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11/03/17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11/03/17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11/03/17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11/03/17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11/03/17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11/03/17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6</a:t>
            </a:r>
          </a:p>
          <a:p>
            <a:pPr lvl="6"/>
            <a:r>
              <a:rPr lang="en-US" dirty="0" smtClean="0"/>
              <a:t>7</a:t>
            </a:r>
          </a:p>
          <a:p>
            <a:pPr lvl="7"/>
            <a:r>
              <a:rPr lang="en-US" dirty="0" smtClean="0"/>
              <a:t>8</a:t>
            </a:r>
          </a:p>
          <a:p>
            <a:pPr lvl="8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11/03/17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SCRUM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JORGE MARIO GUAQUETA RESTREPO</a:t>
            </a:r>
          </a:p>
          <a:p>
            <a:r>
              <a:rPr lang="es-CO" dirty="0" smtClean="0"/>
              <a:t>INGENIERIA DE SOFTWARE I</a:t>
            </a:r>
          </a:p>
        </p:txBody>
      </p:sp>
    </p:spTree>
    <p:extLst>
      <p:ext uri="{BB962C8B-B14F-4D97-AF65-F5344CB8AC3E}">
        <p14:creationId xmlns:p14="http://schemas.microsoft.com/office/powerpoint/2010/main" val="213279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REUNIONES DE SCRUM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¿cuál es el avance desde la ultima reunion?</a:t>
            </a:r>
          </a:p>
          <a:p>
            <a:r>
              <a:rPr lang="es-CO" dirty="0" smtClean="0"/>
              <a:t>¿obstaculos encontrados?</a:t>
            </a:r>
          </a:p>
          <a:p>
            <a:r>
              <a:rPr lang="es-CO" dirty="0" smtClean="0"/>
              <a:t>¿planeacion de logros, revision de atrasos?</a:t>
            </a:r>
          </a:p>
          <a:p>
            <a:r>
              <a:rPr lang="es-CO" dirty="0" smtClean="0"/>
              <a:t>Tiempo no mayor a 15 minutos</a:t>
            </a:r>
          </a:p>
          <a:p>
            <a:pPr lvl="1">
              <a:buFont typeface="Wingdings" charset="2"/>
              <a:buChar char="u"/>
            </a:pPr>
            <a:r>
              <a:rPr lang="es-CO" dirty="0" smtClean="0"/>
              <a:t>Enfocar el esfuerzo de los desarrolladores</a:t>
            </a:r>
          </a:p>
          <a:p>
            <a:pPr lvl="1">
              <a:buFont typeface="Wingdings" charset="2"/>
              <a:buChar char="u"/>
            </a:pPr>
            <a:r>
              <a:rPr lang="es-CO" dirty="0" smtClean="0"/>
              <a:t>Comunicar prioridades</a:t>
            </a:r>
          </a:p>
          <a:p>
            <a:pPr lvl="1">
              <a:buFont typeface="Wingdings" charset="2"/>
              <a:buChar char="u"/>
            </a:pPr>
            <a:r>
              <a:rPr lang="es-CO" dirty="0" smtClean="0"/>
              <a:t>Informar del proyecto</a:t>
            </a:r>
          </a:p>
          <a:p>
            <a:pPr lvl="1">
              <a:buFont typeface="Wingdings" charset="2"/>
              <a:buChar char="u"/>
            </a:pPr>
            <a:r>
              <a:rPr lang="es-CO" dirty="0" smtClean="0"/>
              <a:t>Resolver obstaculos</a:t>
            </a:r>
          </a:p>
          <a:p>
            <a:pPr lvl="1">
              <a:buFont typeface="Wingdings" charset="2"/>
              <a:buChar char="u"/>
            </a:pPr>
            <a:r>
              <a:rPr lang="es-CO" dirty="0" smtClean="0"/>
              <a:t>Abordar y minimizar el riesgo</a:t>
            </a:r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67430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FINAL DE SPRINT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Se entrega el prototipo funcional</a:t>
            </a:r>
          </a:p>
          <a:p>
            <a:r>
              <a:rPr lang="es-CO" dirty="0" smtClean="0"/>
              <a:t>Disminuir funcionalidad si no se logran las tareas</a:t>
            </a:r>
          </a:p>
          <a:p>
            <a:r>
              <a:rPr lang="es-CO" dirty="0" smtClean="0"/>
              <a:t>Evaluacion de la entrega entre las partes</a:t>
            </a:r>
          </a:p>
          <a:p>
            <a:r>
              <a:rPr lang="es-CO" dirty="0" smtClean="0"/>
              <a:t>Agregar, eliminar, priorizar trabajo</a:t>
            </a:r>
          </a:p>
          <a:p>
            <a:r>
              <a:rPr lang="es-CO" dirty="0" smtClean="0"/>
              <a:t>Reatroalimentacion al usuario</a:t>
            </a:r>
          </a:p>
        </p:txBody>
      </p:sp>
    </p:spTree>
    <p:extLst>
      <p:ext uri="{BB962C8B-B14F-4D97-AF65-F5344CB8AC3E}">
        <p14:creationId xmlns:p14="http://schemas.microsoft.com/office/powerpoint/2010/main" val="407192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PEQUEÑOS EQUIPOS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Productos manejables</a:t>
            </a:r>
          </a:p>
          <a:p>
            <a:r>
              <a:rPr lang="es-CO" dirty="0" smtClean="0"/>
              <a:t>Progeso</a:t>
            </a:r>
          </a:p>
          <a:p>
            <a:r>
              <a:rPr lang="es-CO" dirty="0" smtClean="0"/>
              <a:t>Mejoras de comunicación</a:t>
            </a:r>
          </a:p>
          <a:p>
            <a:r>
              <a:rPr lang="es-CO" dirty="0" smtClean="0"/>
              <a:t>Comparte logros</a:t>
            </a:r>
          </a:p>
          <a:p>
            <a:r>
              <a:rPr lang="es-CO" dirty="0" smtClean="0"/>
              <a:t>Entregas a tiempo</a:t>
            </a:r>
          </a:p>
          <a:p>
            <a:r>
              <a:rPr lang="es-CO" dirty="0" smtClean="0"/>
              <a:t>Mejores relaciones con el cliente</a:t>
            </a:r>
          </a:p>
        </p:txBody>
      </p:sp>
    </p:spTree>
    <p:extLst>
      <p:ext uri="{BB962C8B-B14F-4D97-AF65-F5344CB8AC3E}">
        <p14:creationId xmlns:p14="http://schemas.microsoft.com/office/powerpoint/2010/main" val="3367977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CONCLUSIONES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Scrum se basa en desarrollo incremental,en tiempo real, con finalidad de cumplimiento de metas</a:t>
            </a:r>
          </a:p>
          <a:p>
            <a:r>
              <a:rPr lang="es-CO" dirty="0" smtClean="0"/>
              <a:t>Las reuniones permiten implementar necesidades nuevas</a:t>
            </a:r>
          </a:p>
          <a:p>
            <a:r>
              <a:rPr lang="es-CO" dirty="0" smtClean="0"/>
              <a:t>Las reuniones generan soluciones</a:t>
            </a:r>
          </a:p>
          <a:p>
            <a:r>
              <a:rPr lang="es-CO" dirty="0" smtClean="0"/>
              <a:t>Proyectos con menor ciclo de vida de desarrollo</a:t>
            </a:r>
          </a:p>
          <a:p>
            <a:r>
              <a:rPr lang="es-CO" dirty="0" smtClean="0"/>
              <a:t>Entregables con menor ciclo de vida de desarrollo</a:t>
            </a:r>
          </a:p>
          <a:p>
            <a:r>
              <a:rPr lang="es-CO" dirty="0" smtClean="0"/>
              <a:t>Permite requisitos no estables</a:t>
            </a:r>
          </a:p>
          <a:p>
            <a:r>
              <a:rPr lang="es-CO" dirty="0" smtClean="0"/>
              <a:t>Cada usuario tiene tareas en especifico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7697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AG COMUNICACIONES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Introducir nuevas tecnologias</a:t>
            </a:r>
          </a:p>
          <a:p>
            <a:r>
              <a:rPr lang="es-CO" dirty="0" smtClean="0"/>
              <a:t>Introducir nuevos procesos</a:t>
            </a:r>
          </a:p>
          <a:p>
            <a:r>
              <a:rPr lang="es-CO" dirty="0" smtClean="0"/>
              <a:t>Investigar nuevos enfoques</a:t>
            </a:r>
          </a:p>
          <a:p>
            <a:r>
              <a:rPr lang="es-CO" dirty="0" smtClean="0"/>
              <a:t>Diversidad de procesos</a:t>
            </a:r>
          </a:p>
        </p:txBody>
      </p:sp>
    </p:spTree>
    <p:extLst>
      <p:ext uri="{BB962C8B-B14F-4D97-AF65-F5344CB8AC3E}">
        <p14:creationId xmlns:p14="http://schemas.microsoft.com/office/powerpoint/2010/main" val="250792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DESAFIOS SIGNIFICATIVOS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Mejor gestion de cambio</a:t>
            </a:r>
          </a:p>
          <a:p>
            <a:r>
              <a:rPr lang="es-CO" dirty="0" smtClean="0"/>
              <a:t>Criticas del cliente</a:t>
            </a:r>
          </a:p>
          <a:p>
            <a:r>
              <a:rPr lang="es-CO" dirty="0" smtClean="0"/>
              <a:t>Grandes listas de requisitos sin cumplimiento</a:t>
            </a:r>
          </a:p>
          <a:p>
            <a:r>
              <a:rPr lang="es-CO" dirty="0" smtClean="0"/>
              <a:t>Desarrollo con mucho caos</a:t>
            </a:r>
          </a:p>
          <a:p>
            <a:r>
              <a:rPr lang="es-CO" dirty="0" smtClean="0"/>
              <a:t>Productos con muchos años de desarrollo</a:t>
            </a:r>
          </a:p>
          <a:p>
            <a:r>
              <a:rPr lang="es-CO" dirty="0" smtClean="0"/>
              <a:t>Mercado emergente</a:t>
            </a:r>
          </a:p>
          <a:p>
            <a:r>
              <a:rPr lang="es-CO" dirty="0" smtClean="0"/>
              <a:t>Fases bien definidas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491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PATRONES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Describen problemas concurrente</a:t>
            </a:r>
          </a:p>
          <a:p>
            <a:r>
              <a:rPr lang="es-CO" dirty="0" smtClean="0"/>
              <a:t>Describe el nucleo de la solucion</a:t>
            </a:r>
          </a:p>
          <a:p>
            <a:r>
              <a:rPr lang="es-CO" dirty="0" smtClean="0"/>
              <a:t>Forma de documentacion</a:t>
            </a:r>
          </a:p>
          <a:p>
            <a:r>
              <a:rPr lang="es-CO" dirty="0" smtClean="0"/>
              <a:t>Son objetos descubiertos en multiples sistemas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5425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QUE ES SCRUM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Proceso de desarrollo incremental</a:t>
            </a:r>
          </a:p>
          <a:p>
            <a:r>
              <a:rPr lang="es-CO" dirty="0" smtClean="0"/>
              <a:t>Permite que el desarrollo se mantenga al borde del caos</a:t>
            </a:r>
          </a:p>
          <a:p>
            <a:r>
              <a:rPr lang="es-CO" dirty="0" smtClean="0"/>
              <a:t>Equipos de trabajo menores a 10 participantes</a:t>
            </a:r>
          </a:p>
          <a:p>
            <a:r>
              <a:rPr lang="es-CO" dirty="0" smtClean="0"/>
              <a:t>Cada individuo tiene una tarea</a:t>
            </a:r>
          </a:p>
          <a:p>
            <a:r>
              <a:rPr lang="es-CO" dirty="0" smtClean="0"/>
              <a:t>Se pueden hacer varios equipos no mayores a 10 participantes</a:t>
            </a:r>
          </a:p>
        </p:txBody>
      </p:sp>
    </p:spTree>
    <p:extLst>
      <p:ext uri="{BB962C8B-B14F-4D97-AF65-F5344CB8AC3E}">
        <p14:creationId xmlns:p14="http://schemas.microsoft.com/office/powerpoint/2010/main" val="256216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COMO FUNCIONA SCRUM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Fase de planeacion - Desarrollo de arquitectura</a:t>
            </a:r>
          </a:p>
          <a:p>
            <a:r>
              <a:rPr lang="es-CO" dirty="0" smtClean="0"/>
              <a:t>Arquitectos y Desarrolladores</a:t>
            </a:r>
          </a:p>
          <a:p>
            <a:r>
              <a:rPr lang="es-CO" dirty="0" smtClean="0"/>
              <a:t>Fases cortas o Sprints</a:t>
            </a:r>
          </a:p>
          <a:p>
            <a:r>
              <a:rPr lang="es-CO" dirty="0" smtClean="0"/>
              <a:t>Entrega de productos funcionales al final del sprint</a:t>
            </a:r>
          </a:p>
          <a:p>
            <a:r>
              <a:rPr lang="es-CO" dirty="0" smtClean="0"/>
              <a:t>Backlog -  Lista de tareas</a:t>
            </a:r>
          </a:p>
          <a:p>
            <a:r>
              <a:rPr lang="es-CO" dirty="0" smtClean="0"/>
              <a:t>Actualizacion del backlog</a:t>
            </a:r>
          </a:p>
        </p:txBody>
      </p:sp>
    </p:spTree>
    <p:extLst>
      <p:ext uri="{BB962C8B-B14F-4D97-AF65-F5344CB8AC3E}">
        <p14:creationId xmlns:p14="http://schemas.microsoft.com/office/powerpoint/2010/main" val="163734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SPRINT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Produce un producto visible y funcional</a:t>
            </a:r>
          </a:p>
          <a:p>
            <a:r>
              <a:rPr lang="es-CO" dirty="0" smtClean="0"/>
              <a:t>Cada incremento esta basado en incrementos previos</a:t>
            </a:r>
          </a:p>
          <a:p>
            <a:r>
              <a:rPr lang="es-CO" dirty="0" smtClean="0"/>
              <a:t>Es una caja de tiempo para el desarrollo</a:t>
            </a:r>
          </a:p>
          <a:p>
            <a:r>
              <a:rPr lang="es-CO" dirty="0" smtClean="0"/>
              <a:t>Reuniones usualmente al iniciar la jornada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3914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PLANIFICACION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Definicion de lanzamiento</a:t>
            </a:r>
          </a:p>
          <a:p>
            <a:r>
              <a:rPr lang="es-CO" dirty="0" smtClean="0"/>
              <a:t>Estimacion del esfuerzo</a:t>
            </a:r>
          </a:p>
          <a:p>
            <a:r>
              <a:rPr lang="es-CO" dirty="0" smtClean="0"/>
              <a:t>Acuerdos entre desarrolladores y cliente</a:t>
            </a:r>
          </a:p>
          <a:p>
            <a:r>
              <a:rPr lang="es-CO" dirty="0" smtClean="0"/>
              <a:t>Asignacion de tareas en backlog</a:t>
            </a:r>
          </a:p>
          <a:p>
            <a:r>
              <a:rPr lang="es-CO" dirty="0" smtClean="0"/>
              <a:t>Inicio con las tareas de riesgo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88413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LIDER DE EQUIPO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Director de SCRUM</a:t>
            </a:r>
          </a:p>
          <a:p>
            <a:r>
              <a:rPr lang="es-CO" dirty="0" smtClean="0"/>
              <a:t>Asigna tareas del sprint</a:t>
            </a:r>
          </a:p>
          <a:p>
            <a:r>
              <a:rPr lang="es-CO" dirty="0" smtClean="0"/>
              <a:t>Garantiza el avance</a:t>
            </a:r>
          </a:p>
          <a:p>
            <a:r>
              <a:rPr lang="es-CO" dirty="0" smtClean="0"/>
              <a:t>Debe disminuir el riego</a:t>
            </a:r>
          </a:p>
          <a:p>
            <a:r>
              <a:rPr lang="es-CO" dirty="0" smtClean="0"/>
              <a:t>Rapida respuesta a los obstaculos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6219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33</TotalTime>
  <Words>371</Words>
  <Application>Microsoft Macintosh PowerPoint</Application>
  <PresentationFormat>On-screen Show (4:3)</PresentationFormat>
  <Paragraphs>82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NewsPrint</vt:lpstr>
      <vt:lpstr>SCRUM</vt:lpstr>
      <vt:lpstr>AG COMUNICACIONES</vt:lpstr>
      <vt:lpstr>DESAFIOS SIGNIFICATIVOS</vt:lpstr>
      <vt:lpstr>PATRONES</vt:lpstr>
      <vt:lpstr>QUE ES SCRUM</vt:lpstr>
      <vt:lpstr>COMO FUNCIONA SCRUM</vt:lpstr>
      <vt:lpstr>SPRINT</vt:lpstr>
      <vt:lpstr>PLANIFICACION</vt:lpstr>
      <vt:lpstr>LIDER DE EQUIPO</vt:lpstr>
      <vt:lpstr>REUNIONES DE SCRUM</vt:lpstr>
      <vt:lpstr>FINAL DE SPRINT</vt:lpstr>
      <vt:lpstr>PEQUEÑOS EQUIPOS</vt:lpstr>
      <vt:lpstr>CONCLUSIONES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Mario Guaqueta</dc:creator>
  <cp:lastModifiedBy>Mario Guaqueta</cp:lastModifiedBy>
  <cp:revision>4</cp:revision>
  <dcterms:created xsi:type="dcterms:W3CDTF">2017-03-11T13:11:51Z</dcterms:created>
  <dcterms:modified xsi:type="dcterms:W3CDTF">2017-03-11T13:44:56Z</dcterms:modified>
</cp:coreProperties>
</file>