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A9126D-619A-3EFA-999D-FECA9875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67DEBDF-D192-78E4-47EC-D367FF63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ECB0-37B1-42B1-8BE7-5F4ED769639F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7FA3DA-5AC5-2E77-D2B6-33494E15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1C4F14-1BCD-6419-5009-368866A3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3493-B98B-440C-BB5B-1006114AA6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37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2DAB3D8-5E39-8168-C614-94EEFB59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CD2978-1194-37A3-15CC-D7B08C651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1BFEBA-BEAC-36E2-A65A-35E877EF0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A7ECB0-37B1-42B1-8BE7-5F4ED769639F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43C1A8-1F4F-1552-3024-F88ABE70F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D20E0C-FAE9-2534-A21D-8C0B3ED5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03493-B98B-440C-BB5B-1006114AA6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7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CCF0985-F106-176B-5783-027F2D2C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B2CCDFB-27A2-CD50-4076-691B898DCE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7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MARIO ANTHONY GUERRERA</dc:creator>
  <cp:lastModifiedBy>MARIO ANTHONY GUERRERA</cp:lastModifiedBy>
  <cp:revision>1</cp:revision>
  <dcterms:created xsi:type="dcterms:W3CDTF">2024-03-23T17:25:50Z</dcterms:created>
  <dcterms:modified xsi:type="dcterms:W3CDTF">2024-03-23T17:25:50Z</dcterms:modified>
</cp:coreProperties>
</file>