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8B48F6C-0C3C-40E2-B780-BBE82768CAB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74320" y="731520"/>
            <a:ext cx="4577040" cy="62179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5486400" y="731520"/>
            <a:ext cx="4287240" cy="6217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8686800" y="5101920"/>
            <a:ext cx="1047240" cy="18475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4"/>
          <a:stretch/>
        </p:blipFill>
        <p:spPr>
          <a:xfrm>
            <a:off x="8723160" y="5101920"/>
            <a:ext cx="1047240" cy="18475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5"/>
          <a:stretch/>
        </p:blipFill>
        <p:spPr>
          <a:xfrm>
            <a:off x="3827520" y="5101920"/>
            <a:ext cx="1047240" cy="184752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3931920" y="6968880"/>
            <a:ext cx="874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m-3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8827920" y="6968880"/>
            <a:ext cx="874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m-3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295920" y="416880"/>
            <a:ext cx="3731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Satellite soil moisture (27 km grids)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5515920" y="416880"/>
            <a:ext cx="3757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Predicted soil moisture (1 km grids)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74320" y="731520"/>
            <a:ext cx="4577040" cy="62179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486400" y="731160"/>
            <a:ext cx="4287240" cy="62179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827520" y="5101560"/>
            <a:ext cx="1047240" cy="1847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2019-11-17T20:00:44Z</dcterms:created>
  <dc:creator/>
  <dc:description/>
  <dc:language>en-US</dc:language>
  <cp:lastModifiedBy/>
  <dcterms:modified xsi:type="dcterms:W3CDTF">2019-11-18T14:49:22Z</dcterms:modified>
  <cp:revision>2</cp:revision>
  <dc:subject/>
  <dc:title/>
</cp:coreProperties>
</file>