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6" r:id="rId12"/>
    <p:sldId id="270" r:id="rId13"/>
    <p:sldId id="268" r:id="rId14"/>
    <p:sldId id="263" r:id="rId15"/>
    <p:sldId id="269" r:id="rId16"/>
    <p:sldId id="271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03AD-17D8-4044-9AD8-26EA3A53C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E560D1-0E06-4589-B11E-DC4D28C1A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3B35B-148F-46FB-A1B7-C16B1F16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85D0F7-201D-4D12-86AF-9F774023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8712F-F6C4-488D-8A52-3F4B990F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371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16E5E-F3CB-4859-A311-A4DAD7A7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2A1F1E-5612-4C41-8DF8-938232F3D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92645-72A7-4575-B286-E7B33595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8D868-C9B0-47C1-837D-12F9E060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0F4AD4-C611-4F3C-B95A-88D7AB22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53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3F1DA-DE91-401E-B78C-FB7C8B3F4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8E41E6-DEEA-4573-80C8-434CB5877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EB70B1-C5C6-447C-8673-414B31AE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9C53D6-7E08-403B-8D42-F61A5165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BF6D46-6DCE-4543-B165-C767FE06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659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71C39-F547-403A-8EB1-1B098719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8C137C-4415-47B1-8BB0-7D9C7F2A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274313-A078-4E32-A0AB-7F76AEC3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506F2E-46BC-4C2E-8E0B-BBC5212C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FEB4C9-7484-46FA-B388-9F96C797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38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58FAA-DFF6-48C8-8A31-DDAD3C736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789301-7F4B-47F9-B451-AA82D8AE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165C5-40D9-4430-A1B7-AB2E2AB0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808D49-6CF0-400A-8357-BCCCAA66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0D8098-C40A-432B-94F5-46901642C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6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595E0-B3DA-4BFF-B681-E71897EDC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7D302-E35B-482F-A8FB-7402DB814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C5ECA1-6363-45EF-8E56-CD1FA07A8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2D3704-626A-4445-A095-B53C0DA4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5E5436-3286-444A-83BC-26ED3D48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914BD0-DEE4-4CF2-83FB-94D4A15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747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CDC83-B477-45E6-9C94-0BBA5660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917D1-9F07-4DF0-876E-B722AE01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5C4291-9C5A-41EA-94FC-2ECD8B32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96095A5-B4CE-47FF-BCD8-F1A8F1515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2B62B2-21E6-4F4A-82AC-93337CD1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0C1201-2672-499F-A420-B5FF582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419258F-35A3-4DA3-98F5-406B673E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DBEC11-E117-408E-967C-CB0DCC0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8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F97A-19E5-4BA1-80A8-9195A308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0495C00-BE16-47B6-9E65-3FF49CD7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F587D2-0263-4554-9DA5-827B3EBC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47ABFB-69F2-4EBC-BFEA-7AA0AE92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348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6ADB40-0316-49C5-9CF1-01885F7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4FA6B0-4893-4671-AED9-3676789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FC9C57-052D-41EF-82AB-CF53A530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C7AC5-2057-46BB-B51B-0AC476D5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20B908-DD07-4D08-A692-9B938414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73F7631-0C1B-44B6-AA59-78C766C0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7824BA-BE7A-4888-A89B-1365C6A80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D35A9D-6A63-4517-9017-060ACD84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80938B-CC8B-4F4D-8903-2DF84694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50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5F752-0302-4F14-B66C-3228BB387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54E348-0B4E-403A-87B6-826D1562B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52750-ECAF-428B-8957-0CBCA9C1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F1B36-003A-4E8F-9BC2-2E33DCF3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A0DDE4-577C-4BBD-B985-52337F68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2293D1-D57A-469D-B890-31D70A13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511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34BD4C-07F9-4791-B48D-D5BBE986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54A7BE-ADAD-491F-9190-197D12B5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21F394-442C-411A-B16E-2F1B11D1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D44F9-C80C-4417-8F18-20A32FF05502}" type="datetimeFigureOut">
              <a:rPr lang="es-MX" smtClean="0"/>
              <a:t>06/10/2023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8F43B1-1A9E-42FE-87CB-32A6538F3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ABA68D-9DE2-4A20-9A8D-942C54C55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DA947-2131-44A4-BF85-866C334E4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87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B2988-DCA6-41ED-952D-D058078A5B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Fixman</a:t>
            </a:r>
            <a:r>
              <a:rPr lang="es-MX" dirty="0"/>
              <a:t> </a:t>
            </a:r>
            <a:r>
              <a:rPr lang="es-MX" dirty="0" err="1"/>
              <a:t>Appliances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787522-4A9E-4E20-9745-B09D97473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Ideas para la aplicación En lado Administrativo</a:t>
            </a:r>
          </a:p>
        </p:txBody>
      </p:sp>
    </p:spTree>
    <p:extLst>
      <p:ext uri="{BB962C8B-B14F-4D97-AF65-F5344CB8AC3E}">
        <p14:creationId xmlns:p14="http://schemas.microsoft.com/office/powerpoint/2010/main" val="2068093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1B2194-E790-405B-84EA-37C653F1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957387"/>
            <a:ext cx="9886950" cy="29432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0A46195-7DE1-4EA0-ABFE-614D780F0159}"/>
              </a:ext>
            </a:extLst>
          </p:cNvPr>
          <p:cNvSpPr txBox="1"/>
          <p:nvPr/>
        </p:nvSpPr>
        <p:spPr>
          <a:xfrm>
            <a:off x="1537252" y="1364974"/>
            <a:ext cx="6387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Estos son datos que se incluye al enviar el reporte a una </a:t>
            </a:r>
            <a:r>
              <a:rPr lang="es-MX" dirty="0" err="1"/>
              <a:t>compañia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3827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2695F9-157E-43F5-A02D-496A0FA9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1109662"/>
            <a:ext cx="97726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73A781-5F45-4051-B54C-18A1DD624E02}"/>
              </a:ext>
            </a:extLst>
          </p:cNvPr>
          <p:cNvSpPr txBox="1"/>
          <p:nvPr/>
        </p:nvSpPr>
        <p:spPr>
          <a:xfrm>
            <a:off x="3154017" y="1656522"/>
            <a:ext cx="86355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De igual manera que se lleve </a:t>
            </a:r>
            <a:r>
              <a:rPr lang="es-MX" dirty="0" err="1"/>
              <a:t>record</a:t>
            </a:r>
            <a:r>
              <a:rPr lang="es-MX" dirty="0"/>
              <a:t> de las compañías con las que se trabaja</a:t>
            </a:r>
          </a:p>
          <a:p>
            <a:r>
              <a:rPr lang="es-MX" dirty="0" err="1"/>
              <a:t>Necesitariamos</a:t>
            </a:r>
            <a:r>
              <a:rPr lang="es-MX" dirty="0"/>
              <a:t> un acceso igual para generar Perfile de los técnicos que se </a:t>
            </a:r>
            <a:r>
              <a:rPr lang="es-MX" dirty="0" err="1"/>
              <a:t>uniria</a:t>
            </a:r>
            <a:r>
              <a:rPr lang="es-MX" dirty="0"/>
              <a:t> a nuestra</a:t>
            </a:r>
          </a:p>
          <a:p>
            <a:r>
              <a:rPr lang="es-MX" dirty="0"/>
              <a:t>Empresa. 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Debe mostrar:</a:t>
            </a:r>
          </a:p>
          <a:p>
            <a:endParaRPr lang="es-MX" dirty="0"/>
          </a:p>
          <a:p>
            <a:r>
              <a:rPr lang="es-MX" dirty="0"/>
              <a:t>Nombre</a:t>
            </a:r>
          </a:p>
          <a:p>
            <a:r>
              <a:rPr lang="es-MX" dirty="0" err="1"/>
              <a:t>Direccion</a:t>
            </a:r>
            <a:endParaRPr lang="es-MX" dirty="0"/>
          </a:p>
          <a:p>
            <a:r>
              <a:rPr lang="es-MX" dirty="0" err="1"/>
              <a:t>Telefono</a:t>
            </a:r>
            <a:endParaRPr lang="es-MX" dirty="0"/>
          </a:p>
          <a:p>
            <a:r>
              <a:rPr lang="es-MX" dirty="0"/>
              <a:t>Email</a:t>
            </a:r>
          </a:p>
          <a:p>
            <a:r>
              <a:rPr lang="es-MX" dirty="0" err="1"/>
              <a:t>Areas</a:t>
            </a:r>
            <a:r>
              <a:rPr lang="es-MX" dirty="0"/>
              <a:t> que trabajaría</a:t>
            </a:r>
          </a:p>
          <a:p>
            <a:r>
              <a:rPr lang="es-MX" dirty="0" err="1"/>
              <a:t>Appliances</a:t>
            </a:r>
            <a:r>
              <a:rPr lang="es-MX" dirty="0"/>
              <a:t> en las que trabaje</a:t>
            </a:r>
          </a:p>
          <a:p>
            <a:r>
              <a:rPr lang="es-MX" dirty="0"/>
              <a:t>Marcas en las que se especialice</a:t>
            </a:r>
          </a:p>
        </p:txBody>
      </p:sp>
    </p:spTree>
    <p:extLst>
      <p:ext uri="{BB962C8B-B14F-4D97-AF65-F5344CB8AC3E}">
        <p14:creationId xmlns:p14="http://schemas.microsoft.com/office/powerpoint/2010/main" val="898591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84AB8-A1F5-4B30-BC49-1DE2A0C9F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Fixman</a:t>
            </a:r>
            <a:r>
              <a:rPr lang="es-MX" dirty="0"/>
              <a:t> </a:t>
            </a:r>
            <a:r>
              <a:rPr lang="es-MX" dirty="0" err="1"/>
              <a:t>Appliances</a:t>
            </a:r>
            <a:r>
              <a:rPr lang="es-MX" dirty="0"/>
              <a:t> </a:t>
            </a:r>
            <a:r>
              <a:rPr lang="es-MX" dirty="0" err="1"/>
              <a:t>For</a:t>
            </a:r>
            <a:r>
              <a:rPr lang="es-MX" dirty="0"/>
              <a:t> </a:t>
            </a:r>
            <a:r>
              <a:rPr lang="es-MX" dirty="0" err="1"/>
              <a:t>techs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6E074F-B05F-420E-AAA4-77F634CDA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Ideas de como </a:t>
            </a:r>
            <a:r>
              <a:rPr lang="es-MX" dirty="0" err="1"/>
              <a:t>Veria</a:t>
            </a:r>
            <a:r>
              <a:rPr lang="es-MX" dirty="0"/>
              <a:t> el técnico asignado Sus trabajos</a:t>
            </a:r>
          </a:p>
          <a:p>
            <a:r>
              <a:rPr lang="es-MX" dirty="0"/>
              <a:t>Y funciones a realizar</a:t>
            </a:r>
          </a:p>
        </p:txBody>
      </p:sp>
    </p:spTree>
    <p:extLst>
      <p:ext uri="{BB962C8B-B14F-4D97-AF65-F5344CB8AC3E}">
        <p14:creationId xmlns:p14="http://schemas.microsoft.com/office/powerpoint/2010/main" val="329303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85BB0B-F836-4FDE-980B-ED9D7019C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574"/>
            <a:ext cx="12192000" cy="455485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391354-9BCD-4F0C-A807-2BB60BC9F377}"/>
              </a:ext>
            </a:extLst>
          </p:cNvPr>
          <p:cNvSpPr txBox="1"/>
          <p:nvPr/>
        </p:nvSpPr>
        <p:spPr>
          <a:xfrm>
            <a:off x="1736035" y="424070"/>
            <a:ext cx="273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Asi</a:t>
            </a:r>
            <a:r>
              <a:rPr lang="es-MX" dirty="0"/>
              <a:t> se vería al lado del </a:t>
            </a:r>
            <a:r>
              <a:rPr lang="es-MX" dirty="0" err="1"/>
              <a:t>Tech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95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00F465-FA8E-4BB3-9993-BE86EDEE279C}"/>
              </a:ext>
            </a:extLst>
          </p:cNvPr>
          <p:cNvSpPr txBox="1"/>
          <p:nvPr/>
        </p:nvSpPr>
        <p:spPr>
          <a:xfrm>
            <a:off x="2252870" y="2425148"/>
            <a:ext cx="782419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técnico debería de poder ver :</a:t>
            </a:r>
          </a:p>
          <a:p>
            <a:r>
              <a:rPr lang="es-MX" dirty="0"/>
              <a:t>- Trabajos asignados, con información del cliente, fecha y </a:t>
            </a:r>
            <a:r>
              <a:rPr lang="es-MX" dirty="0" err="1"/>
              <a:t>appliance</a:t>
            </a:r>
            <a:r>
              <a:rPr lang="es-MX" dirty="0"/>
              <a:t> a diagnosticar</a:t>
            </a:r>
          </a:p>
          <a:p>
            <a:r>
              <a:rPr lang="es-MX" dirty="0"/>
              <a:t>-Poder marcar el trabajo en Sub status como:</a:t>
            </a:r>
          </a:p>
          <a:p>
            <a:r>
              <a:rPr lang="es-MX" dirty="0" err="1"/>
              <a:t>Diagnosed</a:t>
            </a:r>
            <a:endParaRPr lang="es-MX" dirty="0"/>
          </a:p>
          <a:p>
            <a:r>
              <a:rPr lang="es-MX" dirty="0" err="1"/>
              <a:t>Tenant</a:t>
            </a:r>
            <a:r>
              <a:rPr lang="es-MX" dirty="0"/>
              <a:t> </a:t>
            </a:r>
            <a:r>
              <a:rPr lang="es-MX" dirty="0" err="1"/>
              <a:t>not</a:t>
            </a:r>
            <a:r>
              <a:rPr lang="es-MX" dirty="0"/>
              <a:t> home/</a:t>
            </a:r>
            <a:r>
              <a:rPr lang="es-MX" dirty="0" err="1"/>
              <a:t>missed</a:t>
            </a:r>
            <a:r>
              <a:rPr lang="es-MX" dirty="0"/>
              <a:t> </a:t>
            </a:r>
            <a:r>
              <a:rPr lang="es-MX" dirty="0" err="1"/>
              <a:t>appointment</a:t>
            </a:r>
            <a:endParaRPr lang="es-MX" dirty="0"/>
          </a:p>
          <a:p>
            <a:r>
              <a:rPr lang="es-MX" dirty="0" err="1"/>
              <a:t>Completed</a:t>
            </a:r>
            <a:endParaRPr lang="es-MX" dirty="0"/>
          </a:p>
          <a:p>
            <a:endParaRPr lang="es-MX" dirty="0"/>
          </a:p>
          <a:p>
            <a:r>
              <a:rPr lang="es-MX" dirty="0"/>
              <a:t>- Poder cancelar, si no desea tomarlo. </a:t>
            </a:r>
          </a:p>
        </p:txBody>
      </p:sp>
    </p:spTree>
    <p:extLst>
      <p:ext uri="{BB962C8B-B14F-4D97-AF65-F5344CB8AC3E}">
        <p14:creationId xmlns:p14="http://schemas.microsoft.com/office/powerpoint/2010/main" val="360273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D6FF76-BF2C-410D-A573-E0EF545D1DD4}"/>
              </a:ext>
            </a:extLst>
          </p:cNvPr>
          <p:cNvSpPr txBox="1"/>
          <p:nvPr/>
        </p:nvSpPr>
        <p:spPr>
          <a:xfrm>
            <a:off x="4134678" y="2040835"/>
            <a:ext cx="73859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sistema nos tiene que permitir Generar la factura basado en los datos que </a:t>
            </a:r>
          </a:p>
          <a:p>
            <a:r>
              <a:rPr lang="es-MX" dirty="0"/>
              <a:t>Se </a:t>
            </a:r>
            <a:r>
              <a:rPr lang="es-MX" dirty="0" err="1"/>
              <a:t>icluyan</a:t>
            </a:r>
            <a:r>
              <a:rPr lang="es-MX" dirty="0"/>
              <a:t> en el sistema</a:t>
            </a:r>
          </a:p>
          <a:p>
            <a:r>
              <a:rPr lang="es-MX" dirty="0"/>
              <a:t>Precios</a:t>
            </a:r>
          </a:p>
          <a:p>
            <a:r>
              <a:rPr lang="es-MX" dirty="0" err="1"/>
              <a:t>Descripcion</a:t>
            </a:r>
            <a:r>
              <a:rPr lang="es-MX" dirty="0"/>
              <a:t> de reparación</a:t>
            </a:r>
          </a:p>
          <a:p>
            <a:r>
              <a:rPr lang="es-MX" dirty="0"/>
              <a:t>Fotos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Te </a:t>
            </a:r>
            <a:r>
              <a:rPr lang="es-MX" dirty="0" err="1"/>
              <a:t>envio</a:t>
            </a:r>
            <a:r>
              <a:rPr lang="es-MX" dirty="0"/>
              <a:t> ejemplos PDF al correos</a:t>
            </a:r>
          </a:p>
        </p:txBody>
      </p:sp>
    </p:spTree>
    <p:extLst>
      <p:ext uri="{BB962C8B-B14F-4D97-AF65-F5344CB8AC3E}">
        <p14:creationId xmlns:p14="http://schemas.microsoft.com/office/powerpoint/2010/main" val="354982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EECAF55-66CC-4274-AD79-54EB8BF95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33450"/>
            <a:ext cx="10210800" cy="49911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6B57BFC-5098-4218-9FB4-A2BDB94C2162}"/>
              </a:ext>
            </a:extLst>
          </p:cNvPr>
          <p:cNvSpPr txBox="1"/>
          <p:nvPr/>
        </p:nvSpPr>
        <p:spPr>
          <a:xfrm>
            <a:off x="1484243" y="569843"/>
            <a:ext cx="609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El portal Necesita un </a:t>
            </a:r>
            <a:r>
              <a:rPr lang="es-MX" dirty="0" err="1"/>
              <a:t>Dashboard</a:t>
            </a:r>
            <a:r>
              <a:rPr lang="es-MX" dirty="0"/>
              <a:t>, donde podamos ver los </a:t>
            </a:r>
            <a:r>
              <a:rPr lang="es-MX" dirty="0" err="1"/>
              <a:t>stats</a:t>
            </a:r>
            <a:r>
              <a:rPr lang="es-MX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510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D97477-F339-4E61-9CFB-42930060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862012"/>
            <a:ext cx="10420350" cy="51339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38D8AA4-D72D-43BF-B564-A5309D18CEDE}"/>
              </a:ext>
            </a:extLst>
          </p:cNvPr>
          <p:cNvSpPr txBox="1"/>
          <p:nvPr/>
        </p:nvSpPr>
        <p:spPr>
          <a:xfrm>
            <a:off x="2544417" y="543339"/>
            <a:ext cx="5076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Permitirnos Crear una lista de las compañías activas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71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A982AA-142C-460F-B211-725C78A9C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004887"/>
            <a:ext cx="104870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DF27948-2767-41AC-9EBF-519CA69F4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00" y="986872"/>
            <a:ext cx="2562225" cy="1200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546DEC-32D1-4F04-9F4A-08CC5C626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1815133"/>
            <a:ext cx="10096500" cy="45529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B827895-B60E-40E9-937D-94B782F1B5D5}"/>
              </a:ext>
            </a:extLst>
          </p:cNvPr>
          <p:cNvSpPr txBox="1"/>
          <p:nvPr/>
        </p:nvSpPr>
        <p:spPr>
          <a:xfrm>
            <a:off x="5698435" y="609600"/>
            <a:ext cx="67801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Una vez que el trabajo sea agendado, Poder incluir la información </a:t>
            </a:r>
          </a:p>
          <a:p>
            <a:r>
              <a:rPr lang="es-MX" dirty="0"/>
              <a:t>En el sistema, y que se genere un numero único de Referencia </a:t>
            </a:r>
          </a:p>
          <a:p>
            <a:r>
              <a:rPr lang="es-MX" dirty="0"/>
              <a:t>por trabajo. Debe incluir, Información del cliente, </a:t>
            </a:r>
          </a:p>
          <a:p>
            <a:r>
              <a:rPr lang="es-MX" dirty="0"/>
              <a:t>Dejarnos asignar la compañía una vez incluida en la lista de compañías</a:t>
            </a:r>
          </a:p>
          <a:p>
            <a:r>
              <a:rPr lang="es-MX" dirty="0"/>
              <a:t>Activas 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19A75F6B-1826-4909-8014-74C91B0AC4AF}"/>
              </a:ext>
            </a:extLst>
          </p:cNvPr>
          <p:cNvSpPr/>
          <p:nvPr/>
        </p:nvSpPr>
        <p:spPr>
          <a:xfrm>
            <a:off x="1319735" y="301528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276F04-6B7D-4A14-BFB9-789B4C8708D2}"/>
              </a:ext>
            </a:extLst>
          </p:cNvPr>
          <p:cNvSpPr txBox="1"/>
          <p:nvPr/>
        </p:nvSpPr>
        <p:spPr>
          <a:xfrm>
            <a:off x="24146" y="2864400"/>
            <a:ext cx="141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Selección</a:t>
            </a:r>
          </a:p>
          <a:p>
            <a:r>
              <a:rPr lang="es-MX" dirty="0"/>
              <a:t>De </a:t>
            </a:r>
            <a:r>
              <a:rPr lang="es-MX" dirty="0" err="1"/>
              <a:t>compañia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1C106D-1882-4BBB-8E2C-7C053F207E34}"/>
              </a:ext>
            </a:extLst>
          </p:cNvPr>
          <p:cNvSpPr txBox="1"/>
          <p:nvPr/>
        </p:nvSpPr>
        <p:spPr>
          <a:xfrm>
            <a:off x="322400" y="607495"/>
            <a:ext cx="308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Seria seleccionando </a:t>
            </a:r>
            <a:r>
              <a:rPr lang="es-MX" dirty="0" err="1"/>
              <a:t>Create</a:t>
            </a:r>
            <a:r>
              <a:rPr lang="es-MX" dirty="0"/>
              <a:t> Job</a:t>
            </a:r>
          </a:p>
        </p:txBody>
      </p:sp>
    </p:spTree>
    <p:extLst>
      <p:ext uri="{BB962C8B-B14F-4D97-AF65-F5344CB8AC3E}">
        <p14:creationId xmlns:p14="http://schemas.microsoft.com/office/powerpoint/2010/main" val="337758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C47F3F-5FF7-40FA-B1B2-858C1D9D7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500187"/>
            <a:ext cx="10029825" cy="38576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F373405-DDDC-4C21-B9C8-3A6397FFBAC9}"/>
              </a:ext>
            </a:extLst>
          </p:cNvPr>
          <p:cNvSpPr txBox="1"/>
          <p:nvPr/>
        </p:nvSpPr>
        <p:spPr>
          <a:xfrm>
            <a:off x="1908313" y="887896"/>
            <a:ext cx="10092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Al generar el trabajo Tiene que haber un espacio donde incluir El </a:t>
            </a:r>
            <a:r>
              <a:rPr lang="es-MX" dirty="0" err="1"/>
              <a:t>appliance</a:t>
            </a:r>
            <a:r>
              <a:rPr lang="es-MX" dirty="0"/>
              <a:t> en el que se estará trabajando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43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84C774-C177-4F44-9D2A-58B7B836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1104900"/>
            <a:ext cx="10048875" cy="46482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2F1E2ED-A5AB-4756-BB49-7E75901234B8}"/>
              </a:ext>
            </a:extLst>
          </p:cNvPr>
          <p:cNvSpPr txBox="1"/>
          <p:nvPr/>
        </p:nvSpPr>
        <p:spPr>
          <a:xfrm>
            <a:off x="2040835" y="458569"/>
            <a:ext cx="8982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Fecha en la que se realiza la visita E información de pago escogida por la compañía que asigno</a:t>
            </a:r>
          </a:p>
          <a:p>
            <a:r>
              <a:rPr lang="es-MX" dirty="0"/>
              <a:t>El trabajo</a:t>
            </a:r>
          </a:p>
        </p:txBody>
      </p:sp>
    </p:spTree>
    <p:extLst>
      <p:ext uri="{BB962C8B-B14F-4D97-AF65-F5344CB8AC3E}">
        <p14:creationId xmlns:p14="http://schemas.microsoft.com/office/powerpoint/2010/main" val="67912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33AD15-7650-4E5F-AC8C-C6E65F2E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423987"/>
            <a:ext cx="10086975" cy="40100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2CF10D-7F27-4D02-897D-532D3B2BA89F}"/>
              </a:ext>
            </a:extLst>
          </p:cNvPr>
          <p:cNvSpPr txBox="1"/>
          <p:nvPr/>
        </p:nvSpPr>
        <p:spPr>
          <a:xfrm>
            <a:off x="874643" y="662609"/>
            <a:ext cx="1095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 </a:t>
            </a:r>
            <a:r>
              <a:rPr lang="es-MX" dirty="0" err="1"/>
              <a:t>Manage</a:t>
            </a:r>
            <a:r>
              <a:rPr lang="es-MX" dirty="0"/>
              <a:t> Jobs. Encontraríamos los trabajos YA ingresados al sistema, ya sea por numero de referencia, dirección</a:t>
            </a:r>
          </a:p>
          <a:p>
            <a:r>
              <a:rPr lang="es-MX" dirty="0"/>
              <a:t>O numero de teléfono. </a:t>
            </a:r>
          </a:p>
        </p:txBody>
      </p:sp>
    </p:spTree>
    <p:extLst>
      <p:ext uri="{BB962C8B-B14F-4D97-AF65-F5344CB8AC3E}">
        <p14:creationId xmlns:p14="http://schemas.microsoft.com/office/powerpoint/2010/main" val="18583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03B7CB-D1BA-462D-807B-1D38A62C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2" y="1147762"/>
            <a:ext cx="2200275" cy="456247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3BDD89C-0D42-4D13-814A-452943FA46F7}"/>
              </a:ext>
            </a:extLst>
          </p:cNvPr>
          <p:cNvSpPr txBox="1"/>
          <p:nvPr/>
        </p:nvSpPr>
        <p:spPr>
          <a:xfrm>
            <a:off x="1219200" y="609600"/>
            <a:ext cx="5838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Buscamos opciones </a:t>
            </a:r>
            <a:r>
              <a:rPr lang="es-MX" dirty="0" err="1"/>
              <a:t>asi</a:t>
            </a:r>
            <a:r>
              <a:rPr lang="es-MX" dirty="0"/>
              <a:t> una vez que el trabajo este generado</a:t>
            </a:r>
          </a:p>
          <a:p>
            <a:r>
              <a:rPr lang="es-MX" dirty="0"/>
              <a:t>Para hacer cambios</a:t>
            </a:r>
          </a:p>
          <a:p>
            <a:r>
              <a:rPr lang="es-MX" dirty="0"/>
              <a:t>Ya se ingresar o cambiar datos</a:t>
            </a:r>
          </a:p>
          <a:p>
            <a:r>
              <a:rPr lang="es-MX" dirty="0"/>
              <a:t>Asignar técnico</a:t>
            </a:r>
          </a:p>
          <a:p>
            <a:r>
              <a:rPr lang="es-MX" dirty="0"/>
              <a:t>Cambiar fecha</a:t>
            </a:r>
          </a:p>
          <a:p>
            <a:r>
              <a:rPr lang="es-MX" dirty="0"/>
              <a:t>Generar factura</a:t>
            </a:r>
          </a:p>
          <a:p>
            <a:r>
              <a:rPr lang="es-MX" dirty="0"/>
              <a:t>Evidencia, para incluir fotos de la visita</a:t>
            </a:r>
          </a:p>
          <a:p>
            <a:r>
              <a:rPr lang="es-MX" dirty="0" err="1"/>
              <a:t>Opcion</a:t>
            </a:r>
            <a:r>
              <a:rPr lang="es-MX" dirty="0"/>
              <a:t> de enviar una copia de estimado</a:t>
            </a:r>
          </a:p>
          <a:p>
            <a:r>
              <a:rPr lang="es-MX" dirty="0" err="1"/>
              <a:t>Osea</a:t>
            </a:r>
            <a:r>
              <a:rPr lang="es-MX" dirty="0"/>
              <a:t> precios de reparación una vez</a:t>
            </a:r>
          </a:p>
          <a:p>
            <a:r>
              <a:rPr lang="es-MX" dirty="0"/>
              <a:t>Incluidos al sistema</a:t>
            </a:r>
          </a:p>
        </p:txBody>
      </p:sp>
    </p:spTree>
    <p:extLst>
      <p:ext uri="{BB962C8B-B14F-4D97-AF65-F5344CB8AC3E}">
        <p14:creationId xmlns:p14="http://schemas.microsoft.com/office/powerpoint/2010/main" val="1367759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365</Words>
  <Application>Microsoft Office PowerPoint</Application>
  <PresentationFormat>Panorámica</PresentationFormat>
  <Paragraphs>63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Fixman Appliances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Fixman Appliances For techs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Fixman Appliances</dc:title>
  <dc:creator>usuario</dc:creator>
  <cp:lastModifiedBy>usuario</cp:lastModifiedBy>
  <cp:revision>3</cp:revision>
  <dcterms:created xsi:type="dcterms:W3CDTF">2023-10-06T19:23:12Z</dcterms:created>
  <dcterms:modified xsi:type="dcterms:W3CDTF">2023-10-07T01:40:33Z</dcterms:modified>
</cp:coreProperties>
</file>