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ints Active" id="{ED650B86-86B8-40B0-8B2A-FB37527CB17B}">
          <p14:sldIdLst>
            <p14:sldId id="256"/>
          </p14:sldIdLst>
        </p14:section>
        <p14:section name="Points Historical" id="{61D62F15-0704-4E43-858F-4186B67E0049}">
          <p14:sldIdLst>
            <p14:sldId id="257"/>
          </p14:sldIdLst>
        </p14:section>
        <p14:section name="3 Active" id="{8BDD953F-9CEE-43B3-A673-8CEA930F4AD3}">
          <p14:sldIdLst>
            <p14:sldId id="258"/>
          </p14:sldIdLst>
        </p14:section>
        <p14:section name="3 Historical" id="{AC0799AC-9108-4EEC-BC2A-5E8E3713890F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DCB7-356B-6C28-CD9F-0B46662C0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18D9E-23A1-61BD-3F71-8D42A752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1945-FC61-2F6C-C1B8-77897AB8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ADF8-71F7-5FE1-CA44-FD776759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8F4C-E5C7-3F27-2CC3-34539489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C851-EDA2-3E7F-4380-EAC737E4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261AB-3B32-09F0-C7AF-BF87549C6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55CB-118E-AB8B-9A2B-EC0752F2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FF68C-6BC6-9871-9343-CE60B96C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2454-6DC2-1B9B-48E3-0AD5C587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27C9E-5F4C-EC9E-8001-9F3ACEFC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1C887-EEB2-81C8-70FB-5BB200F2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88A0-D0A8-CA12-02F1-4FD90633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916-3EA9-C9C3-7F0E-F8B09791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9690-C599-1239-0AA5-BDE247A8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02C-562B-3128-7E0E-1674FDF9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45B6-0C4C-B5FF-ECD5-EB22E947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0F1D-80C9-D883-DA2B-177FB34B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F7C7-FDC8-9A33-6E15-9F92CDAD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77CD-143B-6BC9-1B94-21C19DA5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3A0F-009B-3E07-F982-D8E80906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51950-20AC-3E49-4E06-08C41403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B8E0-9EB7-5992-797F-D7F834C4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93E9-CD20-49D9-FA9D-3EA71233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0D59-C104-65B7-19A3-AE73A485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0D32-D8B6-3377-730C-76CA62F2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FD9C-48A4-E9CE-DD57-6D855491F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72FCA-45D2-F10F-DAFA-6490DDE8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57AF-FC19-9033-EE43-CCD32E87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B939-2243-178A-56D6-EF76AFBF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4CBB5-8D1F-744B-082D-55B31124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EDDB-41C1-A81D-BCDB-F4BDBE58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49D2-CDDA-2227-A041-1DF64784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329F-F26F-C245-0B08-2D342E0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723B6-121D-899E-DF43-62D2E7B7D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41D39-F13D-739E-0571-D7B36D6C7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11342-0E5D-7381-E08A-D68FB77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A819A-7FA7-AF5D-FFE3-7776AA1F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E0669-A601-FAE1-992A-94C86F84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725D-060E-0394-5D93-ACC9DF9E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4B92-4BA7-5799-6F1A-695E4C57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01952-D105-5E0D-57AC-42D40C1D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594E-7BD4-B769-9F57-F1078CC5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F604-B2EF-3212-475B-95ACDC3E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6561-E33D-1733-E8F0-872937D4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36CF-1BCE-443B-99A1-1A17AFEC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6086-CD64-2A4B-1B48-6238219D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D976-3392-F33D-FC1A-0768D308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B0341-67D4-AC1A-0E96-358676073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735AA-FDB1-09E6-0BF6-E749E2E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2C0D-9B63-564A-8D32-7DFC58AE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96828-4504-80C6-C029-CC5A39E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B7E0-0621-912C-A990-688B886B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CFFAE-4B83-BB0E-D8C0-1837BDEC4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339B6-CDA4-D438-B2BC-304192A1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B7F9-9F91-7836-6F36-9778BEE9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C84A-D150-83F7-26B5-58AE537C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EC50-5851-448E-06BD-3F41C73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B7336-5BB8-FC6D-EE7C-6C3862F4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2C85E-B975-A11D-4834-8970ABBEE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A127-C617-BF92-2078-FB49D385F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9754-64A3-4797-A6C0-A73828242C9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D03A-0A10-7E7C-5A94-937F7F2C8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1E79-22C0-6838-9FE4-61B4A87AC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7D2D66-E360-A4BB-3FDF-04D6509EFBA2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8C8A35E-31E2-67D9-52B8-12BCA9F70156}"/>
              </a:ext>
            </a:extLst>
          </p:cNvPr>
          <p:cNvGrpSpPr/>
          <p:nvPr/>
        </p:nvGrpSpPr>
        <p:grpSpPr>
          <a:xfrm>
            <a:off x="91844" y="3590873"/>
            <a:ext cx="12024360" cy="3166090"/>
            <a:chOff x="91844" y="3590873"/>
            <a:chExt cx="12024360" cy="31660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8BB990-E95F-B195-9FE1-FA795B956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6852" y="3590873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69171E-E39A-CD04-F3E8-B7997966C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4348" y="3590873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D9E011-49F9-05DC-864C-B5F82B063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44" y="3590873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9B83CD-0288-4318-D565-F58B4358DC21}"/>
              </a:ext>
            </a:extLst>
          </p:cNvPr>
          <p:cNvGrpSpPr/>
          <p:nvPr/>
        </p:nvGrpSpPr>
        <p:grpSpPr>
          <a:xfrm>
            <a:off x="91844" y="238355"/>
            <a:ext cx="12024360" cy="3251814"/>
            <a:chOff x="91844" y="238355"/>
            <a:chExt cx="12024360" cy="32518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A5D44C-9A9D-77EB-DDBD-B2B105C5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6852" y="238355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0263BA-1E5A-2C57-85BA-71F9CB0E3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4348" y="238355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EE470F-3F59-20E2-BD93-DDCA3626E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44" y="238355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2637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2EC909-8E58-2E55-794D-718E22B929CC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6A455C-B2BB-21B1-9378-DCA356CA70A1}"/>
              </a:ext>
            </a:extLst>
          </p:cNvPr>
          <p:cNvGrpSpPr/>
          <p:nvPr/>
        </p:nvGrpSpPr>
        <p:grpSpPr>
          <a:xfrm>
            <a:off x="83820" y="225851"/>
            <a:ext cx="12024360" cy="3251814"/>
            <a:chOff x="83820" y="225851"/>
            <a:chExt cx="12024360" cy="32518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D7046F-FCA0-38A0-8914-D8E5DBA53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28" y="225851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DE13D9-32C3-5533-FD21-FF464EFC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6324" y="225851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9DFAC2-9DF3-A3D7-56B2-174E463C9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" y="225851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FB0676-B37E-E2A3-B24C-2D1DDB395A1B}"/>
              </a:ext>
            </a:extLst>
          </p:cNvPr>
          <p:cNvGrpSpPr/>
          <p:nvPr/>
        </p:nvGrpSpPr>
        <p:grpSpPr>
          <a:xfrm>
            <a:off x="83820" y="3552177"/>
            <a:ext cx="12024360" cy="3090060"/>
            <a:chOff x="83820" y="3552177"/>
            <a:chExt cx="12024360" cy="30900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90E070-C7E7-5710-CE66-3DBCB2B7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8828" y="3552177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06BC2B-EFAF-F507-4567-510B892DA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6324" y="3552177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D81753-9205-2D14-5F50-C5BBF3FC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" y="3552177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6477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2EC909-8E58-2E55-794D-718E22B929CC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62BB5-E932-E9B5-4A6F-F0AC061C898E}"/>
              </a:ext>
            </a:extLst>
          </p:cNvPr>
          <p:cNvGrpSpPr/>
          <p:nvPr/>
        </p:nvGrpSpPr>
        <p:grpSpPr>
          <a:xfrm>
            <a:off x="83820" y="3480232"/>
            <a:ext cx="12024362" cy="3240117"/>
            <a:chOff x="83820" y="308330"/>
            <a:chExt cx="12024362" cy="32401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AD53B5-A7FA-7394-AFB2-E78F77A91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" y="308330"/>
              <a:ext cx="3959352" cy="324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3DB442-8FBB-8838-6936-A099863EE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6324" y="308330"/>
              <a:ext cx="3959352" cy="3240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93AD1B-00A5-5203-D734-F6B70EAF4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8830" y="308330"/>
              <a:ext cx="3959352" cy="324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8C5131-A0A5-1190-6D52-BA7D6DCCFEC9}"/>
              </a:ext>
            </a:extLst>
          </p:cNvPr>
          <p:cNvGrpSpPr/>
          <p:nvPr/>
        </p:nvGrpSpPr>
        <p:grpSpPr>
          <a:xfrm>
            <a:off x="83819" y="200496"/>
            <a:ext cx="12024362" cy="3228504"/>
            <a:chOff x="83819" y="200496"/>
            <a:chExt cx="12024362" cy="3228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F49391-6F67-40FD-7F35-FE8BDDDA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19" y="200496"/>
              <a:ext cx="3959352" cy="3228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ECD04-A525-25E6-BD03-F7B59FCFD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6324" y="200496"/>
              <a:ext cx="3959352" cy="3228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DDAC3CB-3024-57BF-8295-A49F7A46C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8829" y="200496"/>
              <a:ext cx="3959352" cy="3228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99385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2EC909-8E58-2E55-794D-718E22B929CC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BC766E-8BEE-A25E-09F6-0130BF61CC4D}"/>
              </a:ext>
            </a:extLst>
          </p:cNvPr>
          <p:cNvGrpSpPr/>
          <p:nvPr/>
        </p:nvGrpSpPr>
        <p:grpSpPr>
          <a:xfrm>
            <a:off x="83820" y="253238"/>
            <a:ext cx="12024362" cy="3111408"/>
            <a:chOff x="83820" y="253238"/>
            <a:chExt cx="12024362" cy="31114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1E56C9-ECCD-CEA1-3DBA-D8AEE127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" y="253238"/>
              <a:ext cx="3959352" cy="3111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087C2C-14C4-1BCD-0FF4-49D523D8F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6325" y="253238"/>
              <a:ext cx="3959352" cy="3111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003439-08A4-A864-7110-A4B6E4ECC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8830" y="253238"/>
              <a:ext cx="3959352" cy="3111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0D0E66-4000-C702-662A-CEF4026C3476}"/>
              </a:ext>
            </a:extLst>
          </p:cNvPr>
          <p:cNvGrpSpPr/>
          <p:nvPr/>
        </p:nvGrpSpPr>
        <p:grpSpPr>
          <a:xfrm>
            <a:off x="83820" y="3493355"/>
            <a:ext cx="12024362" cy="3240117"/>
            <a:chOff x="83820" y="1458707"/>
            <a:chExt cx="12024362" cy="324011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7430064-D19D-2275-91A9-3AAFC94F0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" y="1458707"/>
              <a:ext cx="3959352" cy="324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59476AD-D008-B02C-B79E-A9E9AC549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6325" y="1458707"/>
              <a:ext cx="3959352" cy="324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3A0EA09-C47E-8227-F1AA-8C04BB52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8830" y="1458707"/>
              <a:ext cx="3959352" cy="324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554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Hoxha</dc:creator>
  <cp:lastModifiedBy>Mario Hoxha</cp:lastModifiedBy>
  <cp:revision>5</cp:revision>
  <dcterms:created xsi:type="dcterms:W3CDTF">2022-12-29T17:08:09Z</dcterms:created>
  <dcterms:modified xsi:type="dcterms:W3CDTF">2022-12-30T13:07:54Z</dcterms:modified>
</cp:coreProperties>
</file>