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tive" id="{ED650B86-86B8-40B0-8B2A-FB37527CB17B}">
          <p14:sldIdLst>
            <p14:sldId id="256"/>
          </p14:sldIdLst>
        </p14:section>
        <p14:section name="Historical" id="{61D62F15-0704-4E43-858F-4186B67E0049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DCB7-356B-6C28-CD9F-0B46662C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18D9E-23A1-61BD-3F71-8D42A752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1945-FC61-2F6C-C1B8-77897AB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ADF8-71F7-5FE1-CA44-FD776759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8F4C-E5C7-3F27-2CC3-3453948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851-EDA2-3E7F-4380-EAC737E4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61AB-3B32-09F0-C7AF-BF87549C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5CB-118E-AB8B-9A2B-EC0752F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F68C-6BC6-9871-9343-CE60B96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2454-6DC2-1B9B-48E3-0AD5C58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7C9E-5F4C-EC9E-8001-9F3ACEFC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C887-EEB2-81C8-70FB-5BB200F2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88A0-D0A8-CA12-02F1-4FD90633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916-3EA9-C9C3-7F0E-F8B0979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9690-C599-1239-0AA5-BDE247A8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02C-562B-3128-7E0E-1674FDF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5B6-0C4C-B5FF-ECD5-EB22E947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0F1D-80C9-D883-DA2B-177FB34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F7C7-FDC8-9A33-6E15-9F92CDA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77CD-143B-6BC9-1B94-21C19DA5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3A0F-009B-3E07-F982-D8E80906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1950-20AC-3E49-4E06-08C41403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B8E0-9EB7-5992-797F-D7F834C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93E9-CD20-49D9-FA9D-3EA7123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0D59-C104-65B7-19A3-AE73A485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D32-D8B6-3377-730C-76CA62F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D9C-48A4-E9CE-DD57-6D855491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FCA-45D2-F10F-DAFA-6490DDE8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57AF-FC19-9033-EE43-CCD32E8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B939-2243-178A-56D6-EF76AFBF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CBB5-8D1F-744B-082D-55B3112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EDDB-41C1-A81D-BCDB-F4BDBE58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49D2-CDDA-2227-A041-1DF64784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329F-F26F-C245-0B08-2D342E0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23B6-121D-899E-DF43-62D2E7B7D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1D39-F13D-739E-0571-D7B36D6C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11342-0E5D-7381-E08A-D68FB77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A819A-7FA7-AF5D-FFE3-7776AA1F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E0669-A601-FAE1-992A-94C86F8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725D-060E-0394-5D93-ACC9DF9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4B92-4BA7-5799-6F1A-695E4C5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1952-D105-5E0D-57AC-42D40C1D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594E-7BD4-B769-9F57-F1078CC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F604-B2EF-3212-475B-95ACDC3E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6561-E33D-1733-E8F0-872937D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36CF-1BCE-443B-99A1-1A17AFEC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086-CD64-2A4B-1B48-6238219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976-3392-F33D-FC1A-0768D30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0341-67D4-AC1A-0E96-35867607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35AA-FDB1-09E6-0BF6-E749E2E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C0D-9B63-564A-8D32-7DFC58A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96828-4504-80C6-C029-CC5A39E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7E0-0621-912C-A990-688B886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FFAE-4B83-BB0E-D8C0-1837BDE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39B6-CDA4-D438-B2BC-304192A1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B7F9-9F91-7836-6F36-9778BE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C84A-D150-83F7-26B5-58AE537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EC50-5851-448E-06BD-3F41C73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B7336-5BB8-FC6D-EE7C-6C3862F4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C85E-B975-A11D-4834-8970ABBE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A127-C617-BF92-2078-FB49D38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D03A-0A10-7E7C-5A94-937F7F2C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1E79-22C0-6838-9FE4-61B4A87A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D2D66-E360-A4BB-3FDF-04D6509EFBA2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EE3BFB-141B-8E90-0AC3-64AE1F986542}"/>
              </a:ext>
            </a:extLst>
          </p:cNvPr>
          <p:cNvGrpSpPr/>
          <p:nvPr/>
        </p:nvGrpSpPr>
        <p:grpSpPr>
          <a:xfrm>
            <a:off x="83820" y="219843"/>
            <a:ext cx="12024360" cy="3251814"/>
            <a:chOff x="83820" y="219843"/>
            <a:chExt cx="12024360" cy="32518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A9BBDB-4C0D-0117-2C89-13155F9B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28" y="219843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37B5A6E-7DB7-5BB8-1CF3-F641BED1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219843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D824798-87E2-BA92-9506-AF139F1DE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" y="219843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98633D-13D9-0E25-6421-6F618F14F265}"/>
              </a:ext>
            </a:extLst>
          </p:cNvPr>
          <p:cNvGrpSpPr/>
          <p:nvPr/>
        </p:nvGrpSpPr>
        <p:grpSpPr>
          <a:xfrm>
            <a:off x="83820" y="3554259"/>
            <a:ext cx="12024360" cy="3166090"/>
            <a:chOff x="83820" y="2386472"/>
            <a:chExt cx="12024360" cy="316609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34727CF-2EF4-AF80-671E-0D343565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8828" y="2386472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770FB1-4DD5-CC15-218A-11DBC848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2386472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57C3C8B-C526-143E-D8F2-307BC9A7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" y="2386472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63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A3E4B76-2155-D7C5-34D1-9DFEDB547963}"/>
              </a:ext>
            </a:extLst>
          </p:cNvPr>
          <p:cNvGrpSpPr/>
          <p:nvPr/>
        </p:nvGrpSpPr>
        <p:grpSpPr>
          <a:xfrm>
            <a:off x="83820" y="258063"/>
            <a:ext cx="12024360" cy="3251814"/>
            <a:chOff x="83820" y="288668"/>
            <a:chExt cx="12024360" cy="32518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55872D-3D11-D937-41DB-CCF46B31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28" y="288668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A0FB4A-C708-4286-2424-C3C44D65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288668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306A6E-1164-1567-7DF6-23B79E2C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" y="288668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6F1B1-B823-D35B-2AC6-C393636C1D02}"/>
              </a:ext>
            </a:extLst>
          </p:cNvPr>
          <p:cNvGrpSpPr/>
          <p:nvPr/>
        </p:nvGrpSpPr>
        <p:grpSpPr>
          <a:xfrm>
            <a:off x="83820" y="3630289"/>
            <a:ext cx="12024360" cy="3090060"/>
            <a:chOff x="83820" y="3630289"/>
            <a:chExt cx="12024360" cy="309006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959091-D151-F233-F07F-713F28A3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8828" y="3630289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5AE614-6420-1628-808F-63B385C2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3630289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7C35061-A3D8-9317-CB78-D39AA6D44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" y="3630289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47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Hoxha</dc:creator>
  <cp:lastModifiedBy>Mario Hoxha</cp:lastModifiedBy>
  <cp:revision>2</cp:revision>
  <dcterms:created xsi:type="dcterms:W3CDTF">2022-12-29T17:08:09Z</dcterms:created>
  <dcterms:modified xsi:type="dcterms:W3CDTF">2022-12-29T17:37:57Z</dcterms:modified>
</cp:coreProperties>
</file>