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s.wikipedia.org/wiki/Python" TargetMode="External"/><Relationship Id="rId3" Type="http://schemas.openxmlformats.org/officeDocument/2006/relationships/hyperlink" Target="https://es.wikipedia.org/wiki/Interfaz" TargetMode="External"/><Relationship Id="rId4" Type="http://schemas.openxmlformats.org/officeDocument/2006/relationships/hyperlink" Target="https://es.wikipedia.org/wiki/XML-RPC" TargetMode="External"/><Relationship Id="rId9" Type="http://schemas.openxmlformats.org/officeDocument/2006/relationships/hyperlink" Target="https://es.wikipedia.org/wiki/Licencia_de_software" TargetMode="External"/><Relationship Id="rId5" Type="http://schemas.openxmlformats.org/officeDocument/2006/relationships/hyperlink" Target="https://es.wikipedia.org/wiki/JSON" TargetMode="External"/><Relationship Id="rId6" Type="http://schemas.openxmlformats.org/officeDocument/2006/relationships/hyperlink" Target="https://es.wikipedia.org/wiki/PostgreSQL" TargetMode="External"/><Relationship Id="rId7" Type="http://schemas.openxmlformats.org/officeDocument/2006/relationships/hyperlink" Target="https://es.wikipedia.org/wiki/Python" TargetMode="External"/><Relationship Id="rId8" Type="http://schemas.openxmlformats.org/officeDocument/2006/relationships/hyperlink" Target="https://es.wikipedia.org/wiki/X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como empresa. Somos una empresa que da soporte a pequeñas pimes. Ofrecemos un servicio de creación de ERPs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35953e3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35953e3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02122"/>
                </a:solidFill>
                <a:highlight>
                  <a:srgbClr val="FFFFFF"/>
                </a:highlight>
              </a:rPr>
              <a:t>Planificación de Recursos Empresariales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02122"/>
                </a:solidFill>
                <a:highlight>
                  <a:srgbClr val="FFFFFF"/>
                </a:highlight>
              </a:rPr>
              <a:t>Los </a:t>
            </a:r>
            <a:r>
              <a:rPr b="1" lang="es">
                <a:solidFill>
                  <a:srgbClr val="202122"/>
                </a:solidFill>
                <a:highlight>
                  <a:srgbClr val="FFFFFF"/>
                </a:highlight>
              </a:rPr>
              <a:t>sistemas de planificación de recursos empresariales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</a:rPr>
              <a:t> (</a:t>
            </a:r>
            <a:r>
              <a:rPr b="1" lang="es">
                <a:solidFill>
                  <a:srgbClr val="202122"/>
                </a:solidFill>
                <a:highlight>
                  <a:srgbClr val="FFFFFF"/>
                </a:highlight>
              </a:rPr>
              <a:t>ERP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</a:rPr>
              <a:t>, por sus siglas en inglés, </a:t>
            </a:r>
            <a:r>
              <a:rPr i="1" lang="es">
                <a:solidFill>
                  <a:srgbClr val="202122"/>
                </a:solidFill>
                <a:highlight>
                  <a:srgbClr val="FFFFFF"/>
                </a:highlight>
              </a:rPr>
              <a:t>enterprise resource planning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</a:rPr>
              <a:t>) 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funcionan como un espacio o como una herramienta en la que se puede reunir toda la información referente a una empresa para acceder a todos esos datos de una forma mucho más directa y eficiente.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02124"/>
                </a:solidFill>
                <a:highlight>
                  <a:srgbClr val="FFFFFF"/>
                </a:highlight>
              </a:rPr>
              <a:t>Un software </a:t>
            </a:r>
            <a:r>
              <a:rPr b="1" lang="es" sz="1200">
                <a:solidFill>
                  <a:srgbClr val="202124"/>
                </a:solidFill>
                <a:highlight>
                  <a:srgbClr val="FFFFFF"/>
                </a:highlight>
              </a:rPr>
              <a:t>ERP</a:t>
            </a:r>
            <a:r>
              <a:rPr lang="es" sz="1200">
                <a:solidFill>
                  <a:srgbClr val="202124"/>
                </a:solidFill>
                <a:highlight>
                  <a:srgbClr val="FFFFFF"/>
                </a:highlight>
              </a:rPr>
              <a:t> permite agilizar los procesos gracias a la automatización de diversas tareas -como cálculos, generación y emisión de informes, etc. -, lo </a:t>
            </a:r>
            <a:r>
              <a:rPr b="1" lang="es" sz="1200">
                <a:solidFill>
                  <a:srgbClr val="202124"/>
                </a:solidFill>
                <a:highlight>
                  <a:srgbClr val="FFFFFF"/>
                </a:highlight>
              </a:rPr>
              <a:t>que</a:t>
            </a:r>
            <a:r>
              <a:rPr lang="es" sz="1200">
                <a:solidFill>
                  <a:srgbClr val="202124"/>
                </a:solidFill>
                <a:highlight>
                  <a:srgbClr val="FFFFFF"/>
                </a:highlight>
              </a:rPr>
              <a:t> se traduce en un incremento de la productividad y una disminución de los errores.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35953e3b9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35953e3b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Sirve para optimizar las estrategias empresariales que se vayan a desarrollar. Se puede controlar perfectamente todo lo que entra o sale de un negocio y, por lo tanto, las transacciones, intercambios o movimientos que suceden en su seno.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35953e3b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35953e3b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Software de ERP integrado. 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Odoo es un software empresarial todo en uno que incluye CRM, sitio web y comercio electrónico, facturación, contabilidad, fabricación, gestión de almacenes y proyectos, e inventario entre otros. El módulo del servidor está escrito en el lenguaje </a:t>
            </a:r>
            <a:r>
              <a:rPr lang="es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. El cliente se comunica con éste a través de </a:t>
            </a:r>
            <a:r>
              <a:rPr lang="es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interfaces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es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XML-RPC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 y </a:t>
            </a:r>
            <a:r>
              <a:rPr lang="es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JSON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. OpenERP usa </a:t>
            </a:r>
            <a:r>
              <a:rPr lang="es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PostgreSQL</a:t>
            </a:r>
            <a:r>
              <a:rPr lang="es"/>
              <a:t>. 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El desarrollo de módulos se realiza editando archivos </a:t>
            </a:r>
            <a:r>
              <a:rPr lang="es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 y </a:t>
            </a:r>
            <a:r>
              <a:rPr lang="es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XML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Como consecuencia directa, OpenERP no requiere ningún pago de licencias para ser utilizado, a diferencia de los software más usados del mercado. Esto también implica que, mientras que se respeten los términos de la </a:t>
            </a:r>
            <a:r>
              <a:rPr lang="es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licencia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, la modificación directa del programa es posible.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Ventas, facturación, crm, inventario, fabricación, conversaciones, contactos, calendario, paypal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35953e3b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35953e3b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VENTAS: De cotizaciones a </a:t>
            </a:r>
            <a:r>
              <a:rPr lang="es"/>
              <a:t>órdenes</a:t>
            </a:r>
            <a:r>
              <a:rPr lang="es"/>
              <a:t> de venta, gestión de contratos de ventas, proporciona a los clientes el acceso a sus </a:t>
            </a:r>
            <a:r>
              <a:rPr lang="es"/>
              <a:t>cotizaciones</a:t>
            </a:r>
            <a:r>
              <a:rPr lang="es"/>
              <a:t>, </a:t>
            </a:r>
            <a:r>
              <a:rPr lang="es"/>
              <a:t>órdenes</a:t>
            </a:r>
            <a:r>
              <a:rPr lang="es"/>
              <a:t> de venta y </a:t>
            </a:r>
            <a:r>
              <a:rPr lang="es"/>
              <a:t>órdenes</a:t>
            </a:r>
            <a:r>
              <a:rPr lang="es"/>
              <a:t> de entrega.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FACTURACIÓN: Nos permite hacer seguimiento de de los ingresos y gastos que va generando la empresa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CONTACTOS: Nos proporciona una agenda para poder gestionar los contactos de proveedores y clientes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35953e3b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35953e3b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INVENTARIO: nos permite llevar una de manera </a:t>
            </a:r>
            <a:r>
              <a:rPr lang="es"/>
              <a:t>rápida</a:t>
            </a:r>
            <a:r>
              <a:rPr lang="es"/>
              <a:t> y </a:t>
            </a:r>
            <a:r>
              <a:rPr lang="es"/>
              <a:t>fácil</a:t>
            </a:r>
            <a:r>
              <a:rPr lang="es"/>
              <a:t> un control sobre el stock de nuestros productos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FABRICACIÓN: </a:t>
            </a: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administrar listas de componentes, planificar órdenes de fabricación y supervisar órdenes de trabajo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CALENDARIO: sirve como recordatorio de reuniones y eventos que pueden consultar todos los empleados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35953e3b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35953e3b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CRM: base de datos integrada para mejor gestion de la informacion de lols clientes lo que nos permite tener datos de sus comportamientos para luego hacer estadisticas y a raiz de las concluciones poder ofrecer mejores servicios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CONVERSACIONES: plataforma de chat en directo para poder conversar con los clientes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PAYPAL: habilita los pagos usando paypal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35953e3b9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35953e3b9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esta es nuestra propuesta para el proyecto.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572000" y="4193225"/>
            <a:ext cx="3840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8288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Airam, Ander, Mario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322438"/>
            <a:ext cx="28575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000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40"/>
              <a:t>¿Que es un ERP?</a:t>
            </a:r>
            <a:endParaRPr sz="304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0000" y="2412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Software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Agiliza y automatiza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Incremento de productividad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Disminución de errores</a:t>
            </a:r>
            <a:endParaRPr sz="20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225" y="1069925"/>
            <a:ext cx="1329600" cy="10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000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¿Para </a:t>
            </a:r>
            <a:r>
              <a:rPr lang="es" sz="3000"/>
              <a:t>qué</a:t>
            </a:r>
            <a:r>
              <a:rPr lang="es" sz="3000"/>
              <a:t> sirven los ERP?</a:t>
            </a:r>
            <a:endParaRPr sz="30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0000" y="2412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Optimización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Centralización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Acceso remoto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Fácil Visualización</a:t>
            </a:r>
            <a:endParaRPr sz="20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225" y="1069925"/>
            <a:ext cx="1329600" cy="10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1309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40"/>
              <a:t>Odoo</a:t>
            </a:r>
            <a:endParaRPr sz="3040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0000" y="2412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Software ERP integrado.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Todo en uno.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Gratis.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Modificación del programa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225" y="1069925"/>
            <a:ext cx="1329600" cy="10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000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40"/>
              <a:t>Destinado a la Gestión</a:t>
            </a:r>
            <a:endParaRPr sz="3740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0000" y="2412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Ventas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Facturación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Contactos</a:t>
            </a:r>
            <a:endParaRPr sz="20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825" y="2411988"/>
            <a:ext cx="31908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400" y="3183525"/>
            <a:ext cx="3162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7813" y="3874363"/>
            <a:ext cx="31908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2225" y="1069925"/>
            <a:ext cx="1329600" cy="10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000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40"/>
              <a:t>Destinado a la Producción</a:t>
            </a:r>
            <a:endParaRPr sz="3040"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0000" y="2412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Inventario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Fabricación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Calendario</a:t>
            </a:r>
            <a:endParaRPr sz="20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650" y="2412000"/>
            <a:ext cx="31908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425" y="3182400"/>
            <a:ext cx="32385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7413" y="3873600"/>
            <a:ext cx="31813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2225" y="1069925"/>
            <a:ext cx="1329600" cy="10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000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40"/>
              <a:t>Destinado al Cliente</a:t>
            </a:r>
            <a:endParaRPr sz="3040"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0000" y="2412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CRM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Conversaciones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PayPal</a:t>
            </a:r>
            <a:endParaRPr sz="2000"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400" y="3182400"/>
            <a:ext cx="3078450" cy="69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400" y="3873600"/>
            <a:ext cx="3171825" cy="68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6400" y="2412000"/>
            <a:ext cx="31718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2225" y="1069925"/>
            <a:ext cx="1329600" cy="10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853838"/>
            <a:ext cx="28575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