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F161-35C8-4CF6-8177-52EE8ACC7776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55BB-CE17-436A-9254-9D4D88A2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30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F161-35C8-4CF6-8177-52EE8ACC7776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55BB-CE17-436A-9254-9D4D88A2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88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F161-35C8-4CF6-8177-52EE8ACC7776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55BB-CE17-436A-9254-9D4D88A2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85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F161-35C8-4CF6-8177-52EE8ACC7776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55BB-CE17-436A-9254-9D4D88A2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82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F161-35C8-4CF6-8177-52EE8ACC7776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55BB-CE17-436A-9254-9D4D88A2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26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F161-35C8-4CF6-8177-52EE8ACC7776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55BB-CE17-436A-9254-9D4D88A2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59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F161-35C8-4CF6-8177-52EE8ACC7776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55BB-CE17-436A-9254-9D4D88A2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16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F161-35C8-4CF6-8177-52EE8ACC7776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55BB-CE17-436A-9254-9D4D88A2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56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F161-35C8-4CF6-8177-52EE8ACC7776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55BB-CE17-436A-9254-9D4D88A2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89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F161-35C8-4CF6-8177-52EE8ACC7776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55BB-CE17-436A-9254-9D4D88A2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39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F161-35C8-4CF6-8177-52EE8ACC7776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55BB-CE17-436A-9254-9D4D88A2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10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BF161-35C8-4CF6-8177-52EE8ACC7776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355BB-CE17-436A-9254-9D4D88A283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99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92" y="0"/>
            <a:ext cx="10020615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220182" y="2627453"/>
            <a:ext cx="1875099" cy="162045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873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College Cork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Murphy, Jennifer</dc:creator>
  <cp:lastModifiedBy>Toby Allen</cp:lastModifiedBy>
  <cp:revision>1</cp:revision>
  <dcterms:created xsi:type="dcterms:W3CDTF">2017-12-18T10:22:47Z</dcterms:created>
  <dcterms:modified xsi:type="dcterms:W3CDTF">2020-06-20T16:59:41Z</dcterms:modified>
</cp:coreProperties>
</file>