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bd38f8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bd38f8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bd38f8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bd38f8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03575" y="1262300"/>
            <a:ext cx="61998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AppKids</a:t>
            </a:r>
            <a:endParaRPr sz="5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815425" y="4251125"/>
            <a:ext cx="28878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Mario Jiménez Romero</a:t>
            </a:r>
            <a:endParaRPr sz="200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31689" l="0" r="0" t="0"/>
          <a:stretch/>
        </p:blipFill>
        <p:spPr>
          <a:xfrm>
            <a:off x="4650975" y="2156575"/>
            <a:ext cx="1905000" cy="13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0" y="0"/>
            <a:ext cx="91440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5000" u="sng">
                <a:solidFill>
                  <a:srgbClr val="FFFFFF"/>
                </a:solidFill>
              </a:rPr>
              <a:t>¿En qué consiste?</a:t>
            </a:r>
            <a:endParaRPr i="1" sz="5000" u="sng">
              <a:solidFill>
                <a:srgbClr val="FFFFFF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250" y="1225250"/>
            <a:ext cx="5623501" cy="31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5000" u="sng">
                <a:solidFill>
                  <a:srgbClr val="980000"/>
                </a:solidFill>
              </a:rPr>
              <a:t>Web</a:t>
            </a:r>
            <a:endParaRPr i="1" sz="5000" u="sng">
              <a:solidFill>
                <a:srgbClr val="980000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9900"/>
            <a:ext cx="9144001" cy="44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5000" u="sng">
                <a:solidFill>
                  <a:srgbClr val="980000"/>
                </a:solidFill>
              </a:rPr>
              <a:t>App</a:t>
            </a:r>
            <a:endParaRPr i="1" sz="5000" u="sng">
              <a:solidFill>
                <a:srgbClr val="980000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75" y="1143850"/>
            <a:ext cx="2103300" cy="37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775" y="1157581"/>
            <a:ext cx="2103300" cy="375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925" y="1162475"/>
            <a:ext cx="2103300" cy="374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