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Finlandica SemiBold"/>
      <p:regular r:id="rId14"/>
      <p:bold r:id="rId15"/>
      <p:italic r:id="rId16"/>
      <p:boldItalic r:id="rId17"/>
    </p:embeddedFont>
    <p:embeddedFont>
      <p:font typeface="Bebas Neue"/>
      <p:regular r:id="rId18"/>
    </p:embeddedFont>
    <p:embeddedFont>
      <p:font typeface="Asap SemiBold"/>
      <p:regular r:id="rId19"/>
      <p:bold r:id="rId20"/>
      <p:italic r:id="rId21"/>
      <p:boldItalic r:id="rId22"/>
    </p:embeddedFont>
    <p:embeddedFont>
      <p:font typeface="Finlandica"/>
      <p:regular r:id="rId23"/>
      <p:bold r:id="rId24"/>
      <p:italic r:id="rId25"/>
      <p:boldItalic r:id="rId26"/>
    </p:embeddedFont>
    <p:embeddedFont>
      <p:font typeface="Asap"/>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rio Francisco Ponce Júnio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sapSemiBold-bold.fntdata"/><Relationship Id="rId22" Type="http://schemas.openxmlformats.org/officeDocument/2006/relationships/font" Target="fonts/AsapSemiBold-boldItalic.fntdata"/><Relationship Id="rId21" Type="http://schemas.openxmlformats.org/officeDocument/2006/relationships/font" Target="fonts/AsapSemiBold-italic.fntdata"/><Relationship Id="rId24" Type="http://schemas.openxmlformats.org/officeDocument/2006/relationships/font" Target="fonts/Finlandica-bold.fntdata"/><Relationship Id="rId23" Type="http://schemas.openxmlformats.org/officeDocument/2006/relationships/font" Target="fonts/Finlandic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nlandica-boldItalic.fntdata"/><Relationship Id="rId25" Type="http://schemas.openxmlformats.org/officeDocument/2006/relationships/font" Target="fonts/Finlandica-italic.fntdata"/><Relationship Id="rId28" Type="http://schemas.openxmlformats.org/officeDocument/2006/relationships/font" Target="fonts/Asap-bold.fntdata"/><Relationship Id="rId27" Type="http://schemas.openxmlformats.org/officeDocument/2006/relationships/font" Target="fonts/Asap-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sap-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sap-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FinlandicaSemiBold-bold.fntdata"/><Relationship Id="rId14" Type="http://schemas.openxmlformats.org/officeDocument/2006/relationships/font" Target="fonts/FinlandicaSemiBold-regular.fntdata"/><Relationship Id="rId17" Type="http://schemas.openxmlformats.org/officeDocument/2006/relationships/font" Target="fonts/FinlandicaSemiBold-boldItalic.fntdata"/><Relationship Id="rId16" Type="http://schemas.openxmlformats.org/officeDocument/2006/relationships/font" Target="fonts/FinlandicaSemiBold-italic.fntdata"/><Relationship Id="rId19" Type="http://schemas.openxmlformats.org/officeDocument/2006/relationships/font" Target="fonts/AsapSemiBold-regular.fntdata"/><Relationship Id="rId18" Type="http://schemas.openxmlformats.org/officeDocument/2006/relationships/font" Target="fonts/BebasNeue-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9-04T22:54:11.913">
    <p:pos x="50" y="918"/>
    <p:text>Failover entre RegionServers é um processo em que, em um ambiente de cluster HBase, quando um RegionServer falha ou fica inacessível, outro RegionServer assume as responsabilidades das regiões (partições) de dados que estavam sendo atendidas pelo servidor falho. Isso garante a continuidade do serviço e minimiza a interrupção para os clientes que estão acessando o banco de dados. O failover é realizado automaticamente pelo HBase, permitindo uma maior tolerância a falhas e disponibilidade do sistema.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6ccab34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e6ccab34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6ccab34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6ccab34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b67b1074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b67b1074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b67b1074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b67b1074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b67b1074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b67b1074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b67b107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b67b107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b67b1074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b67b1074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b67b1074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b67b1074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grpSp>
        <p:nvGrpSpPr>
          <p:cNvPr id="9" name="Google Shape;9;p2"/>
          <p:cNvGrpSpPr/>
          <p:nvPr/>
        </p:nvGrpSpPr>
        <p:grpSpPr>
          <a:xfrm>
            <a:off x="2" y="3316082"/>
            <a:ext cx="4250476" cy="2321244"/>
            <a:chOff x="2" y="3316082"/>
            <a:chExt cx="4250476" cy="2321244"/>
          </a:xfrm>
        </p:grpSpPr>
        <p:grpSp>
          <p:nvGrpSpPr>
            <p:cNvPr id="10" name="Google Shape;10;p2"/>
            <p:cNvGrpSpPr/>
            <p:nvPr/>
          </p:nvGrpSpPr>
          <p:grpSpPr>
            <a:xfrm>
              <a:off x="2" y="3316082"/>
              <a:ext cx="2125234" cy="2321244"/>
              <a:chOff x="5442044" y="2961138"/>
              <a:chExt cx="1991225" cy="2174875"/>
            </a:xfrm>
          </p:grpSpPr>
          <p:sp>
            <p:nvSpPr>
              <p:cNvPr id="11" name="Google Shape;11;p2"/>
              <p:cNvSpPr/>
              <p:nvPr/>
            </p:nvSpPr>
            <p:spPr>
              <a:xfrm>
                <a:off x="5442044" y="4435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32469" y="4435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087256" y="4054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732469" y="3661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442044" y="29611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442044" y="3661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32469" y="29611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087256" y="3280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2125243" y="3316082"/>
              <a:ext cx="2125234" cy="2321244"/>
              <a:chOff x="7433275" y="2961138"/>
              <a:chExt cx="1991225" cy="2174875"/>
            </a:xfrm>
          </p:grpSpPr>
          <p:sp>
            <p:nvSpPr>
              <p:cNvPr id="20" name="Google Shape;20;p2"/>
              <p:cNvSpPr/>
              <p:nvPr/>
            </p:nvSpPr>
            <p:spPr>
              <a:xfrm>
                <a:off x="7433275" y="4054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723700" y="4054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078488" y="4435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723700" y="3280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33275" y="3280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78488" y="3661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078488" y="29611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 name="Google Shape;27;p2"/>
          <p:cNvSpPr/>
          <p:nvPr/>
        </p:nvSpPr>
        <p:spPr>
          <a:xfrm>
            <a:off x="0" y="0"/>
            <a:ext cx="9144000" cy="379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txBox="1"/>
          <p:nvPr>
            <p:ph type="ctrTitle"/>
          </p:nvPr>
        </p:nvSpPr>
        <p:spPr>
          <a:xfrm>
            <a:off x="715100" y="535000"/>
            <a:ext cx="7393800" cy="2180400"/>
          </a:xfrm>
          <a:prstGeom prst="rect">
            <a:avLst/>
          </a:prstGeom>
          <a:noFill/>
        </p:spPr>
        <p:txBody>
          <a:bodyPr anchorCtr="0" anchor="ctr" bIns="91425" lIns="91425" spcFirstLastPara="1" rIns="91425" wrap="square" tIns="91425">
            <a:noAutofit/>
          </a:bodyPr>
          <a:lstStyle>
            <a:lvl1pPr lvl="0">
              <a:spcBef>
                <a:spcPts val="0"/>
              </a:spcBef>
              <a:spcAft>
                <a:spcPts val="0"/>
              </a:spcAft>
              <a:buSzPts val="5200"/>
              <a:buNone/>
              <a:defRPr sz="3600">
                <a:latin typeface="Finlandica"/>
                <a:ea typeface="Finlandica"/>
                <a:cs typeface="Finlandica"/>
                <a:sym typeface="Finlandic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9" name="Google Shape;29;p2"/>
          <p:cNvSpPr txBox="1"/>
          <p:nvPr>
            <p:ph idx="1" type="subTitle"/>
          </p:nvPr>
        </p:nvSpPr>
        <p:spPr>
          <a:xfrm>
            <a:off x="715100" y="2901235"/>
            <a:ext cx="4359000" cy="4095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Asap"/>
                <a:ea typeface="Asap"/>
                <a:cs typeface="Asap"/>
                <a:sym typeface="Asap"/>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2"/>
        </a:solidFill>
      </p:bgPr>
    </p:bg>
    <p:spTree>
      <p:nvGrpSpPr>
        <p:cNvPr id="72" name="Shape 72"/>
        <p:cNvGrpSpPr/>
        <p:nvPr/>
      </p:nvGrpSpPr>
      <p:grpSpPr>
        <a:xfrm>
          <a:off x="0" y="0"/>
          <a:ext cx="0" cy="0"/>
          <a:chOff x="0" y="0"/>
          <a:chExt cx="0" cy="0"/>
        </a:xfrm>
      </p:grpSpPr>
      <p:sp>
        <p:nvSpPr>
          <p:cNvPr id="73" name="Google Shape;73;p13"/>
          <p:cNvSpPr/>
          <p:nvPr/>
        </p:nvSpPr>
        <p:spPr>
          <a:xfrm>
            <a:off x="857250" y="0"/>
            <a:ext cx="8286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ph hasCustomPrompt="1" type="title"/>
          </p:nvPr>
        </p:nvSpPr>
        <p:spPr>
          <a:xfrm>
            <a:off x="937804" y="1194150"/>
            <a:ext cx="834900" cy="6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latin typeface="Finlandica"/>
                <a:ea typeface="Finlandica"/>
                <a:cs typeface="Finlandica"/>
                <a:sym typeface="Finlandic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hasCustomPrompt="1" idx="2" type="title"/>
          </p:nvPr>
        </p:nvSpPr>
        <p:spPr>
          <a:xfrm>
            <a:off x="937804" y="1858981"/>
            <a:ext cx="834900" cy="6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latin typeface="Finlandica"/>
                <a:ea typeface="Finlandica"/>
                <a:cs typeface="Finlandica"/>
                <a:sym typeface="Finlandic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hasCustomPrompt="1" idx="3" type="title"/>
          </p:nvPr>
        </p:nvSpPr>
        <p:spPr>
          <a:xfrm>
            <a:off x="937804" y="2523813"/>
            <a:ext cx="834900" cy="6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latin typeface="Finlandica"/>
                <a:ea typeface="Finlandica"/>
                <a:cs typeface="Finlandica"/>
                <a:sym typeface="Finlandic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p:nvPr>
            <p:ph hasCustomPrompt="1" idx="4" type="title"/>
          </p:nvPr>
        </p:nvSpPr>
        <p:spPr>
          <a:xfrm>
            <a:off x="937804" y="3188644"/>
            <a:ext cx="834900" cy="6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latin typeface="Finlandica"/>
                <a:ea typeface="Finlandica"/>
                <a:cs typeface="Finlandica"/>
                <a:sym typeface="Finlandic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hasCustomPrompt="1" idx="5" type="title"/>
          </p:nvPr>
        </p:nvSpPr>
        <p:spPr>
          <a:xfrm>
            <a:off x="937804" y="3853475"/>
            <a:ext cx="834900" cy="66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latin typeface="Finlandica"/>
                <a:ea typeface="Finlandica"/>
                <a:cs typeface="Finlandica"/>
                <a:sym typeface="Finlandic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Font typeface="Finlandica"/>
              <a:buNone/>
              <a:defRPr/>
            </a:lvl1pPr>
            <a:lvl2pPr lvl="1" rtl="0">
              <a:spcBef>
                <a:spcPts val="0"/>
              </a:spcBef>
              <a:spcAft>
                <a:spcPts val="0"/>
              </a:spcAft>
              <a:buSzPts val="3500"/>
              <a:buFont typeface="Finlandica"/>
              <a:buNone/>
              <a:defRPr b="1">
                <a:latin typeface="Finlandica"/>
                <a:ea typeface="Finlandica"/>
                <a:cs typeface="Finlandica"/>
                <a:sym typeface="Finlandica"/>
              </a:defRPr>
            </a:lvl2pPr>
            <a:lvl3pPr lvl="2" rtl="0">
              <a:spcBef>
                <a:spcPts val="0"/>
              </a:spcBef>
              <a:spcAft>
                <a:spcPts val="0"/>
              </a:spcAft>
              <a:buSzPts val="3500"/>
              <a:buFont typeface="Finlandica"/>
              <a:buNone/>
              <a:defRPr b="1">
                <a:latin typeface="Finlandica"/>
                <a:ea typeface="Finlandica"/>
                <a:cs typeface="Finlandica"/>
                <a:sym typeface="Finlandica"/>
              </a:defRPr>
            </a:lvl3pPr>
            <a:lvl4pPr lvl="3" rtl="0">
              <a:spcBef>
                <a:spcPts val="0"/>
              </a:spcBef>
              <a:spcAft>
                <a:spcPts val="0"/>
              </a:spcAft>
              <a:buSzPts val="3500"/>
              <a:buFont typeface="Finlandica"/>
              <a:buNone/>
              <a:defRPr b="1">
                <a:latin typeface="Finlandica"/>
                <a:ea typeface="Finlandica"/>
                <a:cs typeface="Finlandica"/>
                <a:sym typeface="Finlandica"/>
              </a:defRPr>
            </a:lvl4pPr>
            <a:lvl5pPr lvl="4" rtl="0">
              <a:spcBef>
                <a:spcPts val="0"/>
              </a:spcBef>
              <a:spcAft>
                <a:spcPts val="0"/>
              </a:spcAft>
              <a:buSzPts val="3500"/>
              <a:buFont typeface="Finlandica"/>
              <a:buNone/>
              <a:defRPr b="1">
                <a:latin typeface="Finlandica"/>
                <a:ea typeface="Finlandica"/>
                <a:cs typeface="Finlandica"/>
                <a:sym typeface="Finlandica"/>
              </a:defRPr>
            </a:lvl5pPr>
            <a:lvl6pPr lvl="5" rtl="0">
              <a:spcBef>
                <a:spcPts val="0"/>
              </a:spcBef>
              <a:spcAft>
                <a:spcPts val="0"/>
              </a:spcAft>
              <a:buSzPts val="3500"/>
              <a:buFont typeface="Finlandica"/>
              <a:buNone/>
              <a:defRPr b="1">
                <a:latin typeface="Finlandica"/>
                <a:ea typeface="Finlandica"/>
                <a:cs typeface="Finlandica"/>
                <a:sym typeface="Finlandica"/>
              </a:defRPr>
            </a:lvl6pPr>
            <a:lvl7pPr lvl="6" rtl="0">
              <a:spcBef>
                <a:spcPts val="0"/>
              </a:spcBef>
              <a:spcAft>
                <a:spcPts val="0"/>
              </a:spcAft>
              <a:buSzPts val="3500"/>
              <a:buFont typeface="Finlandica"/>
              <a:buNone/>
              <a:defRPr b="1">
                <a:latin typeface="Finlandica"/>
                <a:ea typeface="Finlandica"/>
                <a:cs typeface="Finlandica"/>
                <a:sym typeface="Finlandica"/>
              </a:defRPr>
            </a:lvl7pPr>
            <a:lvl8pPr lvl="7" rtl="0">
              <a:spcBef>
                <a:spcPts val="0"/>
              </a:spcBef>
              <a:spcAft>
                <a:spcPts val="0"/>
              </a:spcAft>
              <a:buSzPts val="3500"/>
              <a:buFont typeface="Finlandica"/>
              <a:buNone/>
              <a:defRPr b="1">
                <a:latin typeface="Finlandica"/>
                <a:ea typeface="Finlandica"/>
                <a:cs typeface="Finlandica"/>
                <a:sym typeface="Finlandica"/>
              </a:defRPr>
            </a:lvl8pPr>
            <a:lvl9pPr lvl="8" rtl="0">
              <a:spcBef>
                <a:spcPts val="0"/>
              </a:spcBef>
              <a:spcAft>
                <a:spcPts val="0"/>
              </a:spcAft>
              <a:buSzPts val="3500"/>
              <a:buFont typeface="Finlandica"/>
              <a:buNone/>
              <a:defRPr b="1">
                <a:latin typeface="Finlandica"/>
                <a:ea typeface="Finlandica"/>
                <a:cs typeface="Finlandica"/>
                <a:sym typeface="Finlandica"/>
              </a:defRPr>
            </a:lvl9pPr>
          </a:lstStyle>
          <a:p/>
        </p:txBody>
      </p:sp>
      <p:sp>
        <p:nvSpPr>
          <p:cNvPr id="80" name="Google Shape;80;p13"/>
          <p:cNvSpPr txBox="1"/>
          <p:nvPr>
            <p:ph idx="1" type="subTitle"/>
          </p:nvPr>
        </p:nvSpPr>
        <p:spPr>
          <a:xfrm>
            <a:off x="1772696" y="1194158"/>
            <a:ext cx="6433500" cy="663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1" name="Google Shape;81;p13"/>
          <p:cNvSpPr txBox="1"/>
          <p:nvPr>
            <p:ph idx="7" type="subTitle"/>
          </p:nvPr>
        </p:nvSpPr>
        <p:spPr>
          <a:xfrm>
            <a:off x="1772696" y="1858990"/>
            <a:ext cx="6433500" cy="663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2" name="Google Shape;82;p13"/>
          <p:cNvSpPr txBox="1"/>
          <p:nvPr>
            <p:ph idx="8" type="subTitle"/>
          </p:nvPr>
        </p:nvSpPr>
        <p:spPr>
          <a:xfrm>
            <a:off x="1772696" y="2523823"/>
            <a:ext cx="6433500" cy="663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3" name="Google Shape;83;p13"/>
          <p:cNvSpPr txBox="1"/>
          <p:nvPr>
            <p:ph idx="9" type="subTitle"/>
          </p:nvPr>
        </p:nvSpPr>
        <p:spPr>
          <a:xfrm>
            <a:off x="1772696" y="3188655"/>
            <a:ext cx="6433500" cy="663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4" name="Google Shape;84;p13"/>
          <p:cNvSpPr txBox="1"/>
          <p:nvPr>
            <p:ph idx="13" type="subTitle"/>
          </p:nvPr>
        </p:nvSpPr>
        <p:spPr>
          <a:xfrm>
            <a:off x="1772696" y="3853488"/>
            <a:ext cx="6433500" cy="663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lt2"/>
        </a:solidFill>
      </p:bgPr>
    </p:bg>
    <p:spTree>
      <p:nvGrpSpPr>
        <p:cNvPr id="85" name="Shape 85"/>
        <p:cNvGrpSpPr/>
        <p:nvPr/>
      </p:nvGrpSpPr>
      <p:grpSpPr>
        <a:xfrm>
          <a:off x="0" y="0"/>
          <a:ext cx="0" cy="0"/>
          <a:chOff x="0" y="0"/>
          <a:chExt cx="0" cy="0"/>
        </a:xfrm>
      </p:grpSpPr>
      <p:sp>
        <p:nvSpPr>
          <p:cNvPr id="86" name="Google Shape;86;p14"/>
          <p:cNvSpPr/>
          <p:nvPr/>
        </p:nvSpPr>
        <p:spPr>
          <a:xfrm>
            <a:off x="4162400" y="0"/>
            <a:ext cx="49821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ph type="title"/>
          </p:nvPr>
        </p:nvSpPr>
        <p:spPr>
          <a:xfrm>
            <a:off x="715100" y="535050"/>
            <a:ext cx="3293400" cy="4073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8" name="Shape 88"/>
        <p:cNvGrpSpPr/>
        <p:nvPr/>
      </p:nvGrpSpPr>
      <p:grpSpPr>
        <a:xfrm>
          <a:off x="0" y="0"/>
          <a:ext cx="0" cy="0"/>
          <a:chOff x="0" y="0"/>
          <a:chExt cx="0" cy="0"/>
        </a:xfrm>
      </p:grpSpPr>
      <p:sp>
        <p:nvSpPr>
          <p:cNvPr id="89" name="Google Shape;89;p15"/>
          <p:cNvSpPr txBox="1"/>
          <p:nvPr>
            <p:ph type="title"/>
          </p:nvPr>
        </p:nvSpPr>
        <p:spPr>
          <a:xfrm>
            <a:off x="4510893" y="1851831"/>
            <a:ext cx="3918000" cy="2473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15"/>
          <p:cNvSpPr txBox="1"/>
          <p:nvPr>
            <p:ph hasCustomPrompt="1" idx="2" type="title"/>
          </p:nvPr>
        </p:nvSpPr>
        <p:spPr>
          <a:xfrm>
            <a:off x="4510893" y="644320"/>
            <a:ext cx="1393800" cy="1436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b="1" sz="6000">
                <a:latin typeface="Finlandica"/>
                <a:ea typeface="Finlandica"/>
                <a:cs typeface="Finlandica"/>
                <a:sym typeface="Finlandica"/>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1" name="Google Shape;91;p15"/>
          <p:cNvSpPr/>
          <p:nvPr>
            <p:ph idx="3" type="pic"/>
          </p:nvPr>
        </p:nvSpPr>
        <p:spPr>
          <a:xfrm>
            <a:off x="0" y="0"/>
            <a:ext cx="4182600" cy="51996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solidFill>
          <a:schemeClr val="lt2"/>
        </a:solidFill>
      </p:bgPr>
    </p:bg>
    <p:spTree>
      <p:nvGrpSpPr>
        <p:cNvPr id="92" name="Shape 92"/>
        <p:cNvGrpSpPr/>
        <p:nvPr/>
      </p:nvGrpSpPr>
      <p:grpSpPr>
        <a:xfrm>
          <a:off x="0" y="0"/>
          <a:ext cx="0" cy="0"/>
          <a:chOff x="0" y="0"/>
          <a:chExt cx="0" cy="0"/>
        </a:xfrm>
      </p:grpSpPr>
      <p:sp>
        <p:nvSpPr>
          <p:cNvPr id="93" name="Google Shape;93;p16"/>
          <p:cNvSpPr/>
          <p:nvPr/>
        </p:nvSpPr>
        <p:spPr>
          <a:xfrm>
            <a:off x="6482350" y="2532775"/>
            <a:ext cx="2661600" cy="260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type="title"/>
          </p:nvPr>
        </p:nvSpPr>
        <p:spPr>
          <a:xfrm>
            <a:off x="1814750" y="2950875"/>
            <a:ext cx="4232700" cy="140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600"/>
              <a:buNone/>
              <a:defRPr b="1" sz="4000">
                <a:latin typeface="Finlandica"/>
                <a:ea typeface="Finlandica"/>
                <a:cs typeface="Finlandica"/>
                <a:sym typeface="Finlandic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 name="Google Shape;95;p16"/>
          <p:cNvSpPr txBox="1"/>
          <p:nvPr>
            <p:ph hasCustomPrompt="1" idx="2" type="title"/>
          </p:nvPr>
        </p:nvSpPr>
        <p:spPr>
          <a:xfrm>
            <a:off x="715105" y="2709142"/>
            <a:ext cx="1057500" cy="1100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b="1" sz="6000">
                <a:latin typeface="Finlandica"/>
                <a:ea typeface="Finlandica"/>
                <a:cs typeface="Finlandica"/>
                <a:sym typeface="Finlandica"/>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6" name="Google Shape;96;p16"/>
          <p:cNvSpPr/>
          <p:nvPr>
            <p:ph idx="3" type="pic"/>
          </p:nvPr>
        </p:nvSpPr>
        <p:spPr>
          <a:xfrm>
            <a:off x="-100" y="-28025"/>
            <a:ext cx="9144000" cy="25608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2">
    <p:bg>
      <p:bgPr>
        <a:solidFill>
          <a:schemeClr val="lt2"/>
        </a:solidFill>
      </p:bgPr>
    </p:bg>
    <p:spTree>
      <p:nvGrpSpPr>
        <p:cNvPr id="97" name="Shape 97"/>
        <p:cNvGrpSpPr/>
        <p:nvPr/>
      </p:nvGrpSpPr>
      <p:grpSpPr>
        <a:xfrm>
          <a:off x="0" y="0"/>
          <a:ext cx="0" cy="0"/>
          <a:chOff x="0" y="0"/>
          <a:chExt cx="0" cy="0"/>
        </a:xfrm>
      </p:grpSpPr>
      <p:sp>
        <p:nvSpPr>
          <p:cNvPr id="98" name="Google Shape;98;p17"/>
          <p:cNvSpPr/>
          <p:nvPr/>
        </p:nvSpPr>
        <p:spPr>
          <a:xfrm>
            <a:off x="0" y="0"/>
            <a:ext cx="3253800" cy="305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ph type="title"/>
          </p:nvPr>
        </p:nvSpPr>
        <p:spPr>
          <a:xfrm>
            <a:off x="4602325" y="976050"/>
            <a:ext cx="4029600" cy="1354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600"/>
              <a:buNone/>
              <a:defRPr b="1" sz="4000">
                <a:latin typeface="Finlandica"/>
                <a:ea typeface="Finlandica"/>
                <a:cs typeface="Finlandica"/>
                <a:sym typeface="Finlandic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0" name="Google Shape;100;p17"/>
          <p:cNvSpPr txBox="1"/>
          <p:nvPr>
            <p:ph hasCustomPrompt="1" idx="2" type="title"/>
          </p:nvPr>
        </p:nvSpPr>
        <p:spPr>
          <a:xfrm>
            <a:off x="3575525" y="752275"/>
            <a:ext cx="1026900" cy="10488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b="1" sz="6000">
                <a:latin typeface="Finlandica"/>
                <a:ea typeface="Finlandica"/>
                <a:cs typeface="Finlandica"/>
                <a:sym typeface="Finlandica"/>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1" name="Google Shape;101;p17"/>
          <p:cNvSpPr/>
          <p:nvPr>
            <p:ph idx="3" type="pic"/>
          </p:nvPr>
        </p:nvSpPr>
        <p:spPr>
          <a:xfrm>
            <a:off x="-100" y="3052325"/>
            <a:ext cx="9144000" cy="21192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2_1">
    <p:bg>
      <p:bgPr>
        <a:solidFill>
          <a:schemeClr val="lt2"/>
        </a:solidFill>
      </p:bgPr>
    </p:bg>
    <p:spTree>
      <p:nvGrpSpPr>
        <p:cNvPr id="102" name="Shape 102"/>
        <p:cNvGrpSpPr/>
        <p:nvPr/>
      </p:nvGrpSpPr>
      <p:grpSpPr>
        <a:xfrm>
          <a:off x="0" y="0"/>
          <a:ext cx="0" cy="0"/>
          <a:chOff x="0" y="0"/>
          <a:chExt cx="0" cy="0"/>
        </a:xfrm>
      </p:grpSpPr>
      <p:sp>
        <p:nvSpPr>
          <p:cNvPr id="103" name="Google Shape;103;p18"/>
          <p:cNvSpPr/>
          <p:nvPr/>
        </p:nvSpPr>
        <p:spPr>
          <a:xfrm>
            <a:off x="0" y="2704900"/>
            <a:ext cx="4961400" cy="243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type="title"/>
          </p:nvPr>
        </p:nvSpPr>
        <p:spPr>
          <a:xfrm>
            <a:off x="1306950" y="1550675"/>
            <a:ext cx="3109500" cy="6444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SzPts val="3600"/>
              <a:buNone/>
              <a:defRPr b="1" sz="4000">
                <a:latin typeface="Finlandica"/>
                <a:ea typeface="Finlandica"/>
                <a:cs typeface="Finlandica"/>
                <a:sym typeface="Finlandic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Google Shape;105;p18"/>
          <p:cNvSpPr txBox="1"/>
          <p:nvPr>
            <p:ph hasCustomPrompt="1" idx="2" type="title"/>
          </p:nvPr>
        </p:nvSpPr>
        <p:spPr>
          <a:xfrm>
            <a:off x="1306950" y="520997"/>
            <a:ext cx="1393800" cy="10752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b="1" sz="6000">
                <a:latin typeface="Finlandica"/>
                <a:ea typeface="Finlandica"/>
                <a:cs typeface="Finlandica"/>
                <a:sym typeface="Finlandica"/>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 name="Google Shape;106;p18"/>
          <p:cNvSpPr/>
          <p:nvPr>
            <p:ph idx="3" type="pic"/>
          </p:nvPr>
        </p:nvSpPr>
        <p:spPr>
          <a:xfrm>
            <a:off x="4961300" y="-28025"/>
            <a:ext cx="4182600" cy="51996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2"/>
        </a:solidFill>
      </p:bgPr>
    </p:bg>
    <p:spTree>
      <p:nvGrpSpPr>
        <p:cNvPr id="107" name="Shape 107"/>
        <p:cNvGrpSpPr/>
        <p:nvPr/>
      </p:nvGrpSpPr>
      <p:grpSpPr>
        <a:xfrm>
          <a:off x="0" y="0"/>
          <a:ext cx="0" cy="0"/>
          <a:chOff x="0" y="0"/>
          <a:chExt cx="0" cy="0"/>
        </a:xfrm>
      </p:grpSpPr>
      <p:sp>
        <p:nvSpPr>
          <p:cNvPr id="108" name="Google Shape;108;p19"/>
          <p:cNvSpPr/>
          <p:nvPr/>
        </p:nvSpPr>
        <p:spPr>
          <a:xfrm>
            <a:off x="0" y="2571750"/>
            <a:ext cx="9144000" cy="257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idx="1" type="subTitle"/>
          </p:nvPr>
        </p:nvSpPr>
        <p:spPr>
          <a:xfrm>
            <a:off x="715100" y="2728560"/>
            <a:ext cx="5793000" cy="147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9"/>
          <p:cNvSpPr txBox="1"/>
          <p:nvPr>
            <p:ph type="title"/>
          </p:nvPr>
        </p:nvSpPr>
        <p:spPr>
          <a:xfrm>
            <a:off x="715100" y="1601800"/>
            <a:ext cx="57930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bg>
      <p:bgPr>
        <a:solidFill>
          <a:schemeClr val="lt2"/>
        </a:solidFill>
      </p:bgPr>
    </p:bg>
    <p:spTree>
      <p:nvGrpSpPr>
        <p:cNvPr id="111" name="Shape 111"/>
        <p:cNvGrpSpPr/>
        <p:nvPr/>
      </p:nvGrpSpPr>
      <p:grpSpPr>
        <a:xfrm>
          <a:off x="0" y="0"/>
          <a:ext cx="0" cy="0"/>
          <a:chOff x="0" y="0"/>
          <a:chExt cx="0" cy="0"/>
        </a:xfrm>
      </p:grpSpPr>
      <p:sp>
        <p:nvSpPr>
          <p:cNvPr id="112" name="Google Shape;112;p20"/>
          <p:cNvSpPr/>
          <p:nvPr/>
        </p:nvSpPr>
        <p:spPr>
          <a:xfrm>
            <a:off x="0" y="0"/>
            <a:ext cx="9144000" cy="221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idx="1" type="subTitle"/>
          </p:nvPr>
        </p:nvSpPr>
        <p:spPr>
          <a:xfrm>
            <a:off x="715100" y="3094398"/>
            <a:ext cx="7713900" cy="15141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accent1"/>
              </a:buClr>
              <a:buSzPts val="1600"/>
              <a:buChar char="●"/>
              <a:defRPr sz="16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14" name="Google Shape;114;p20"/>
          <p:cNvSpPr txBox="1"/>
          <p:nvPr>
            <p:ph type="title"/>
          </p:nvPr>
        </p:nvSpPr>
        <p:spPr>
          <a:xfrm>
            <a:off x="715100" y="436300"/>
            <a:ext cx="7713900" cy="125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5" name="Google Shape;115;p20"/>
          <p:cNvSpPr txBox="1"/>
          <p:nvPr>
            <p:ph idx="2" type="subTitle"/>
          </p:nvPr>
        </p:nvSpPr>
        <p:spPr>
          <a:xfrm>
            <a:off x="715100" y="2482550"/>
            <a:ext cx="7713900" cy="588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
          <p:cNvSpPr txBox="1"/>
          <p:nvPr>
            <p:ph type="title"/>
          </p:nvPr>
        </p:nvSpPr>
        <p:spPr>
          <a:xfrm>
            <a:off x="715107" y="1880099"/>
            <a:ext cx="4182600" cy="19851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600"/>
              <a:buNone/>
              <a:defRPr b="1" sz="4000">
                <a:latin typeface="Finlandica"/>
                <a:ea typeface="Finlandica"/>
                <a:cs typeface="Finlandica"/>
                <a:sym typeface="Finlandic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2" name="Google Shape;32;p3"/>
          <p:cNvSpPr txBox="1"/>
          <p:nvPr>
            <p:ph hasCustomPrompt="1" idx="2" type="title"/>
          </p:nvPr>
        </p:nvSpPr>
        <p:spPr>
          <a:xfrm>
            <a:off x="715107" y="786064"/>
            <a:ext cx="1212000" cy="1220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b="1" sz="6000">
                <a:latin typeface="Finlandica"/>
                <a:ea typeface="Finlandica"/>
                <a:cs typeface="Finlandica"/>
                <a:sym typeface="Finlandica"/>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 name="Google Shape;33;p3"/>
          <p:cNvSpPr/>
          <p:nvPr>
            <p:ph idx="3" type="pic"/>
          </p:nvPr>
        </p:nvSpPr>
        <p:spPr>
          <a:xfrm>
            <a:off x="5407875" y="0"/>
            <a:ext cx="3736200" cy="51435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2">
    <p:bg>
      <p:bgPr>
        <a:solidFill>
          <a:schemeClr val="lt2"/>
        </a:solidFill>
      </p:bgPr>
    </p:bg>
    <p:spTree>
      <p:nvGrpSpPr>
        <p:cNvPr id="116" name="Shape 116"/>
        <p:cNvGrpSpPr/>
        <p:nvPr/>
      </p:nvGrpSpPr>
      <p:grpSpPr>
        <a:xfrm>
          <a:off x="0" y="0"/>
          <a:ext cx="0" cy="0"/>
          <a:chOff x="0" y="0"/>
          <a:chExt cx="0" cy="0"/>
        </a:xfrm>
      </p:grpSpPr>
      <p:sp>
        <p:nvSpPr>
          <p:cNvPr id="117" name="Google Shape;117;p21"/>
          <p:cNvSpPr/>
          <p:nvPr/>
        </p:nvSpPr>
        <p:spPr>
          <a:xfrm>
            <a:off x="0" y="2571750"/>
            <a:ext cx="9144000" cy="257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idx="1" type="subTitle"/>
          </p:nvPr>
        </p:nvSpPr>
        <p:spPr>
          <a:xfrm>
            <a:off x="715100" y="1236998"/>
            <a:ext cx="7713900" cy="15141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accent1"/>
              </a:buClr>
              <a:buSzPts val="1600"/>
              <a:buChar char="●"/>
              <a:defRPr sz="16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19" name="Google Shape;119;p21"/>
          <p:cNvSpPr txBox="1"/>
          <p:nvPr>
            <p:ph type="title"/>
          </p:nvPr>
        </p:nvSpPr>
        <p:spPr>
          <a:xfrm>
            <a:off x="715100" y="436300"/>
            <a:ext cx="7713900" cy="64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
    <p:bg>
      <p:bgPr>
        <a:solidFill>
          <a:schemeClr val="lt2"/>
        </a:solidFill>
      </p:bgPr>
    </p:bg>
    <p:spTree>
      <p:nvGrpSpPr>
        <p:cNvPr id="120" name="Shape 120"/>
        <p:cNvGrpSpPr/>
        <p:nvPr/>
      </p:nvGrpSpPr>
      <p:grpSpPr>
        <a:xfrm>
          <a:off x="0" y="0"/>
          <a:ext cx="0" cy="0"/>
          <a:chOff x="0" y="0"/>
          <a:chExt cx="0" cy="0"/>
        </a:xfrm>
      </p:grpSpPr>
      <p:sp>
        <p:nvSpPr>
          <p:cNvPr id="121" name="Google Shape;121;p22"/>
          <p:cNvSpPr/>
          <p:nvPr/>
        </p:nvSpPr>
        <p:spPr>
          <a:xfrm>
            <a:off x="0" y="2074325"/>
            <a:ext cx="9144000" cy="306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2"/>
          <p:cNvSpPr txBox="1"/>
          <p:nvPr>
            <p:ph idx="1" type="subTitle"/>
          </p:nvPr>
        </p:nvSpPr>
        <p:spPr>
          <a:xfrm>
            <a:off x="2808079" y="3086344"/>
            <a:ext cx="5623500" cy="15141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accent1"/>
              </a:buClr>
              <a:buSzPts val="1600"/>
              <a:buChar char="●"/>
              <a:defRPr sz="16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23" name="Google Shape;123;p22"/>
          <p:cNvSpPr txBox="1"/>
          <p:nvPr>
            <p:ph type="title"/>
          </p:nvPr>
        </p:nvSpPr>
        <p:spPr>
          <a:xfrm>
            <a:off x="2033945" y="436300"/>
            <a:ext cx="6284700" cy="125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 name="Google Shape;124;p22"/>
          <p:cNvSpPr txBox="1"/>
          <p:nvPr>
            <p:ph idx="2" type="subTitle"/>
          </p:nvPr>
        </p:nvSpPr>
        <p:spPr>
          <a:xfrm>
            <a:off x="2808079" y="2550695"/>
            <a:ext cx="5623500" cy="535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5" name="Google Shape;125;p22"/>
          <p:cNvSpPr txBox="1"/>
          <p:nvPr>
            <p:ph hasCustomPrompt="1" idx="3" type="title"/>
          </p:nvPr>
        </p:nvSpPr>
        <p:spPr>
          <a:xfrm>
            <a:off x="1653975" y="2487634"/>
            <a:ext cx="1154100" cy="53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500"/>
              <a:buNone/>
              <a:defRPr b="1">
                <a:latin typeface="Finlandica"/>
                <a:ea typeface="Finlandica"/>
                <a:cs typeface="Finlandica"/>
                <a:sym typeface="Finlandica"/>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
    <p:bg>
      <p:bgPr>
        <a:solidFill>
          <a:schemeClr val="lt2"/>
        </a:solidFill>
      </p:bgPr>
    </p:bg>
    <p:spTree>
      <p:nvGrpSpPr>
        <p:cNvPr id="126" name="Shape 126"/>
        <p:cNvGrpSpPr/>
        <p:nvPr/>
      </p:nvGrpSpPr>
      <p:grpSpPr>
        <a:xfrm>
          <a:off x="0" y="0"/>
          <a:ext cx="0" cy="0"/>
          <a:chOff x="0" y="0"/>
          <a:chExt cx="0" cy="0"/>
        </a:xfrm>
      </p:grpSpPr>
      <p:sp>
        <p:nvSpPr>
          <p:cNvPr id="127" name="Google Shape;127;p23"/>
          <p:cNvSpPr txBox="1"/>
          <p:nvPr>
            <p:ph type="title"/>
          </p:nvPr>
        </p:nvSpPr>
        <p:spPr>
          <a:xfrm>
            <a:off x="715100" y="436300"/>
            <a:ext cx="7713900" cy="60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23"/>
          <p:cNvSpPr txBox="1"/>
          <p:nvPr>
            <p:ph idx="1" type="subTitle"/>
          </p:nvPr>
        </p:nvSpPr>
        <p:spPr>
          <a:xfrm>
            <a:off x="715100" y="1160800"/>
            <a:ext cx="7713900" cy="34875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accent1"/>
              </a:buClr>
              <a:buSzPts val="1600"/>
              <a:buChar char="●"/>
              <a:defRPr sz="16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2"/>
        </a:solidFill>
      </p:bgPr>
    </p:bg>
    <p:spTree>
      <p:nvGrpSpPr>
        <p:cNvPr id="129" name="Shape 129"/>
        <p:cNvGrpSpPr/>
        <p:nvPr/>
      </p:nvGrpSpPr>
      <p:grpSpPr>
        <a:xfrm>
          <a:off x="0" y="0"/>
          <a:ext cx="0" cy="0"/>
          <a:chOff x="0" y="0"/>
          <a:chExt cx="0" cy="0"/>
        </a:xfrm>
      </p:grpSpPr>
      <p:sp>
        <p:nvSpPr>
          <p:cNvPr id="130" name="Google Shape;130;p24"/>
          <p:cNvSpPr/>
          <p:nvPr/>
        </p:nvSpPr>
        <p:spPr>
          <a:xfrm>
            <a:off x="1" y="0"/>
            <a:ext cx="1527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txBox="1"/>
          <p:nvPr>
            <p:ph idx="1" type="subTitle"/>
          </p:nvPr>
        </p:nvSpPr>
        <p:spPr>
          <a:xfrm>
            <a:off x="2766700" y="535000"/>
            <a:ext cx="5662200" cy="71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2" name="Google Shape;132;p24"/>
          <p:cNvSpPr txBox="1"/>
          <p:nvPr>
            <p:ph idx="2" type="subTitle"/>
          </p:nvPr>
        </p:nvSpPr>
        <p:spPr>
          <a:xfrm>
            <a:off x="2766700" y="2644820"/>
            <a:ext cx="5662200" cy="71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3" name="Google Shape;133;p24"/>
          <p:cNvSpPr txBox="1"/>
          <p:nvPr>
            <p:ph idx="3" type="subTitle"/>
          </p:nvPr>
        </p:nvSpPr>
        <p:spPr>
          <a:xfrm>
            <a:off x="2766700" y="1259380"/>
            <a:ext cx="5662200" cy="12393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4"/>
          <p:cNvSpPr txBox="1"/>
          <p:nvPr>
            <p:ph idx="4" type="subTitle"/>
          </p:nvPr>
        </p:nvSpPr>
        <p:spPr>
          <a:xfrm>
            <a:off x="2766700" y="3369200"/>
            <a:ext cx="5662200" cy="12393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4"/>
          <p:cNvSpPr txBox="1"/>
          <p:nvPr>
            <p:ph hasCustomPrompt="1" type="title"/>
          </p:nvPr>
        </p:nvSpPr>
        <p:spPr>
          <a:xfrm>
            <a:off x="1995375" y="563030"/>
            <a:ext cx="750300" cy="71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500"/>
              <a:buNone/>
              <a:defRPr b="1">
                <a:latin typeface="Finlandica"/>
                <a:ea typeface="Finlandica"/>
                <a:cs typeface="Finlandica"/>
                <a:sym typeface="Finlandica"/>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36" name="Google Shape;136;p24"/>
          <p:cNvSpPr txBox="1"/>
          <p:nvPr>
            <p:ph hasCustomPrompt="1" idx="5" type="title"/>
          </p:nvPr>
        </p:nvSpPr>
        <p:spPr>
          <a:xfrm>
            <a:off x="1995375" y="2679862"/>
            <a:ext cx="750300" cy="71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500"/>
              <a:buNone/>
              <a:defRPr b="1">
                <a:latin typeface="Finlandica"/>
                <a:ea typeface="Finlandica"/>
                <a:cs typeface="Finlandica"/>
                <a:sym typeface="Finlandica"/>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2"/>
        </a:solidFill>
      </p:bgPr>
    </p:bg>
    <p:spTree>
      <p:nvGrpSpPr>
        <p:cNvPr id="137" name="Shape 137"/>
        <p:cNvGrpSpPr/>
        <p:nvPr/>
      </p:nvGrpSpPr>
      <p:grpSpPr>
        <a:xfrm>
          <a:off x="0" y="0"/>
          <a:ext cx="0" cy="0"/>
          <a:chOff x="0" y="0"/>
          <a:chExt cx="0" cy="0"/>
        </a:xfrm>
      </p:grpSpPr>
      <p:sp>
        <p:nvSpPr>
          <p:cNvPr id="138" name="Google Shape;138;p25"/>
          <p:cNvSpPr/>
          <p:nvPr/>
        </p:nvSpPr>
        <p:spPr>
          <a:xfrm flipH="1">
            <a:off x="83" y="0"/>
            <a:ext cx="8440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txBox="1"/>
          <p:nvPr>
            <p:ph idx="1" type="subTitle"/>
          </p:nvPr>
        </p:nvSpPr>
        <p:spPr>
          <a:xfrm>
            <a:off x="715050" y="547989"/>
            <a:ext cx="7713900" cy="471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0" name="Google Shape;140;p25"/>
          <p:cNvSpPr txBox="1"/>
          <p:nvPr>
            <p:ph idx="2" type="subTitle"/>
          </p:nvPr>
        </p:nvSpPr>
        <p:spPr>
          <a:xfrm>
            <a:off x="715050" y="873199"/>
            <a:ext cx="7713900" cy="997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accent1"/>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41" name="Google Shape;141;p25"/>
          <p:cNvSpPr txBox="1"/>
          <p:nvPr>
            <p:ph idx="3" type="subTitle"/>
          </p:nvPr>
        </p:nvSpPr>
        <p:spPr>
          <a:xfrm>
            <a:off x="715050" y="2379392"/>
            <a:ext cx="7713900" cy="997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accent1"/>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42" name="Google Shape;142;p25"/>
          <p:cNvSpPr txBox="1"/>
          <p:nvPr>
            <p:ph idx="4" type="subTitle"/>
          </p:nvPr>
        </p:nvSpPr>
        <p:spPr>
          <a:xfrm>
            <a:off x="715050" y="3899600"/>
            <a:ext cx="7713900" cy="683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5"/>
          <p:cNvSpPr txBox="1"/>
          <p:nvPr>
            <p:ph idx="5" type="subTitle"/>
          </p:nvPr>
        </p:nvSpPr>
        <p:spPr>
          <a:xfrm>
            <a:off x="715050" y="2061196"/>
            <a:ext cx="7713900" cy="471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4" name="Google Shape;144;p25"/>
          <p:cNvSpPr txBox="1"/>
          <p:nvPr>
            <p:ph idx="6" type="subTitle"/>
          </p:nvPr>
        </p:nvSpPr>
        <p:spPr>
          <a:xfrm>
            <a:off x="715050" y="3574403"/>
            <a:ext cx="7713900" cy="471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2"/>
        </a:solidFill>
      </p:bgPr>
    </p:bg>
    <p:spTree>
      <p:nvGrpSpPr>
        <p:cNvPr id="145" name="Shape 145"/>
        <p:cNvGrpSpPr/>
        <p:nvPr/>
      </p:nvGrpSpPr>
      <p:grpSpPr>
        <a:xfrm>
          <a:off x="0" y="0"/>
          <a:ext cx="0" cy="0"/>
          <a:chOff x="0" y="0"/>
          <a:chExt cx="0" cy="0"/>
        </a:xfrm>
      </p:grpSpPr>
      <p:sp>
        <p:nvSpPr>
          <p:cNvPr id="146" name="Google Shape;146;p26"/>
          <p:cNvSpPr/>
          <p:nvPr/>
        </p:nvSpPr>
        <p:spPr>
          <a:xfrm>
            <a:off x="0" y="0"/>
            <a:ext cx="9144000" cy="271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8" name="Google Shape;148;p26"/>
          <p:cNvSpPr txBox="1"/>
          <p:nvPr>
            <p:ph idx="1" type="subTitle"/>
          </p:nvPr>
        </p:nvSpPr>
        <p:spPr>
          <a:xfrm>
            <a:off x="727008" y="2870915"/>
            <a:ext cx="2336400" cy="12735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6"/>
          <p:cNvSpPr txBox="1"/>
          <p:nvPr>
            <p:ph idx="2" type="subTitle"/>
          </p:nvPr>
        </p:nvSpPr>
        <p:spPr>
          <a:xfrm>
            <a:off x="3403800" y="2870915"/>
            <a:ext cx="2336400" cy="12735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6"/>
          <p:cNvSpPr txBox="1"/>
          <p:nvPr>
            <p:ph idx="3" type="subTitle"/>
          </p:nvPr>
        </p:nvSpPr>
        <p:spPr>
          <a:xfrm>
            <a:off x="6080592" y="2870915"/>
            <a:ext cx="2336400" cy="12735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6"/>
          <p:cNvSpPr txBox="1"/>
          <p:nvPr>
            <p:ph hasCustomPrompt="1" idx="4" type="title"/>
          </p:nvPr>
        </p:nvSpPr>
        <p:spPr>
          <a:xfrm>
            <a:off x="727008" y="1919025"/>
            <a:ext cx="891600" cy="798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500"/>
              <a:buNone/>
              <a:defRPr b="1">
                <a:latin typeface="Finlandica"/>
                <a:ea typeface="Finlandica"/>
                <a:cs typeface="Finlandica"/>
                <a:sym typeface="Finlandica"/>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52" name="Google Shape;152;p26"/>
          <p:cNvSpPr txBox="1"/>
          <p:nvPr>
            <p:ph hasCustomPrompt="1" idx="5" type="title"/>
          </p:nvPr>
        </p:nvSpPr>
        <p:spPr>
          <a:xfrm>
            <a:off x="3403800" y="1919025"/>
            <a:ext cx="891600" cy="798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500"/>
              <a:buNone/>
              <a:defRPr b="1">
                <a:latin typeface="Finlandica"/>
                <a:ea typeface="Finlandica"/>
                <a:cs typeface="Finlandica"/>
                <a:sym typeface="Finlandica"/>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53" name="Google Shape;153;p26"/>
          <p:cNvSpPr txBox="1"/>
          <p:nvPr>
            <p:ph hasCustomPrompt="1" idx="6" type="title"/>
          </p:nvPr>
        </p:nvSpPr>
        <p:spPr>
          <a:xfrm>
            <a:off x="6080592" y="1919025"/>
            <a:ext cx="891600" cy="798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500"/>
              <a:buNone/>
              <a:defRPr b="1">
                <a:latin typeface="Finlandica"/>
                <a:ea typeface="Finlandica"/>
                <a:cs typeface="Finlandica"/>
                <a:sym typeface="Finlandica"/>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2"/>
        </a:solidFill>
      </p:bgPr>
    </p:bg>
    <p:spTree>
      <p:nvGrpSpPr>
        <p:cNvPr id="154" name="Shape 154"/>
        <p:cNvGrpSpPr/>
        <p:nvPr/>
      </p:nvGrpSpPr>
      <p:grpSpPr>
        <a:xfrm>
          <a:off x="0" y="0"/>
          <a:ext cx="0" cy="0"/>
          <a:chOff x="0" y="0"/>
          <a:chExt cx="0" cy="0"/>
        </a:xfrm>
      </p:grpSpPr>
      <p:sp>
        <p:nvSpPr>
          <p:cNvPr id="155" name="Google Shape;155;p27"/>
          <p:cNvSpPr/>
          <p:nvPr/>
        </p:nvSpPr>
        <p:spPr>
          <a:xfrm>
            <a:off x="0" y="0"/>
            <a:ext cx="9144000" cy="3376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txBox="1"/>
          <p:nvPr>
            <p:ph type="ctrTitle"/>
          </p:nvPr>
        </p:nvSpPr>
        <p:spPr>
          <a:xfrm>
            <a:off x="2430000" y="535000"/>
            <a:ext cx="4284000" cy="89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7" name="Google Shape;157;p27"/>
          <p:cNvSpPr txBox="1"/>
          <p:nvPr>
            <p:ph idx="1" type="subTitle"/>
          </p:nvPr>
        </p:nvSpPr>
        <p:spPr>
          <a:xfrm>
            <a:off x="2425050" y="2131246"/>
            <a:ext cx="4293900" cy="11691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8" name="Google Shape;158;p27"/>
          <p:cNvSpPr txBox="1"/>
          <p:nvPr/>
        </p:nvSpPr>
        <p:spPr>
          <a:xfrm>
            <a:off x="2108400" y="3497273"/>
            <a:ext cx="4927200" cy="73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s" sz="1200">
                <a:solidFill>
                  <a:schemeClr val="dk1"/>
                </a:solidFill>
                <a:latin typeface="Asap"/>
                <a:ea typeface="Asap"/>
                <a:cs typeface="Asap"/>
                <a:sym typeface="Asap"/>
              </a:rPr>
              <a:t>CRÉDITOS: </a:t>
            </a:r>
            <a:r>
              <a:rPr lang="es" sz="1200">
                <a:solidFill>
                  <a:schemeClr val="dk1"/>
                </a:solidFill>
                <a:latin typeface="Asap"/>
                <a:ea typeface="Asap"/>
                <a:cs typeface="Asap"/>
                <a:sym typeface="Asap"/>
              </a:rPr>
              <a:t>Este modelo de apresentação foi criado pela </a:t>
            </a:r>
            <a:r>
              <a:rPr b="1" lang="es" sz="1200">
                <a:solidFill>
                  <a:schemeClr val="dk1"/>
                </a:solidFill>
                <a:latin typeface="Asap"/>
                <a:ea typeface="Asap"/>
                <a:cs typeface="Asap"/>
                <a:sym typeface="Asap"/>
              </a:rPr>
              <a:t>Slidesgo</a:t>
            </a:r>
            <a:r>
              <a:rPr lang="es" sz="1200">
                <a:solidFill>
                  <a:schemeClr val="dk1"/>
                </a:solidFill>
                <a:latin typeface="Asap"/>
                <a:ea typeface="Asap"/>
                <a:cs typeface="Asap"/>
                <a:sym typeface="Asap"/>
              </a:rPr>
              <a:t>, e inclui ícones do </a:t>
            </a:r>
            <a:r>
              <a:rPr b="1" lang="es" sz="1200">
                <a:solidFill>
                  <a:schemeClr val="dk1"/>
                </a:solidFill>
                <a:latin typeface="Asap"/>
                <a:ea typeface="Asap"/>
                <a:cs typeface="Asap"/>
                <a:sym typeface="Asap"/>
              </a:rPr>
              <a:t>Flaticon</a:t>
            </a:r>
            <a:r>
              <a:rPr lang="es" sz="1200">
                <a:solidFill>
                  <a:schemeClr val="dk1"/>
                </a:solidFill>
                <a:latin typeface="Asap"/>
                <a:ea typeface="Asap"/>
                <a:cs typeface="Asap"/>
                <a:sym typeface="Asap"/>
              </a:rPr>
              <a:t>, infográficos e imagens da </a:t>
            </a:r>
            <a:r>
              <a:rPr b="1" lang="es" sz="1200">
                <a:solidFill>
                  <a:schemeClr val="dk1"/>
                </a:solidFill>
                <a:latin typeface="Asap"/>
                <a:ea typeface="Asap"/>
                <a:cs typeface="Asap"/>
                <a:sym typeface="Asap"/>
              </a:rPr>
              <a:t>Freepik </a:t>
            </a:r>
            <a:r>
              <a:rPr lang="es" sz="1200">
                <a:solidFill>
                  <a:schemeClr val="dk1"/>
                </a:solidFill>
                <a:latin typeface="Asap"/>
                <a:ea typeface="Asap"/>
                <a:cs typeface="Asap"/>
                <a:sym typeface="Asap"/>
              </a:rPr>
              <a:t>e conteúdo de </a:t>
            </a:r>
            <a:r>
              <a:rPr b="1" lang="es" sz="1200">
                <a:solidFill>
                  <a:schemeClr val="dk1"/>
                </a:solidFill>
                <a:latin typeface="Asap"/>
                <a:ea typeface="Asap"/>
                <a:cs typeface="Asap"/>
                <a:sym typeface="Asap"/>
              </a:rPr>
              <a:t>Sandra Medina</a:t>
            </a:r>
            <a:endParaRPr b="1" sz="1200">
              <a:solidFill>
                <a:schemeClr val="dk1"/>
              </a:solidFill>
              <a:latin typeface="Asap"/>
              <a:ea typeface="Asap"/>
              <a:cs typeface="Asap"/>
              <a:sym typeface="As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2"/>
        </a:solidFill>
      </p:bgPr>
    </p:bg>
    <p:spTree>
      <p:nvGrpSpPr>
        <p:cNvPr id="159" name="Shape 159"/>
        <p:cNvGrpSpPr/>
        <p:nvPr/>
      </p:nvGrpSpPr>
      <p:grpSpPr>
        <a:xfrm>
          <a:off x="0" y="0"/>
          <a:ext cx="0" cy="0"/>
          <a:chOff x="0" y="0"/>
          <a:chExt cx="0" cy="0"/>
        </a:xfrm>
      </p:grpSpPr>
      <p:grpSp>
        <p:nvGrpSpPr>
          <p:cNvPr id="160" name="Google Shape;160;p28"/>
          <p:cNvGrpSpPr/>
          <p:nvPr/>
        </p:nvGrpSpPr>
        <p:grpSpPr>
          <a:xfrm>
            <a:off x="2" y="3316082"/>
            <a:ext cx="4250476" cy="3069208"/>
            <a:chOff x="2" y="3316082"/>
            <a:chExt cx="4250476" cy="3069208"/>
          </a:xfrm>
        </p:grpSpPr>
        <p:grpSp>
          <p:nvGrpSpPr>
            <p:cNvPr id="161" name="Google Shape;161;p28"/>
            <p:cNvGrpSpPr/>
            <p:nvPr/>
          </p:nvGrpSpPr>
          <p:grpSpPr>
            <a:xfrm>
              <a:off x="2" y="3316082"/>
              <a:ext cx="2125234" cy="3069208"/>
              <a:chOff x="5442044" y="2961138"/>
              <a:chExt cx="1991225" cy="2875675"/>
            </a:xfrm>
          </p:grpSpPr>
          <p:sp>
            <p:nvSpPr>
              <p:cNvPr id="162" name="Google Shape;162;p28"/>
              <p:cNvSpPr/>
              <p:nvPr/>
            </p:nvSpPr>
            <p:spPr>
              <a:xfrm>
                <a:off x="6732469" y="5136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5442044" y="4435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5442044" y="5136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6732469" y="4435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a:off x="6087256" y="4755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a:off x="6087256" y="4054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a:off x="6732469" y="3661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a:off x="5442044" y="29611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a:off x="5442044" y="3661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p:nvPr/>
            </p:nvSpPr>
            <p:spPr>
              <a:xfrm>
                <a:off x="6732469" y="29611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p:nvPr/>
            </p:nvSpPr>
            <p:spPr>
              <a:xfrm>
                <a:off x="6087256" y="3280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28"/>
            <p:cNvGrpSpPr/>
            <p:nvPr/>
          </p:nvGrpSpPr>
          <p:grpSpPr>
            <a:xfrm>
              <a:off x="2125243" y="3316082"/>
              <a:ext cx="2125234" cy="3069208"/>
              <a:chOff x="7433275" y="2961138"/>
              <a:chExt cx="1991225" cy="2875675"/>
            </a:xfrm>
          </p:grpSpPr>
          <p:sp>
            <p:nvSpPr>
              <p:cNvPr id="174" name="Google Shape;174;p28"/>
              <p:cNvSpPr/>
              <p:nvPr/>
            </p:nvSpPr>
            <p:spPr>
              <a:xfrm>
                <a:off x="8723700" y="4755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p:nvPr/>
            </p:nvSpPr>
            <p:spPr>
              <a:xfrm>
                <a:off x="7433275" y="4054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a:off x="7433275" y="4755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a:off x="8723700" y="4054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8078488" y="5136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8078488" y="4435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8723700" y="3280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7433275" y="3280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8078488" y="3661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8078488" y="29611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4" name="Google Shape;184;p28"/>
          <p:cNvSpPr/>
          <p:nvPr/>
        </p:nvSpPr>
        <p:spPr>
          <a:xfrm>
            <a:off x="0" y="0"/>
            <a:ext cx="9144000" cy="379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2"/>
        </a:solidFill>
      </p:bgPr>
    </p:bg>
    <p:spTree>
      <p:nvGrpSpPr>
        <p:cNvPr id="185" name="Shape 185"/>
        <p:cNvGrpSpPr/>
        <p:nvPr/>
      </p:nvGrpSpPr>
      <p:grpSpPr>
        <a:xfrm>
          <a:off x="0" y="0"/>
          <a:ext cx="0" cy="0"/>
          <a:chOff x="0" y="0"/>
          <a:chExt cx="0" cy="0"/>
        </a:xfrm>
      </p:grpSpPr>
      <p:grpSp>
        <p:nvGrpSpPr>
          <p:cNvPr id="186" name="Google Shape;186;p29"/>
          <p:cNvGrpSpPr/>
          <p:nvPr/>
        </p:nvGrpSpPr>
        <p:grpSpPr>
          <a:xfrm>
            <a:off x="-122720" y="-198756"/>
            <a:ext cx="2125234" cy="3069208"/>
            <a:chOff x="7433275" y="2961138"/>
            <a:chExt cx="1991225" cy="2875675"/>
          </a:xfrm>
        </p:grpSpPr>
        <p:sp>
          <p:nvSpPr>
            <p:cNvPr id="187" name="Google Shape;187;p29"/>
            <p:cNvSpPr/>
            <p:nvPr/>
          </p:nvSpPr>
          <p:spPr>
            <a:xfrm>
              <a:off x="8723700" y="4755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a:off x="7433275" y="4054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a:off x="7433275" y="4755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8723700" y="4054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8078488" y="5136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8078488" y="4435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8723700" y="3280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p:nvPr/>
          </p:nvSpPr>
          <p:spPr>
            <a:xfrm>
              <a:off x="7433275" y="3280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a:off x="8078488" y="3661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9"/>
            <p:cNvSpPr/>
            <p:nvPr/>
          </p:nvSpPr>
          <p:spPr>
            <a:xfrm>
              <a:off x="8078488" y="29611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9"/>
          <p:cNvSpPr/>
          <p:nvPr/>
        </p:nvSpPr>
        <p:spPr>
          <a:xfrm flipH="1">
            <a:off x="1713350" y="0"/>
            <a:ext cx="74307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34" name="Shape 34"/>
        <p:cNvGrpSpPr/>
        <p:nvPr/>
      </p:nvGrpSpPr>
      <p:grpSpPr>
        <a:xfrm>
          <a:off x="0" y="0"/>
          <a:ext cx="0" cy="0"/>
          <a:chOff x="0" y="0"/>
          <a:chExt cx="0" cy="0"/>
        </a:xfrm>
      </p:grpSpPr>
      <p:sp>
        <p:nvSpPr>
          <p:cNvPr id="35" name="Google Shape;3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atin typeface="Finlandica SemiBold"/>
                <a:ea typeface="Finlandica SemiBold"/>
                <a:cs typeface="Finlandica SemiBold"/>
                <a:sym typeface="Finlandica Semi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subTitle"/>
          </p:nvPr>
        </p:nvSpPr>
        <p:spPr>
          <a:xfrm>
            <a:off x="720000" y="1082025"/>
            <a:ext cx="7704000" cy="40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latin typeface="Asap"/>
                <a:ea typeface="Asap"/>
                <a:cs typeface="Asap"/>
                <a:sym typeface="Asap"/>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37" name="Shape 37"/>
        <p:cNvGrpSpPr/>
        <p:nvPr/>
      </p:nvGrpSpPr>
      <p:grpSpPr>
        <a:xfrm>
          <a:off x="0" y="0"/>
          <a:ext cx="0" cy="0"/>
          <a:chOff x="0" y="0"/>
          <a:chExt cx="0" cy="0"/>
        </a:xfrm>
      </p:grpSpPr>
      <p:sp>
        <p:nvSpPr>
          <p:cNvPr id="38" name="Google Shape;38;p5"/>
          <p:cNvSpPr txBox="1"/>
          <p:nvPr>
            <p:ph idx="1" type="subTitle"/>
          </p:nvPr>
        </p:nvSpPr>
        <p:spPr>
          <a:xfrm>
            <a:off x="3052350" y="552025"/>
            <a:ext cx="5272800" cy="808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 name="Google Shape;39;p5"/>
          <p:cNvSpPr txBox="1"/>
          <p:nvPr>
            <p:ph idx="2" type="subTitle"/>
          </p:nvPr>
        </p:nvSpPr>
        <p:spPr>
          <a:xfrm>
            <a:off x="3052350" y="2702498"/>
            <a:ext cx="5272800" cy="808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 name="Google Shape;40;p5"/>
          <p:cNvSpPr txBox="1"/>
          <p:nvPr>
            <p:ph idx="3" type="subTitle"/>
          </p:nvPr>
        </p:nvSpPr>
        <p:spPr>
          <a:xfrm>
            <a:off x="3052350" y="1371358"/>
            <a:ext cx="5272800" cy="1018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txBox="1"/>
          <p:nvPr>
            <p:ph idx="4" type="subTitle"/>
          </p:nvPr>
        </p:nvSpPr>
        <p:spPr>
          <a:xfrm>
            <a:off x="3052350" y="3515853"/>
            <a:ext cx="5272800" cy="1018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2" name="Google Shape;42;p5"/>
          <p:cNvGrpSpPr/>
          <p:nvPr/>
        </p:nvGrpSpPr>
        <p:grpSpPr>
          <a:xfrm>
            <a:off x="-122720" y="-198756"/>
            <a:ext cx="2125234" cy="3069208"/>
            <a:chOff x="7433275" y="2961138"/>
            <a:chExt cx="1991225" cy="2875675"/>
          </a:xfrm>
        </p:grpSpPr>
        <p:sp>
          <p:nvSpPr>
            <p:cNvPr id="43" name="Google Shape;43;p5"/>
            <p:cNvSpPr/>
            <p:nvPr/>
          </p:nvSpPr>
          <p:spPr>
            <a:xfrm>
              <a:off x="8723700" y="4755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7433275" y="4054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7433275" y="4755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8723700" y="4054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8078488" y="51360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8078488" y="4435213"/>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8723700" y="3280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7433275" y="3280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8078488" y="36619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8078488" y="2961138"/>
              <a:ext cx="700800" cy="7008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p:nvPr/>
        </p:nvSpPr>
        <p:spPr>
          <a:xfrm flipH="1">
            <a:off x="1713350" y="0"/>
            <a:ext cx="74307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54" name="Shape 54"/>
        <p:cNvGrpSpPr/>
        <p:nvPr/>
      </p:nvGrpSpPr>
      <p:grpSpPr>
        <a:xfrm>
          <a:off x="0" y="0"/>
          <a:ext cx="0" cy="0"/>
          <a:chOff x="0" y="0"/>
          <a:chExt cx="0" cy="0"/>
        </a:xfrm>
      </p:grpSpPr>
      <p:sp>
        <p:nvSpPr>
          <p:cNvPr id="55" name="Google Shape;55;p6"/>
          <p:cNvSpPr/>
          <p:nvPr/>
        </p:nvSpPr>
        <p:spPr>
          <a:xfrm>
            <a:off x="0" y="0"/>
            <a:ext cx="3840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type="title"/>
          </p:nvPr>
        </p:nvSpPr>
        <p:spPr>
          <a:xfrm>
            <a:off x="715100" y="2182175"/>
            <a:ext cx="2727000" cy="1765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57" name="Shape 57"/>
        <p:cNvGrpSpPr/>
        <p:nvPr/>
      </p:nvGrpSpPr>
      <p:grpSpPr>
        <a:xfrm>
          <a:off x="0" y="0"/>
          <a:ext cx="0" cy="0"/>
          <a:chOff x="0" y="0"/>
          <a:chExt cx="0" cy="0"/>
        </a:xfrm>
      </p:grpSpPr>
      <p:sp>
        <p:nvSpPr>
          <p:cNvPr id="58" name="Google Shape;58;p7"/>
          <p:cNvSpPr txBox="1"/>
          <p:nvPr>
            <p:ph idx="1" type="subTitle"/>
          </p:nvPr>
        </p:nvSpPr>
        <p:spPr>
          <a:xfrm>
            <a:off x="4574800" y="628100"/>
            <a:ext cx="3968100" cy="587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500">
                <a:solidFill>
                  <a:schemeClr val="dk1"/>
                </a:solidFill>
                <a:latin typeface="Finlandica SemiBold"/>
                <a:ea typeface="Finlandica SemiBold"/>
                <a:cs typeface="Finlandica SemiBold"/>
                <a:sym typeface="Finlandica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9" name="Google Shape;59;p7"/>
          <p:cNvSpPr txBox="1"/>
          <p:nvPr>
            <p:ph idx="2" type="subTitle"/>
          </p:nvPr>
        </p:nvSpPr>
        <p:spPr>
          <a:xfrm>
            <a:off x="4574800" y="1215050"/>
            <a:ext cx="3968100" cy="1563900"/>
          </a:xfrm>
          <a:prstGeom prst="rect">
            <a:avLst/>
          </a:prstGeom>
          <a:ln>
            <a:noFill/>
          </a:ln>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600">
                <a:solidFill>
                  <a:schemeClr val="dk1"/>
                </a:solidFill>
                <a:latin typeface="Asap"/>
                <a:ea typeface="Asap"/>
                <a:cs typeface="Asap"/>
                <a:sym typeface="Asap"/>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 name="Google Shape;60;p7"/>
          <p:cNvSpPr txBox="1"/>
          <p:nvPr>
            <p:ph type="title"/>
          </p:nvPr>
        </p:nvSpPr>
        <p:spPr>
          <a:xfrm>
            <a:off x="715100" y="824010"/>
            <a:ext cx="3498600" cy="1779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Finlandica SemiBold"/>
              <a:buNone/>
              <a:defRPr sz="3500">
                <a:solidFill>
                  <a:schemeClr val="dk1"/>
                </a:solidFill>
                <a:latin typeface="Finlandica SemiBold"/>
                <a:ea typeface="Finlandica SemiBold"/>
                <a:cs typeface="Finlandica SemiBold"/>
                <a:sym typeface="Finlandica SemiBold"/>
              </a:defRPr>
            </a:lvl1pPr>
            <a:lvl2pPr lvl="1" rtl="0">
              <a:spcBef>
                <a:spcPts val="0"/>
              </a:spcBef>
              <a:spcAft>
                <a:spcPts val="0"/>
              </a:spcAft>
              <a:buClr>
                <a:schemeClr val="dk1"/>
              </a:buClr>
              <a:buSzPts val="3500"/>
              <a:buFont typeface="Finlandica SemiBold"/>
              <a:buNone/>
              <a:defRPr sz="3500">
                <a:solidFill>
                  <a:schemeClr val="dk1"/>
                </a:solidFill>
                <a:latin typeface="Finlandica SemiBold"/>
                <a:ea typeface="Finlandica SemiBold"/>
                <a:cs typeface="Finlandica SemiBold"/>
                <a:sym typeface="Finlandica SemiBold"/>
              </a:defRPr>
            </a:lvl2pPr>
            <a:lvl3pPr lvl="2" rtl="0">
              <a:spcBef>
                <a:spcPts val="0"/>
              </a:spcBef>
              <a:spcAft>
                <a:spcPts val="0"/>
              </a:spcAft>
              <a:buClr>
                <a:schemeClr val="dk1"/>
              </a:buClr>
              <a:buSzPts val="3500"/>
              <a:buFont typeface="Finlandica SemiBold"/>
              <a:buNone/>
              <a:defRPr sz="3500">
                <a:solidFill>
                  <a:schemeClr val="dk1"/>
                </a:solidFill>
                <a:latin typeface="Finlandica SemiBold"/>
                <a:ea typeface="Finlandica SemiBold"/>
                <a:cs typeface="Finlandica SemiBold"/>
                <a:sym typeface="Finlandica SemiBold"/>
              </a:defRPr>
            </a:lvl3pPr>
            <a:lvl4pPr lvl="3" rtl="0">
              <a:spcBef>
                <a:spcPts val="0"/>
              </a:spcBef>
              <a:spcAft>
                <a:spcPts val="0"/>
              </a:spcAft>
              <a:buClr>
                <a:schemeClr val="dk1"/>
              </a:buClr>
              <a:buSzPts val="3500"/>
              <a:buFont typeface="Finlandica SemiBold"/>
              <a:buNone/>
              <a:defRPr sz="3500">
                <a:solidFill>
                  <a:schemeClr val="dk1"/>
                </a:solidFill>
                <a:latin typeface="Finlandica SemiBold"/>
                <a:ea typeface="Finlandica SemiBold"/>
                <a:cs typeface="Finlandica SemiBold"/>
                <a:sym typeface="Finlandica SemiBold"/>
              </a:defRPr>
            </a:lvl4pPr>
            <a:lvl5pPr lvl="4" rtl="0">
              <a:spcBef>
                <a:spcPts val="0"/>
              </a:spcBef>
              <a:spcAft>
                <a:spcPts val="0"/>
              </a:spcAft>
              <a:buClr>
                <a:schemeClr val="dk1"/>
              </a:buClr>
              <a:buSzPts val="3500"/>
              <a:buFont typeface="Finlandica SemiBold"/>
              <a:buNone/>
              <a:defRPr sz="3500">
                <a:solidFill>
                  <a:schemeClr val="dk1"/>
                </a:solidFill>
                <a:latin typeface="Finlandica SemiBold"/>
                <a:ea typeface="Finlandica SemiBold"/>
                <a:cs typeface="Finlandica SemiBold"/>
                <a:sym typeface="Finlandica SemiBold"/>
              </a:defRPr>
            </a:lvl5pPr>
            <a:lvl6pPr lvl="5" rtl="0">
              <a:spcBef>
                <a:spcPts val="0"/>
              </a:spcBef>
              <a:spcAft>
                <a:spcPts val="0"/>
              </a:spcAft>
              <a:buClr>
                <a:schemeClr val="dk1"/>
              </a:buClr>
              <a:buSzPts val="3500"/>
              <a:buFont typeface="Finlandica SemiBold"/>
              <a:buNone/>
              <a:defRPr sz="3500">
                <a:solidFill>
                  <a:schemeClr val="dk1"/>
                </a:solidFill>
                <a:latin typeface="Finlandica SemiBold"/>
                <a:ea typeface="Finlandica SemiBold"/>
                <a:cs typeface="Finlandica SemiBold"/>
                <a:sym typeface="Finlandica SemiBold"/>
              </a:defRPr>
            </a:lvl6pPr>
            <a:lvl7pPr lvl="6" rtl="0">
              <a:spcBef>
                <a:spcPts val="0"/>
              </a:spcBef>
              <a:spcAft>
                <a:spcPts val="0"/>
              </a:spcAft>
              <a:buClr>
                <a:schemeClr val="dk1"/>
              </a:buClr>
              <a:buSzPts val="3500"/>
              <a:buFont typeface="Finlandica SemiBold"/>
              <a:buNone/>
              <a:defRPr sz="3500">
                <a:solidFill>
                  <a:schemeClr val="dk1"/>
                </a:solidFill>
                <a:latin typeface="Finlandica SemiBold"/>
                <a:ea typeface="Finlandica SemiBold"/>
                <a:cs typeface="Finlandica SemiBold"/>
                <a:sym typeface="Finlandica SemiBold"/>
              </a:defRPr>
            </a:lvl7pPr>
            <a:lvl8pPr lvl="7" rtl="0">
              <a:spcBef>
                <a:spcPts val="0"/>
              </a:spcBef>
              <a:spcAft>
                <a:spcPts val="0"/>
              </a:spcAft>
              <a:buClr>
                <a:schemeClr val="dk1"/>
              </a:buClr>
              <a:buSzPts val="3500"/>
              <a:buFont typeface="Finlandica SemiBold"/>
              <a:buNone/>
              <a:defRPr sz="3500">
                <a:solidFill>
                  <a:schemeClr val="dk1"/>
                </a:solidFill>
                <a:latin typeface="Finlandica SemiBold"/>
                <a:ea typeface="Finlandica SemiBold"/>
                <a:cs typeface="Finlandica SemiBold"/>
                <a:sym typeface="Finlandica SemiBold"/>
              </a:defRPr>
            </a:lvl8pPr>
            <a:lvl9pPr lvl="8" rtl="0">
              <a:spcBef>
                <a:spcPts val="0"/>
              </a:spcBef>
              <a:spcAft>
                <a:spcPts val="0"/>
              </a:spcAft>
              <a:buClr>
                <a:schemeClr val="dk1"/>
              </a:buClr>
              <a:buSzPts val="3500"/>
              <a:buFont typeface="Finlandica SemiBold"/>
              <a:buNone/>
              <a:defRPr sz="3500">
                <a:solidFill>
                  <a:schemeClr val="dk1"/>
                </a:solidFill>
                <a:latin typeface="Finlandica SemiBold"/>
                <a:ea typeface="Finlandica SemiBold"/>
                <a:cs typeface="Finlandica SemiBold"/>
                <a:sym typeface="Finlandica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indent="-317500" lvl="1" marL="9144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2pPr>
            <a:lvl3pPr indent="-317500" lvl="2" marL="13716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3pPr>
            <a:lvl4pPr indent="-317500" lvl="3" marL="18288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4pPr>
            <a:lvl5pPr indent="-317500" lvl="4" marL="22860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5pPr>
            <a:lvl6pPr indent="-317500" lvl="5" marL="27432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6pPr>
            <a:lvl7pPr indent="-317500" lvl="6" marL="32004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7pPr>
            <a:lvl8pPr indent="-317500" lvl="7" marL="3657600">
              <a:lnSpc>
                <a:spcPct val="100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8pPr>
            <a:lvl9pPr indent="-317500" lvl="8" marL="4114800">
              <a:lnSpc>
                <a:spcPct val="100000"/>
              </a:lnSpc>
              <a:spcBef>
                <a:spcPts val="1600"/>
              </a:spcBef>
              <a:spcAft>
                <a:spcPts val="1600"/>
              </a:spcAft>
              <a:buClr>
                <a:schemeClr val="dk1"/>
              </a:buClr>
              <a:buSzPts val="1400"/>
              <a:buFont typeface="Asap"/>
              <a:buChar char="■"/>
              <a:defRPr>
                <a:solidFill>
                  <a:schemeClr val="dk1"/>
                </a:solidFill>
                <a:latin typeface="Asap"/>
                <a:ea typeface="Asap"/>
                <a:cs typeface="Asap"/>
                <a:sym typeface="Asap"/>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hbase.apache.org/" TargetMode="External"/><Relationship Id="rId4" Type="http://schemas.openxmlformats.org/officeDocument/2006/relationships/hyperlink" Target="https://cetax.com.br/o-que-e-o-apache-hbase/" TargetMode="External"/><Relationship Id="rId5" Type="http://schemas.openxmlformats.org/officeDocument/2006/relationships/hyperlink" Target="https://pt.linkedin.com/pulse/apache-hbase-jose-r-f-junior#:~:text=Data%20Architect&amp;text=O%20Apache%20HBase%20come%C3%A7ou%20como,de%20pesquisa%20em%20linguagem%20natural%20" TargetMode="External"/><Relationship Id="rId6" Type="http://schemas.openxmlformats.org/officeDocument/2006/relationships/hyperlink" Target="https://learn.microsoft.com/pt-br/azure/hdinsight/hbase/apache-hbase-overview" TargetMode="External"/><Relationship Id="rId7" Type="http://schemas.openxmlformats.org/officeDocument/2006/relationships/hyperlink" Target="https://aws.amazon.com/pt/emr/features/hbas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1774725" y="2079750"/>
            <a:ext cx="4182600" cy="98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s">
                <a:latin typeface="Asap SemiBold"/>
                <a:ea typeface="Asap SemiBold"/>
                <a:cs typeface="Asap SemiBold"/>
                <a:sym typeface="Asap SemiBold"/>
              </a:rPr>
              <a:t>Hbase</a:t>
            </a:r>
            <a:endParaRPr b="0">
              <a:latin typeface="Asap SemiBold"/>
              <a:ea typeface="Asap SemiBold"/>
              <a:cs typeface="Asap SemiBold"/>
              <a:sym typeface="Asap SemiBold"/>
            </a:endParaRPr>
          </a:p>
        </p:txBody>
      </p:sp>
      <p:sp>
        <p:nvSpPr>
          <p:cNvPr id="203" name="Google Shape;203;p30"/>
          <p:cNvSpPr txBox="1"/>
          <p:nvPr>
            <p:ph idx="2" type="title"/>
          </p:nvPr>
        </p:nvSpPr>
        <p:spPr>
          <a:xfrm>
            <a:off x="583965" y="292475"/>
            <a:ext cx="6849000" cy="122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3800">
                <a:latin typeface="Asap"/>
                <a:ea typeface="Asap"/>
                <a:cs typeface="Asap"/>
                <a:sym typeface="Asap"/>
              </a:rPr>
              <a:t>SGBDs Não-Relacionais</a:t>
            </a:r>
            <a:endParaRPr b="0" sz="3800">
              <a:latin typeface="Asap"/>
              <a:ea typeface="Asap"/>
              <a:cs typeface="Asap"/>
              <a:sym typeface="Asap"/>
            </a:endParaRPr>
          </a:p>
        </p:txBody>
      </p:sp>
      <p:sp>
        <p:nvSpPr>
          <p:cNvPr id="204" name="Google Shape;204;p30"/>
          <p:cNvSpPr txBox="1"/>
          <p:nvPr>
            <p:ph type="title"/>
          </p:nvPr>
        </p:nvSpPr>
        <p:spPr>
          <a:xfrm>
            <a:off x="4732875" y="4155125"/>
            <a:ext cx="4182600" cy="8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 sz="1600">
                <a:latin typeface="Asap SemiBold"/>
                <a:ea typeface="Asap SemiBold"/>
                <a:cs typeface="Asap SemiBold"/>
                <a:sym typeface="Asap SemiBold"/>
              </a:rPr>
              <a:t>Novas Tecnologias em Bd</a:t>
            </a:r>
            <a:br>
              <a:rPr b="0" lang="es" sz="1600">
                <a:latin typeface="Asap SemiBold"/>
                <a:ea typeface="Asap SemiBold"/>
                <a:cs typeface="Asap SemiBold"/>
                <a:sym typeface="Asap SemiBold"/>
              </a:rPr>
            </a:br>
            <a:r>
              <a:rPr b="0" lang="es" sz="1600">
                <a:latin typeface="Asap SemiBold"/>
                <a:ea typeface="Asap SemiBold"/>
                <a:cs typeface="Asap SemiBold"/>
                <a:sym typeface="Asap SemiBold"/>
              </a:rPr>
              <a:t>Alunos: Brendo Braz, Mario Francisco</a:t>
            </a:r>
            <a:endParaRPr b="0" sz="1600">
              <a:latin typeface="Asap SemiBold"/>
              <a:ea typeface="Asap SemiBold"/>
              <a:cs typeface="Asap SemiBold"/>
              <a:sym typeface="Asap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idx="1" type="subTitle"/>
          </p:nvPr>
        </p:nvSpPr>
        <p:spPr>
          <a:xfrm>
            <a:off x="1771500" y="151337"/>
            <a:ext cx="5272800" cy="80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 tipo de modelagem não-relacional utilizada pelo SGBD</a:t>
            </a:r>
            <a:endParaRPr/>
          </a:p>
        </p:txBody>
      </p:sp>
      <p:sp>
        <p:nvSpPr>
          <p:cNvPr id="210" name="Google Shape;210;p31"/>
          <p:cNvSpPr txBox="1"/>
          <p:nvPr>
            <p:ph idx="3" type="subTitle"/>
          </p:nvPr>
        </p:nvSpPr>
        <p:spPr>
          <a:xfrm>
            <a:off x="1811850" y="1161525"/>
            <a:ext cx="6770700" cy="21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900"/>
              <a:t>O Hbase é um banco de dados NoSQL que segue um modelo de dados de armazenamento de chave-valor </a:t>
            </a:r>
            <a:r>
              <a:rPr lang="es" sz="1900"/>
              <a:t>distribuido</a:t>
            </a:r>
            <a:r>
              <a:rPr lang="es" sz="1900"/>
              <a:t>. O HBase é classificado como um banco de dados de armazenamento de coluna </a:t>
            </a:r>
            <a:r>
              <a:rPr lang="es" sz="1900"/>
              <a:t>amplia</a:t>
            </a:r>
            <a:r>
              <a:rPr lang="es" sz="1900"/>
              <a:t> (wide column store), também conhecido como “banco de dados de coluna”. Esse tipo de modelo não relacional é especialmente adequado para cenários em que é necessário escalabilidade horizontal, alta disponibilidade e capacidade de lidar com volumes massivos de dados.</a:t>
            </a:r>
            <a:endParaRPr sz="1900"/>
          </a:p>
        </p:txBody>
      </p:sp>
      <p:pic>
        <p:nvPicPr>
          <p:cNvPr id="211" name="Google Shape;211;p31"/>
          <p:cNvPicPr preferRelativeResize="0"/>
          <p:nvPr/>
        </p:nvPicPr>
        <p:blipFill>
          <a:blip r:embed="rId3">
            <a:alphaModFix/>
          </a:blip>
          <a:stretch>
            <a:fillRect/>
          </a:stretch>
        </p:blipFill>
        <p:spPr>
          <a:xfrm>
            <a:off x="4705050" y="3943752"/>
            <a:ext cx="3877493" cy="989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idx="1" type="subTitle"/>
          </p:nvPr>
        </p:nvSpPr>
        <p:spPr>
          <a:xfrm>
            <a:off x="715050" y="547989"/>
            <a:ext cx="7713900" cy="4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a:t>
            </a:r>
            <a:r>
              <a:rPr lang="es"/>
              <a:t>uas principais características</a:t>
            </a:r>
            <a:endParaRPr/>
          </a:p>
        </p:txBody>
      </p:sp>
      <p:sp>
        <p:nvSpPr>
          <p:cNvPr id="217" name="Google Shape;217;p32"/>
          <p:cNvSpPr txBox="1"/>
          <p:nvPr>
            <p:ph idx="2" type="subTitle"/>
          </p:nvPr>
        </p:nvSpPr>
        <p:spPr>
          <a:xfrm>
            <a:off x="79700" y="1458175"/>
            <a:ext cx="8714700" cy="2787900"/>
          </a:xfrm>
          <a:prstGeom prst="rect">
            <a:avLst/>
          </a:prstGeom>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SzPts val="2500"/>
              <a:buChar char="●"/>
            </a:pPr>
            <a:r>
              <a:rPr lang="es" sz="2500"/>
              <a:t>Escalabilidade</a:t>
            </a:r>
            <a:r>
              <a:rPr lang="es" sz="2500"/>
              <a:t> linear e modular.</a:t>
            </a:r>
            <a:endParaRPr sz="2500"/>
          </a:p>
          <a:p>
            <a:pPr indent="-387350" lvl="0" marL="457200" rtl="0" algn="l">
              <a:lnSpc>
                <a:spcPct val="150000"/>
              </a:lnSpc>
              <a:spcBef>
                <a:spcPts val="0"/>
              </a:spcBef>
              <a:spcAft>
                <a:spcPts val="0"/>
              </a:spcAft>
              <a:buSzPts val="2500"/>
              <a:buChar char="●"/>
            </a:pPr>
            <a:r>
              <a:rPr lang="es" sz="2500"/>
              <a:t>Leituras e gravações estritamente consistentes.</a:t>
            </a:r>
            <a:endParaRPr sz="2500"/>
          </a:p>
          <a:p>
            <a:pPr indent="-387350" lvl="0" marL="457200" rtl="0" algn="l">
              <a:lnSpc>
                <a:spcPct val="150000"/>
              </a:lnSpc>
              <a:spcBef>
                <a:spcPts val="0"/>
              </a:spcBef>
              <a:spcAft>
                <a:spcPts val="0"/>
              </a:spcAft>
              <a:buSzPts val="2500"/>
              <a:buChar char="●"/>
            </a:pPr>
            <a:r>
              <a:rPr lang="es" sz="2500"/>
              <a:t>Fragmentação automática e configurável de tabelas</a:t>
            </a:r>
            <a:endParaRPr sz="2500"/>
          </a:p>
          <a:p>
            <a:pPr indent="-387350" lvl="0" marL="457200" rtl="0" algn="l">
              <a:lnSpc>
                <a:spcPct val="150000"/>
              </a:lnSpc>
              <a:spcBef>
                <a:spcPts val="0"/>
              </a:spcBef>
              <a:spcAft>
                <a:spcPts val="0"/>
              </a:spcAft>
              <a:buSzPts val="2500"/>
              <a:buChar char="●"/>
            </a:pPr>
            <a:r>
              <a:rPr lang="es" sz="2500"/>
              <a:t>Suporte automático a</a:t>
            </a:r>
            <a:r>
              <a:rPr lang="es" sz="2500"/>
              <a:t> failover entre RegionServers.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idx="1" type="subTitle"/>
          </p:nvPr>
        </p:nvSpPr>
        <p:spPr>
          <a:xfrm>
            <a:off x="1731150" y="373205"/>
            <a:ext cx="5272800" cy="49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900"/>
              <a:t>Fabricante e distribuição</a:t>
            </a:r>
            <a:endParaRPr sz="2900"/>
          </a:p>
        </p:txBody>
      </p:sp>
      <p:sp>
        <p:nvSpPr>
          <p:cNvPr id="223" name="Google Shape;223;p33"/>
          <p:cNvSpPr txBox="1"/>
          <p:nvPr>
            <p:ph idx="3" type="subTitle"/>
          </p:nvPr>
        </p:nvSpPr>
        <p:spPr>
          <a:xfrm>
            <a:off x="1674150" y="937900"/>
            <a:ext cx="6686700" cy="37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900"/>
              <a:t>O HBase é um projeto de código aberto mantido pela </a:t>
            </a:r>
            <a:r>
              <a:rPr b="1" lang="es" sz="2900"/>
              <a:t>Apache Software Foundation. </a:t>
            </a:r>
            <a:br>
              <a:rPr lang="es" sz="2900"/>
            </a:br>
            <a:r>
              <a:rPr lang="es" sz="2900"/>
              <a:t>Não possui um fabricante específico, pois é desenvolvido e mantido por uma comunidade de colaboradores voluntários.</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 type="subTitle"/>
          </p:nvPr>
        </p:nvSpPr>
        <p:spPr>
          <a:xfrm>
            <a:off x="1062775" y="627899"/>
            <a:ext cx="6433500" cy="3887700"/>
          </a:xfrm>
          <a:prstGeom prst="rect">
            <a:avLst/>
          </a:prstGeom>
        </p:spPr>
        <p:txBody>
          <a:bodyPr anchorCtr="0" anchor="ctr" bIns="91425" lIns="91425" spcFirstLastPara="1" rIns="91425" wrap="square" tIns="91425">
            <a:noAutofit/>
          </a:bodyPr>
          <a:lstStyle/>
          <a:p>
            <a:pPr indent="0" lvl="0" marL="0" marR="0" rtl="0" algn="l">
              <a:lnSpc>
                <a:spcPct val="150000"/>
              </a:lnSpc>
              <a:spcBef>
                <a:spcPts val="0"/>
              </a:spcBef>
              <a:spcAft>
                <a:spcPts val="0"/>
              </a:spcAft>
              <a:buNone/>
            </a:pPr>
            <a:r>
              <a:rPr b="1" lang="es" sz="1800">
                <a:latin typeface="Asap"/>
                <a:ea typeface="Asap"/>
                <a:cs typeface="Asap"/>
                <a:sym typeface="Asap"/>
              </a:rPr>
              <a:t>Vantagens:</a:t>
            </a:r>
            <a:endParaRPr b="1" sz="1800">
              <a:latin typeface="Asap"/>
              <a:ea typeface="Asap"/>
              <a:cs typeface="Asap"/>
              <a:sym typeface="Asap"/>
            </a:endParaRPr>
          </a:p>
          <a:p>
            <a:pPr indent="0" lvl="0" marL="457200" marR="0" rtl="0" algn="l">
              <a:lnSpc>
                <a:spcPct val="150000"/>
              </a:lnSpc>
              <a:spcBef>
                <a:spcPts val="0"/>
              </a:spcBef>
              <a:spcAft>
                <a:spcPts val="0"/>
              </a:spcAft>
              <a:buNone/>
            </a:pPr>
            <a:r>
              <a:rPr lang="es" sz="1800">
                <a:latin typeface="Asap"/>
                <a:ea typeface="Asap"/>
                <a:cs typeface="Asap"/>
                <a:sym typeface="Asap"/>
              </a:rPr>
              <a:t>Escalabilidade Horizontal</a:t>
            </a:r>
            <a:endParaRPr sz="1800">
              <a:latin typeface="Asap"/>
              <a:ea typeface="Asap"/>
              <a:cs typeface="Asap"/>
              <a:sym typeface="Asap"/>
            </a:endParaRPr>
          </a:p>
          <a:p>
            <a:pPr indent="0" lvl="0" marL="457200" marR="0" rtl="0" algn="l">
              <a:lnSpc>
                <a:spcPct val="150000"/>
              </a:lnSpc>
              <a:spcBef>
                <a:spcPts val="0"/>
              </a:spcBef>
              <a:spcAft>
                <a:spcPts val="0"/>
              </a:spcAft>
              <a:buNone/>
            </a:pPr>
            <a:r>
              <a:rPr lang="es" sz="1800">
                <a:latin typeface="Asap"/>
                <a:ea typeface="Asap"/>
                <a:cs typeface="Asap"/>
                <a:sym typeface="Asap"/>
              </a:rPr>
              <a:t>Alta Disponibilidade:</a:t>
            </a:r>
            <a:br>
              <a:rPr lang="es" sz="1800">
                <a:latin typeface="Asap"/>
                <a:ea typeface="Asap"/>
                <a:cs typeface="Asap"/>
                <a:sym typeface="Asap"/>
              </a:rPr>
            </a:br>
            <a:r>
              <a:rPr lang="es" sz="1800">
                <a:latin typeface="Asap"/>
                <a:ea typeface="Asap"/>
                <a:cs typeface="Asap"/>
                <a:sym typeface="Asap"/>
              </a:rPr>
              <a:t>Modelo de Dados Flexível</a:t>
            </a:r>
            <a:br>
              <a:rPr lang="es" sz="1800">
                <a:latin typeface="Asap"/>
                <a:ea typeface="Asap"/>
                <a:cs typeface="Asap"/>
                <a:sym typeface="Asap"/>
              </a:rPr>
            </a:br>
            <a:r>
              <a:rPr lang="es" sz="1800">
                <a:latin typeface="Asap"/>
                <a:ea typeface="Asap"/>
                <a:cs typeface="Asap"/>
                <a:sym typeface="Asap"/>
              </a:rPr>
              <a:t>Consultas Rápidas por Chave</a:t>
            </a:r>
            <a:br>
              <a:rPr lang="es" sz="1800">
                <a:latin typeface="Asap"/>
                <a:ea typeface="Asap"/>
                <a:cs typeface="Asap"/>
                <a:sym typeface="Asap"/>
              </a:rPr>
            </a:br>
            <a:endParaRPr sz="1800">
              <a:latin typeface="Asap"/>
              <a:ea typeface="Asap"/>
              <a:cs typeface="Asap"/>
              <a:sym typeface="Asap"/>
            </a:endParaRPr>
          </a:p>
          <a:p>
            <a:pPr indent="0" lvl="0" marL="0" marR="0" rtl="0" algn="l">
              <a:lnSpc>
                <a:spcPct val="150000"/>
              </a:lnSpc>
              <a:spcBef>
                <a:spcPts val="0"/>
              </a:spcBef>
              <a:spcAft>
                <a:spcPts val="0"/>
              </a:spcAft>
              <a:buNone/>
            </a:pPr>
            <a:r>
              <a:rPr b="1" lang="es" sz="1800">
                <a:latin typeface="Asap"/>
                <a:ea typeface="Asap"/>
                <a:cs typeface="Asap"/>
                <a:sym typeface="Asap"/>
              </a:rPr>
              <a:t>Desvantagens:</a:t>
            </a:r>
            <a:br>
              <a:rPr lang="es" sz="1800">
                <a:latin typeface="Asap"/>
                <a:ea typeface="Asap"/>
                <a:cs typeface="Asap"/>
                <a:sym typeface="Asap"/>
              </a:rPr>
            </a:br>
            <a:r>
              <a:rPr lang="es" sz="1800">
                <a:latin typeface="Asap"/>
                <a:ea typeface="Asap"/>
                <a:cs typeface="Asap"/>
                <a:sym typeface="Asap"/>
              </a:rPr>
              <a:t>	Complexidade de Administração</a:t>
            </a:r>
            <a:endParaRPr sz="1800">
              <a:latin typeface="Asap"/>
              <a:ea typeface="Asap"/>
              <a:cs typeface="Asap"/>
              <a:sym typeface="Asap"/>
            </a:endParaRPr>
          </a:p>
          <a:p>
            <a:pPr indent="0" lvl="0" marL="457200" marR="0" rtl="0" algn="l">
              <a:lnSpc>
                <a:spcPct val="150000"/>
              </a:lnSpc>
              <a:spcBef>
                <a:spcPts val="0"/>
              </a:spcBef>
              <a:spcAft>
                <a:spcPts val="0"/>
              </a:spcAft>
              <a:buNone/>
            </a:pPr>
            <a:r>
              <a:rPr lang="es" sz="1800">
                <a:latin typeface="Asap"/>
                <a:ea typeface="Asap"/>
                <a:cs typeface="Asap"/>
                <a:sym typeface="Asap"/>
              </a:rPr>
              <a:t>Alto Consumo de Recursos</a:t>
            </a:r>
            <a:br>
              <a:rPr lang="es" sz="1800">
                <a:latin typeface="Asap"/>
                <a:ea typeface="Asap"/>
                <a:cs typeface="Asap"/>
                <a:sym typeface="Asap"/>
              </a:rPr>
            </a:br>
            <a:r>
              <a:rPr lang="es" sz="1800">
                <a:latin typeface="Asap"/>
                <a:ea typeface="Asap"/>
                <a:cs typeface="Asap"/>
                <a:sym typeface="Asap"/>
              </a:rPr>
              <a:t>Modelo de Dados Limitado</a:t>
            </a:r>
            <a:br>
              <a:rPr lang="es" sz="1800">
                <a:latin typeface="Asap"/>
                <a:ea typeface="Asap"/>
                <a:cs typeface="Asap"/>
                <a:sym typeface="Asap"/>
              </a:rPr>
            </a:br>
            <a:r>
              <a:rPr lang="es" sz="1800">
                <a:latin typeface="Asap"/>
                <a:ea typeface="Asap"/>
                <a:cs typeface="Asap"/>
                <a:sym typeface="Asap"/>
              </a:rPr>
              <a:t>Falta de Ferramentas de Terceiros</a:t>
            </a:r>
            <a:endParaRPr sz="1800">
              <a:latin typeface="Asap"/>
              <a:ea typeface="Asap"/>
              <a:cs typeface="Asap"/>
              <a:sym typeface="Asap"/>
            </a:endParaRPr>
          </a:p>
        </p:txBody>
      </p:sp>
      <p:pic>
        <p:nvPicPr>
          <p:cNvPr id="229" name="Google Shape;229;p34"/>
          <p:cNvPicPr preferRelativeResize="0"/>
          <p:nvPr/>
        </p:nvPicPr>
        <p:blipFill>
          <a:blip r:embed="rId3">
            <a:alphaModFix/>
          </a:blip>
          <a:stretch>
            <a:fillRect/>
          </a:stretch>
        </p:blipFill>
        <p:spPr>
          <a:xfrm>
            <a:off x="5577150" y="1149750"/>
            <a:ext cx="3324775" cy="253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idx="1" type="subTitle"/>
          </p:nvPr>
        </p:nvSpPr>
        <p:spPr>
          <a:xfrm>
            <a:off x="776575" y="817625"/>
            <a:ext cx="7843500" cy="4164600"/>
          </a:xfrm>
          <a:prstGeom prst="rect">
            <a:avLst/>
          </a:prstGeom>
        </p:spPr>
        <p:txBody>
          <a:bodyPr anchorCtr="0" anchor="ctr" bIns="91425" lIns="91425" spcFirstLastPara="1" rIns="91425" wrap="square" tIns="91425">
            <a:noAutofit/>
          </a:bodyPr>
          <a:lstStyle/>
          <a:p>
            <a:pPr indent="-393700" lvl="0" marL="457200" marR="0" rtl="0" algn="l">
              <a:lnSpc>
                <a:spcPct val="150000"/>
              </a:lnSpc>
              <a:spcBef>
                <a:spcPts val="0"/>
              </a:spcBef>
              <a:spcAft>
                <a:spcPts val="0"/>
              </a:spcAft>
              <a:buSzPts val="2600"/>
              <a:buFont typeface="Asap"/>
              <a:buChar char="●"/>
            </a:pPr>
            <a:r>
              <a:rPr lang="es" sz="2600">
                <a:latin typeface="Asap"/>
                <a:ea typeface="Asap"/>
                <a:cs typeface="Asap"/>
                <a:sym typeface="Asap"/>
              </a:rPr>
              <a:t>Armazenamento e Análise de Big Data</a:t>
            </a:r>
            <a:endParaRPr sz="2600">
              <a:latin typeface="Asap"/>
              <a:ea typeface="Asap"/>
              <a:cs typeface="Asap"/>
              <a:sym typeface="Asap"/>
            </a:endParaRPr>
          </a:p>
          <a:p>
            <a:pPr indent="-393700" lvl="0" marL="457200" marR="0" rtl="0" algn="l">
              <a:lnSpc>
                <a:spcPct val="150000"/>
              </a:lnSpc>
              <a:spcBef>
                <a:spcPts val="0"/>
              </a:spcBef>
              <a:spcAft>
                <a:spcPts val="0"/>
              </a:spcAft>
              <a:buSzPts val="2600"/>
              <a:buFont typeface="Asap"/>
              <a:buChar char="●"/>
            </a:pPr>
            <a:r>
              <a:rPr lang="es" sz="2600">
                <a:latin typeface="Asap"/>
                <a:ea typeface="Asap"/>
                <a:cs typeface="Asap"/>
                <a:sym typeface="Asap"/>
              </a:rPr>
              <a:t>Aplicações de Monitoramento e Análise de Tempo Real</a:t>
            </a:r>
            <a:endParaRPr sz="2600">
              <a:latin typeface="Asap"/>
              <a:ea typeface="Asap"/>
              <a:cs typeface="Asap"/>
              <a:sym typeface="Asap"/>
            </a:endParaRPr>
          </a:p>
          <a:p>
            <a:pPr indent="-393700" lvl="0" marL="457200" marR="0" rtl="0" algn="l">
              <a:lnSpc>
                <a:spcPct val="150000"/>
              </a:lnSpc>
              <a:spcBef>
                <a:spcPts val="0"/>
              </a:spcBef>
              <a:spcAft>
                <a:spcPts val="0"/>
              </a:spcAft>
              <a:buSzPts val="2600"/>
              <a:buFont typeface="Asap"/>
              <a:buChar char="●"/>
            </a:pPr>
            <a:r>
              <a:rPr lang="es" sz="2600">
                <a:latin typeface="Asap"/>
                <a:ea typeface="Asap"/>
                <a:cs typeface="Asap"/>
                <a:sym typeface="Asap"/>
              </a:rPr>
              <a:t>Aplicações de Mídia e Entretenimento</a:t>
            </a:r>
            <a:endParaRPr sz="2600">
              <a:latin typeface="Asap"/>
              <a:ea typeface="Asap"/>
              <a:cs typeface="Asap"/>
              <a:sym typeface="Asap"/>
            </a:endParaRPr>
          </a:p>
          <a:p>
            <a:pPr indent="-393700" lvl="0" marL="457200" marR="0" rtl="0" algn="l">
              <a:lnSpc>
                <a:spcPct val="150000"/>
              </a:lnSpc>
              <a:spcBef>
                <a:spcPts val="0"/>
              </a:spcBef>
              <a:spcAft>
                <a:spcPts val="0"/>
              </a:spcAft>
              <a:buSzPts val="2600"/>
              <a:buFont typeface="Asap"/>
              <a:buChar char="●"/>
            </a:pPr>
            <a:r>
              <a:rPr lang="es" sz="2600">
                <a:latin typeface="Asap"/>
                <a:ea typeface="Asap"/>
                <a:cs typeface="Asap"/>
                <a:sym typeface="Asap"/>
              </a:rPr>
              <a:t>Aplicações de Jogos Online</a:t>
            </a:r>
            <a:endParaRPr sz="2600">
              <a:latin typeface="Asap"/>
              <a:ea typeface="Asap"/>
              <a:cs typeface="Asap"/>
              <a:sym typeface="Asap"/>
            </a:endParaRPr>
          </a:p>
          <a:p>
            <a:pPr indent="-393700" lvl="0" marL="457200" marR="0" rtl="0" algn="l">
              <a:lnSpc>
                <a:spcPct val="150000"/>
              </a:lnSpc>
              <a:spcBef>
                <a:spcPts val="0"/>
              </a:spcBef>
              <a:spcAft>
                <a:spcPts val="0"/>
              </a:spcAft>
              <a:buSzPts val="2600"/>
              <a:buFont typeface="Asap"/>
              <a:buChar char="●"/>
            </a:pPr>
            <a:r>
              <a:rPr lang="es" sz="2600">
                <a:latin typeface="Asap"/>
                <a:ea typeface="Asap"/>
                <a:cs typeface="Asap"/>
                <a:sym typeface="Asap"/>
              </a:rPr>
              <a:t>Armazenamento de Logs e Rastreamento de Eventos</a:t>
            </a:r>
            <a:endParaRPr sz="2600">
              <a:latin typeface="Asap"/>
              <a:ea typeface="Asap"/>
              <a:cs typeface="Asap"/>
              <a:sym typeface="Asap"/>
            </a:endParaRPr>
          </a:p>
        </p:txBody>
      </p:sp>
      <p:sp>
        <p:nvSpPr>
          <p:cNvPr id="235" name="Google Shape;235;p35"/>
          <p:cNvSpPr txBox="1"/>
          <p:nvPr>
            <p:ph idx="1" type="subTitle"/>
          </p:nvPr>
        </p:nvSpPr>
        <p:spPr>
          <a:xfrm>
            <a:off x="523950" y="144625"/>
            <a:ext cx="8096100" cy="4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Quais tipos de projetos são favorecidos com o seu uso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4294967295" type="ctrTitle"/>
          </p:nvPr>
        </p:nvSpPr>
        <p:spPr>
          <a:xfrm>
            <a:off x="624175" y="273425"/>
            <a:ext cx="7393800" cy="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Conclusão</a:t>
            </a:r>
            <a:endParaRPr/>
          </a:p>
        </p:txBody>
      </p:sp>
      <p:sp>
        <p:nvSpPr>
          <p:cNvPr id="241" name="Google Shape;241;p36"/>
          <p:cNvSpPr txBox="1"/>
          <p:nvPr>
            <p:ph idx="1" type="subTitle"/>
          </p:nvPr>
        </p:nvSpPr>
        <p:spPr>
          <a:xfrm>
            <a:off x="462825" y="1040025"/>
            <a:ext cx="7877700" cy="3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latin typeface="Asap"/>
                <a:ea typeface="Asap"/>
                <a:cs typeface="Asap"/>
                <a:sym typeface="Asap"/>
              </a:rPr>
              <a:t>Em resumo, o HBase é particularmente útil em cenários onde é necessário lidar com </a:t>
            </a:r>
            <a:r>
              <a:rPr b="1" lang="es" sz="2400">
                <a:latin typeface="Asap"/>
                <a:ea typeface="Asap"/>
                <a:cs typeface="Asap"/>
                <a:sym typeface="Asap"/>
              </a:rPr>
              <a:t>grandes volumes de dados, </a:t>
            </a:r>
            <a:r>
              <a:rPr lang="es" sz="2400">
                <a:latin typeface="Asap"/>
                <a:ea typeface="Asap"/>
                <a:cs typeface="Asap"/>
                <a:sym typeface="Asap"/>
              </a:rPr>
              <a:t>especialmente em tempo real, e onde a escalabilidade horizontal e a </a:t>
            </a:r>
            <a:r>
              <a:rPr b="1" lang="es" sz="2400">
                <a:latin typeface="Asap"/>
                <a:ea typeface="Asap"/>
                <a:cs typeface="Asap"/>
                <a:sym typeface="Asap"/>
              </a:rPr>
              <a:t>alta disponibilidade</a:t>
            </a:r>
            <a:r>
              <a:rPr lang="es" sz="2400">
                <a:latin typeface="Asap"/>
                <a:ea typeface="Asap"/>
                <a:cs typeface="Asap"/>
                <a:sym typeface="Asap"/>
              </a:rPr>
              <a:t> são essenciais. </a:t>
            </a:r>
            <a:br>
              <a:rPr lang="es" sz="2400">
                <a:latin typeface="Asap"/>
                <a:ea typeface="Asap"/>
                <a:cs typeface="Asap"/>
                <a:sym typeface="Asap"/>
              </a:rPr>
            </a:br>
            <a:endParaRPr sz="2400">
              <a:latin typeface="Asap"/>
              <a:ea typeface="Asap"/>
              <a:cs typeface="Asap"/>
              <a:sym typeface="Asap"/>
            </a:endParaRPr>
          </a:p>
          <a:p>
            <a:pPr indent="0" lvl="0" marL="0" rtl="0" algn="l">
              <a:spcBef>
                <a:spcPts val="0"/>
              </a:spcBef>
              <a:spcAft>
                <a:spcPts val="0"/>
              </a:spcAft>
              <a:buNone/>
            </a:pPr>
            <a:r>
              <a:rPr lang="es" sz="2400">
                <a:latin typeface="Asap"/>
                <a:ea typeface="Asap"/>
                <a:cs typeface="Asap"/>
                <a:sym typeface="Asap"/>
              </a:rPr>
              <a:t>No entanto, a escolha de usar o HBase deve ser feita com base nas necessidades específicas do projeto e na compreensão das vantagens e desvantagens desse sistema de banco de dados.</a:t>
            </a:r>
            <a:endParaRPr sz="2400">
              <a:latin typeface="Asap"/>
              <a:ea typeface="Asap"/>
              <a:cs typeface="Asap"/>
              <a:sym typeface="Asap"/>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Biografia</a:t>
            </a:r>
            <a:endParaRPr/>
          </a:p>
          <a:p>
            <a:pPr indent="0" lvl="0" marL="0" rtl="0" algn="l">
              <a:spcBef>
                <a:spcPts val="0"/>
              </a:spcBef>
              <a:spcAft>
                <a:spcPts val="0"/>
              </a:spcAft>
              <a:buNone/>
            </a:pPr>
            <a:r>
              <a:t/>
            </a:r>
            <a:endParaRPr/>
          </a:p>
        </p:txBody>
      </p:sp>
      <p:sp>
        <p:nvSpPr>
          <p:cNvPr id="247" name="Google Shape;247;p37"/>
          <p:cNvSpPr txBox="1"/>
          <p:nvPr>
            <p:ph idx="1" type="subTitle"/>
          </p:nvPr>
        </p:nvSpPr>
        <p:spPr>
          <a:xfrm>
            <a:off x="1146300" y="1516850"/>
            <a:ext cx="7277700" cy="2567700"/>
          </a:xfrm>
          <a:prstGeom prst="rect">
            <a:avLst/>
          </a:prstGeom>
        </p:spPr>
        <p:txBody>
          <a:bodyPr anchorCtr="0" anchor="ctr" bIns="91425" lIns="91425" spcFirstLastPara="1" rIns="91425" wrap="square" tIns="91425">
            <a:noAutofit/>
          </a:bodyPr>
          <a:lstStyle/>
          <a:p>
            <a:pPr indent="-298450" lvl="0" marL="457200" rtl="0" algn="l">
              <a:lnSpc>
                <a:spcPct val="200000"/>
              </a:lnSpc>
              <a:spcBef>
                <a:spcPts val="0"/>
              </a:spcBef>
              <a:spcAft>
                <a:spcPts val="0"/>
              </a:spcAft>
              <a:buSzPts val="1100"/>
              <a:buFont typeface="Arial"/>
              <a:buChar char="●"/>
            </a:pPr>
            <a:r>
              <a:rPr lang="es" sz="1100" u="sng">
                <a:solidFill>
                  <a:srgbClr val="1155CC"/>
                </a:solidFill>
                <a:latin typeface="Arial"/>
                <a:ea typeface="Arial"/>
                <a:cs typeface="Arial"/>
                <a:sym typeface="Arial"/>
                <a:hlinkClick r:id="rId3">
                  <a:extLst>
                    <a:ext uri="{A12FA001-AC4F-418D-AE19-62706E023703}">
                      <ahyp:hlinkClr val="tx"/>
                    </a:ext>
                  </a:extLst>
                </a:hlinkClick>
              </a:rPr>
              <a:t>https://hbase.apache.org/</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SzPts val="1100"/>
              <a:buFont typeface="Arial"/>
              <a:buChar char="●"/>
            </a:pPr>
            <a:r>
              <a:rPr lang="es" sz="1100" u="sng">
                <a:solidFill>
                  <a:srgbClr val="1155CC"/>
                </a:solidFill>
                <a:latin typeface="Arial"/>
                <a:ea typeface="Arial"/>
                <a:cs typeface="Arial"/>
                <a:sym typeface="Arial"/>
                <a:hlinkClick r:id="rId4">
                  <a:extLst>
                    <a:ext uri="{A12FA001-AC4F-418D-AE19-62706E023703}">
                      <ahyp:hlinkClr val="tx"/>
                    </a:ext>
                  </a:extLst>
                </a:hlinkClick>
              </a:rPr>
              <a:t>https://cetax.com.br/o-que-e-o-apache-hbase/</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SzPts val="1100"/>
              <a:buFont typeface="Arial"/>
              <a:buChar char="●"/>
            </a:pPr>
            <a:r>
              <a:rPr lang="es" sz="1100" u="sng">
                <a:solidFill>
                  <a:srgbClr val="1155CC"/>
                </a:solidFill>
                <a:latin typeface="Arial"/>
                <a:ea typeface="Arial"/>
                <a:cs typeface="Arial"/>
                <a:sym typeface="Arial"/>
                <a:hlinkClick r:id="rId5">
                  <a:extLst>
                    <a:ext uri="{A12FA001-AC4F-418D-AE19-62706E023703}">
                      <ahyp:hlinkClr val="tx"/>
                    </a:ext>
                  </a:extLst>
                </a:hlinkClick>
              </a:rPr>
              <a:t>https://pt.linkedin.com/pulse/apache-hbase-jose-r-f-junior#:~:text=Data%20Architect&amp;text=O%20Apache%20HBase%20come%C3%A7ou%20como,de%20pesquisa%20em%20linguagem%20natural%20</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SzPts val="1100"/>
              <a:buFont typeface="Arial"/>
              <a:buChar char="●"/>
            </a:pPr>
            <a:r>
              <a:rPr lang="es" sz="1100" u="sng">
                <a:solidFill>
                  <a:srgbClr val="1155CC"/>
                </a:solidFill>
                <a:latin typeface="Arial"/>
                <a:ea typeface="Arial"/>
                <a:cs typeface="Arial"/>
                <a:sym typeface="Arial"/>
                <a:hlinkClick r:id="rId6">
                  <a:extLst>
                    <a:ext uri="{A12FA001-AC4F-418D-AE19-62706E023703}">
                      <ahyp:hlinkClr val="tx"/>
                    </a:ext>
                  </a:extLst>
                </a:hlinkClick>
              </a:rPr>
              <a:t>https://learn.microsoft.com/pt-br/azure/hdinsight/hbase/apache-hbase-overview</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SzPts val="1100"/>
              <a:buFont typeface="Arial"/>
              <a:buChar char="●"/>
            </a:pPr>
            <a:r>
              <a:rPr lang="es" sz="1100" u="sng">
                <a:solidFill>
                  <a:srgbClr val="1155CC"/>
                </a:solidFill>
                <a:latin typeface="Arial"/>
                <a:ea typeface="Arial"/>
                <a:cs typeface="Arial"/>
                <a:sym typeface="Arial"/>
                <a:hlinkClick r:id="rId7">
                  <a:extLst>
                    <a:ext uri="{A12FA001-AC4F-418D-AE19-62706E023703}">
                      <ahyp:hlinkClr val="tx"/>
                    </a:ext>
                  </a:extLst>
                </a:hlinkClick>
              </a:rPr>
              <a:t>https://aws.amazon.com/pt/emr/features/hbase/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ACCH Methodology for Students with Autism Spectrum Disorder by Slidesgo">
  <a:themeElements>
    <a:clrScheme name="Simple Light">
      <a:dk1>
        <a:srgbClr val="403E48"/>
      </a:dk1>
      <a:lt1>
        <a:srgbClr val="FFFFFF"/>
      </a:lt1>
      <a:dk2>
        <a:srgbClr val="9BB3EF"/>
      </a:dk2>
      <a:lt2>
        <a:srgbClr val="C9D5F4"/>
      </a:lt2>
      <a:accent1>
        <a:srgbClr val="6E91E7"/>
      </a:accent1>
      <a:accent2>
        <a:srgbClr val="FFFFFF"/>
      </a:accent2>
      <a:accent3>
        <a:srgbClr val="FFFFFF"/>
      </a:accent3>
      <a:accent4>
        <a:srgbClr val="FFFFFF"/>
      </a:accent4>
      <a:accent5>
        <a:srgbClr val="FFFFFF"/>
      </a:accent5>
      <a:accent6>
        <a:srgbClr val="FFFFFF"/>
      </a:accent6>
      <a:hlink>
        <a:srgbClr val="403E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