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39622-B352-5EE2-C18C-C62A3B389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D06F7-E3B6-A396-D321-A8B4EF1EE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E78FD-2458-07D0-382A-15B0301D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035D6-ECDF-A0AA-95AB-E3170211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F4B1DC-5DB5-A837-C2BD-09762447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1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7E7D-A0A1-E233-33CA-B7F78E07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2477D-3D74-9DD4-9051-AB547057B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C1657-1499-53DA-8A16-90834D7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B1C11-0591-D4DC-CE06-D6D889F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77B73-3011-2368-A9D3-C0A89231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6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10A7EB-3B62-B995-F657-E32519EFE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4926E8-1579-3357-C79A-1DDFB39A0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C29BA-B0CC-2814-FB1A-2D74C8E5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8F421-1A10-332C-E52E-7F384A05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C9192-F625-3F66-77C6-230C780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F0F8-E837-0B97-0FB0-25B8EA4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E5F2F-6A31-4DE3-1B7D-E65D843B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A9668-D834-D54D-7C10-9F640276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92348-C38F-594A-3CA7-0F5FD7E7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12BF4-5C55-7AE3-6292-EDF9D4EB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7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8C80D-9E9B-5A3C-C4D6-855CE98C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495A9-90CF-E55B-A610-D33B2F33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B342-BEB2-D514-BF7A-86B35947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76921-EF53-8665-3F08-7C1A7939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E5929-18D7-723F-4D30-BE3C120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C6566-B64E-C9AA-2D98-E1E0A274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7F408-6E52-8E9E-33B8-5E47A949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BA0530-898F-AA89-94DA-1A8E3C8C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D9575-E480-BCEE-6B0C-680F1E0C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F7B4E-A1F9-EC43-8EF7-30A1465B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7EFAF-AE5E-DD41-689D-4ABE2364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853C-6D0F-BBF4-2560-4161F82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5D1AB-0F12-21BA-5144-7E2DA5E3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13F960-69A0-3000-3594-21446F4B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16152F-0675-A780-EBC6-93D7431B4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435015-169F-E7CB-EEF4-3BB988C89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4A055D-AF4A-10C9-2C39-EDAB798F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74F3EE-CE73-7F63-65D0-82572DE4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358DC1-E8DA-D8C0-C0AC-3F789810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03826-C07F-83CA-FA8C-7EE83E64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146283-8CB0-5567-5991-DEB941D7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B243A-72D3-8F7E-B7CC-49D982BB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6814C6-75A9-E987-72ED-F1E7C058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8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7BB189-7084-E8D9-1E77-DFBB14F7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29F919-7792-5359-E664-E5D264B9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97F65C-EE0E-9C87-F7A6-4647A71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E2209-5029-330B-5FE3-A2269B50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F39B6-D5BB-E5B0-AF00-276C50C7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637EE8-2968-8690-D307-B795821F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03E46-8071-9FED-4C73-8B599FF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FB267-297E-7B97-8949-3E848A8A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BD62F-D1DD-B807-A3FF-2483C45B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3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5CC56-519A-7F80-C260-75666899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52E926-1CA3-DD9C-E799-61D587F4C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80B648-C8D7-97A3-AF54-96414504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4F4EE-D890-115B-2F8C-7F166E98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68B7D9-2C4A-0409-D275-66A02B9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871D8-11D3-AFA6-63CE-C32CDCF2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2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74149F-16D3-2FA3-B343-0DEF762F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7EDB0-0E35-692D-5234-B9860301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07A57-3221-5D4B-03A6-F1F54BD7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C423-386D-430E-96BC-3BC16E8E8A55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5964D-8B76-A2D3-FF0A-616967BF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77518-1C4F-5932-01B1-CDE709FD5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B757-3324-46FC-82EF-E27D6002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5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5EA23-09C3-AD05-5F4B-D0AA24B13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485D9-0B9D-0051-143D-D196170CE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rgbClr val="00B050"/>
                </a:solidFill>
              </a:rPr>
              <a:t>Grafos</a:t>
            </a:r>
            <a:endParaRPr lang="pt-BR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2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1B96B1AA-0B15-9B73-23C4-316BEF942E3D}"/>
              </a:ext>
            </a:extLst>
          </p:cNvPr>
          <p:cNvSpPr/>
          <p:nvPr/>
        </p:nvSpPr>
        <p:spPr>
          <a:xfrm>
            <a:off x="9210868" y="4459440"/>
            <a:ext cx="2397968" cy="15955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HTML</a:t>
            </a:r>
          </a:p>
          <a:p>
            <a:pPr algn="ctr"/>
            <a:r>
              <a:rPr lang="pt-BR" sz="2800" b="1" dirty="0" err="1"/>
              <a:t>PROF1</a:t>
            </a:r>
            <a:endParaRPr lang="pt-BR" sz="2800" b="1" dirty="0"/>
          </a:p>
          <a:p>
            <a:pPr algn="ctr"/>
            <a:r>
              <a:rPr lang="pt-BR" sz="2800" b="1" dirty="0"/>
              <a:t>1° Per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926C78-EAEC-D905-79FC-F16F9AF654EB}"/>
              </a:ext>
            </a:extLst>
          </p:cNvPr>
          <p:cNvSpPr/>
          <p:nvPr/>
        </p:nvSpPr>
        <p:spPr>
          <a:xfrm>
            <a:off x="692018" y="1992081"/>
            <a:ext cx="2397968" cy="1950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BD</a:t>
            </a:r>
          </a:p>
          <a:p>
            <a:pPr algn="ctr"/>
            <a:r>
              <a:rPr lang="pt-BR" sz="2800" b="1" dirty="0" err="1"/>
              <a:t>PROF1</a:t>
            </a:r>
            <a:endParaRPr lang="pt-BR" sz="2800" b="1" dirty="0"/>
          </a:p>
          <a:p>
            <a:pPr algn="ctr"/>
            <a:r>
              <a:rPr lang="pt-BR" sz="2800" b="1" dirty="0"/>
              <a:t>3° Per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BA94B7-92C9-C05F-988C-02FBDD4AD204}"/>
              </a:ext>
            </a:extLst>
          </p:cNvPr>
          <p:cNvSpPr/>
          <p:nvPr/>
        </p:nvSpPr>
        <p:spPr>
          <a:xfrm>
            <a:off x="4626427" y="592494"/>
            <a:ext cx="2397968" cy="15955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ED</a:t>
            </a:r>
          </a:p>
          <a:p>
            <a:pPr algn="ctr"/>
            <a:r>
              <a:rPr lang="pt-BR" sz="2800" b="1" dirty="0" err="1"/>
              <a:t>PROF2</a:t>
            </a:r>
            <a:endParaRPr lang="pt-BR" sz="2800" b="1" dirty="0"/>
          </a:p>
          <a:p>
            <a:pPr algn="ctr"/>
            <a:r>
              <a:rPr lang="pt-BR" sz="2800" b="1" dirty="0"/>
              <a:t>3° Per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A3F1A6E-B8DF-7E33-4EF3-7C5880084128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 flipH="1">
            <a:off x="7024395" y="1198785"/>
            <a:ext cx="2077619" cy="1914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53734B9-3F12-D370-FD46-D0A636BD1220}"/>
              </a:ext>
            </a:extLst>
          </p:cNvPr>
          <p:cNvCxnSpPr>
            <a:cxnSpLocks/>
            <a:stCxn id="10" idx="6"/>
            <a:endCxn id="3" idx="4"/>
          </p:cNvCxnSpPr>
          <p:nvPr/>
        </p:nvCxnSpPr>
        <p:spPr>
          <a:xfrm flipV="1">
            <a:off x="6438584" y="1996552"/>
            <a:ext cx="3862414" cy="34627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70638CA-63CA-C749-D7FF-B5B128C46641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 flipV="1">
            <a:off x="3089986" y="2967135"/>
            <a:ext cx="6120882" cy="2290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DFDCBD-6DE6-A31E-BEC3-93A478437F95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2738812" y="1390262"/>
            <a:ext cx="1887615" cy="887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2F1BF145-6B4D-B1AE-C07E-1E61203E4D9E}"/>
              </a:ext>
            </a:extLst>
          </p:cNvPr>
          <p:cNvSpPr/>
          <p:nvPr/>
        </p:nvSpPr>
        <p:spPr>
          <a:xfrm>
            <a:off x="9102014" y="401017"/>
            <a:ext cx="2397968" cy="15955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PROG1</a:t>
            </a:r>
            <a:endParaRPr lang="pt-BR" sz="2800" b="1" dirty="0"/>
          </a:p>
          <a:p>
            <a:pPr algn="ctr"/>
            <a:r>
              <a:rPr lang="pt-BR" sz="2800" b="1" dirty="0" err="1"/>
              <a:t>PROF2</a:t>
            </a:r>
            <a:endParaRPr lang="pt-BR" sz="2800" b="1" dirty="0"/>
          </a:p>
          <a:p>
            <a:pPr algn="ctr"/>
            <a:r>
              <a:rPr lang="pt-BR" sz="2800" b="1" dirty="0"/>
              <a:t>2° Per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D2DA895-5020-D349-9B13-DA0C6141B38C}"/>
              </a:ext>
            </a:extLst>
          </p:cNvPr>
          <p:cNvSpPr/>
          <p:nvPr/>
        </p:nvSpPr>
        <p:spPr>
          <a:xfrm>
            <a:off x="4040616" y="4661490"/>
            <a:ext cx="2397968" cy="15955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MET</a:t>
            </a:r>
            <a:endParaRPr lang="pt-BR" sz="2800" b="1" dirty="0"/>
          </a:p>
          <a:p>
            <a:pPr algn="ctr"/>
            <a:r>
              <a:rPr lang="pt-BR" sz="2800" b="1" dirty="0" err="1"/>
              <a:t>PROF3</a:t>
            </a:r>
            <a:endParaRPr lang="pt-BR" sz="2800" b="1" dirty="0"/>
          </a:p>
          <a:p>
            <a:pPr algn="ctr"/>
            <a:r>
              <a:rPr lang="pt-BR" sz="2800" b="1" dirty="0"/>
              <a:t>2° Per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D41D66-0FDC-16CD-0C06-81890F13BB14}"/>
              </a:ext>
            </a:extLst>
          </p:cNvPr>
          <p:cNvSpPr/>
          <p:nvPr/>
        </p:nvSpPr>
        <p:spPr>
          <a:xfrm>
            <a:off x="340844" y="4661490"/>
            <a:ext cx="1889172" cy="91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2° A noite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2FF7CF4-BEAD-0F15-69E6-83672309FA96}"/>
              </a:ext>
            </a:extLst>
          </p:cNvPr>
          <p:cNvSpPr/>
          <p:nvPr/>
        </p:nvSpPr>
        <p:spPr>
          <a:xfrm>
            <a:off x="347062" y="5732106"/>
            <a:ext cx="1889172" cy="918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3° A noite</a:t>
            </a:r>
          </a:p>
        </p:txBody>
      </p:sp>
    </p:spTree>
    <p:extLst>
      <p:ext uri="{BB962C8B-B14F-4D97-AF65-F5344CB8AC3E}">
        <p14:creationId xmlns:p14="http://schemas.microsoft.com/office/powerpoint/2010/main" val="26175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46ABC6A-FBF8-E6E3-CAD4-37C6E5D07825}"/>
              </a:ext>
            </a:extLst>
          </p:cNvPr>
          <p:cNvSpPr/>
          <p:nvPr/>
        </p:nvSpPr>
        <p:spPr>
          <a:xfrm>
            <a:off x="234816" y="226260"/>
            <a:ext cx="2032521" cy="8257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Coxinha</a:t>
            </a:r>
          </a:p>
          <a:p>
            <a:pPr algn="ctr"/>
            <a:r>
              <a:rPr lang="pt-BR" sz="2800" b="1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D446005-0860-FE9C-49ED-61505C834A92}"/>
              </a:ext>
            </a:extLst>
          </p:cNvPr>
          <p:cNvSpPr/>
          <p:nvPr/>
        </p:nvSpPr>
        <p:spPr>
          <a:xfrm>
            <a:off x="234818" y="1621189"/>
            <a:ext cx="2032521" cy="8257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Pastel</a:t>
            </a:r>
          </a:p>
          <a:p>
            <a:pPr algn="ctr"/>
            <a:r>
              <a:rPr lang="pt-BR" sz="2800" b="1" dirty="0"/>
              <a:t>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3CC36-CA7D-8AD6-E2AE-E98AC528F10E}"/>
              </a:ext>
            </a:extLst>
          </p:cNvPr>
          <p:cNvSpPr/>
          <p:nvPr/>
        </p:nvSpPr>
        <p:spPr>
          <a:xfrm>
            <a:off x="234817" y="3016118"/>
            <a:ext cx="2032521" cy="8257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Coca</a:t>
            </a:r>
          </a:p>
          <a:p>
            <a:pPr algn="ctr"/>
            <a:r>
              <a:rPr lang="pt-BR" sz="2800" b="1" dirty="0"/>
              <a:t>4,5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C5A9E54-7EAA-BDAE-5B11-B357C4BB36FE}"/>
              </a:ext>
            </a:extLst>
          </p:cNvPr>
          <p:cNvSpPr/>
          <p:nvPr/>
        </p:nvSpPr>
        <p:spPr>
          <a:xfrm>
            <a:off x="234816" y="4411047"/>
            <a:ext cx="2032521" cy="8257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Bolo</a:t>
            </a:r>
          </a:p>
          <a:p>
            <a:pPr algn="ctr"/>
            <a:r>
              <a:rPr lang="pt-BR" sz="2800" b="1" dirty="0"/>
              <a:t>3,5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FB62787-FB2C-86AE-63CB-36832A405909}"/>
              </a:ext>
            </a:extLst>
          </p:cNvPr>
          <p:cNvSpPr/>
          <p:nvPr/>
        </p:nvSpPr>
        <p:spPr>
          <a:xfrm>
            <a:off x="234816" y="5805976"/>
            <a:ext cx="2032521" cy="8257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Suco</a:t>
            </a:r>
          </a:p>
          <a:p>
            <a:pPr algn="ctr"/>
            <a:r>
              <a:rPr lang="pt-BR" sz="2800" b="1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4D608E2-4ADA-AAF9-FF1F-97F14B09879E}"/>
              </a:ext>
            </a:extLst>
          </p:cNvPr>
          <p:cNvSpPr/>
          <p:nvPr/>
        </p:nvSpPr>
        <p:spPr>
          <a:xfrm>
            <a:off x="9671177" y="705236"/>
            <a:ext cx="2032521" cy="82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Bernard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8EEF5B-1262-D6E0-97FA-EA077F5A116B}"/>
              </a:ext>
            </a:extLst>
          </p:cNvPr>
          <p:cNvSpPr/>
          <p:nvPr/>
        </p:nvSpPr>
        <p:spPr>
          <a:xfrm>
            <a:off x="9671177" y="1781367"/>
            <a:ext cx="2032521" cy="82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Gustavo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6E0B7A6-0660-7731-4F83-ECAAC529B1BA}"/>
              </a:ext>
            </a:extLst>
          </p:cNvPr>
          <p:cNvSpPr/>
          <p:nvPr/>
        </p:nvSpPr>
        <p:spPr>
          <a:xfrm>
            <a:off x="9671176" y="3016118"/>
            <a:ext cx="2032521" cy="82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David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6E6224C-6005-F2FF-D8BF-6CB24BBA5107}"/>
              </a:ext>
            </a:extLst>
          </p:cNvPr>
          <p:cNvSpPr/>
          <p:nvPr/>
        </p:nvSpPr>
        <p:spPr>
          <a:xfrm>
            <a:off x="9671175" y="4092249"/>
            <a:ext cx="2032521" cy="82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Marcos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B6C6DAA-C4FE-D747-CA25-A89F3993B1FB}"/>
              </a:ext>
            </a:extLst>
          </p:cNvPr>
          <p:cNvSpPr/>
          <p:nvPr/>
        </p:nvSpPr>
        <p:spPr>
          <a:xfrm>
            <a:off x="9671174" y="5196372"/>
            <a:ext cx="2032521" cy="8257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Monique</a:t>
            </a:r>
            <a:endParaRPr lang="pt-BR" sz="2800" b="1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9F735A-C1EF-25F3-012D-CA2E19C2E77D}"/>
              </a:ext>
            </a:extLst>
          </p:cNvPr>
          <p:cNvCxnSpPr>
            <a:cxnSpLocks/>
            <a:stCxn id="33" idx="2"/>
            <a:endCxn id="4" idx="6"/>
          </p:cNvCxnSpPr>
          <p:nvPr/>
        </p:nvCxnSpPr>
        <p:spPr>
          <a:xfrm flipH="1" flipV="1">
            <a:off x="2267337" y="639142"/>
            <a:ext cx="3687459" cy="6912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0ED71C0-F977-4257-4D1A-F59530B7FD6E}"/>
              </a:ext>
            </a:extLst>
          </p:cNvPr>
          <p:cNvCxnSpPr>
            <a:cxnSpLocks/>
            <a:stCxn id="33" idx="2"/>
            <a:endCxn id="5" idx="6"/>
          </p:cNvCxnSpPr>
          <p:nvPr/>
        </p:nvCxnSpPr>
        <p:spPr>
          <a:xfrm flipH="1">
            <a:off x="2267339" y="1330384"/>
            <a:ext cx="3687457" cy="7036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AA7CDB0-E4C6-F433-BC89-29E3EAF9E81E}"/>
              </a:ext>
            </a:extLst>
          </p:cNvPr>
          <p:cNvCxnSpPr>
            <a:cxnSpLocks/>
            <a:stCxn id="33" idx="2"/>
            <a:endCxn id="6" idx="6"/>
          </p:cNvCxnSpPr>
          <p:nvPr/>
        </p:nvCxnSpPr>
        <p:spPr>
          <a:xfrm flipH="1">
            <a:off x="2267338" y="1330384"/>
            <a:ext cx="3687458" cy="209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D2CCCE-E328-10BC-27D6-9B430A70607A}"/>
              </a:ext>
            </a:extLst>
          </p:cNvPr>
          <p:cNvSpPr txBox="1"/>
          <p:nvPr/>
        </p:nvSpPr>
        <p:spPr>
          <a:xfrm>
            <a:off x="3482879" y="297460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</a:t>
            </a:r>
            <a:endParaRPr lang="pt-BR" sz="40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26C8FD-5DF0-934B-C067-2FB4F9D08C27}"/>
              </a:ext>
            </a:extLst>
          </p:cNvPr>
          <p:cNvSpPr txBox="1"/>
          <p:nvPr/>
        </p:nvSpPr>
        <p:spPr>
          <a:xfrm>
            <a:off x="3294563" y="1689718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</a:t>
            </a:r>
            <a:endParaRPr lang="pt-BR" sz="4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B35384-88BE-9641-A93F-725C9B528EC3}"/>
              </a:ext>
            </a:extLst>
          </p:cNvPr>
          <p:cNvSpPr txBox="1"/>
          <p:nvPr/>
        </p:nvSpPr>
        <p:spPr>
          <a:xfrm>
            <a:off x="3762881" y="2373082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</a:t>
            </a:r>
            <a:endParaRPr lang="pt-BR" sz="4000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9DAB85E-BA6B-7F89-E15A-3C3F0EBD733A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 flipV="1">
            <a:off x="2267337" y="4823929"/>
            <a:ext cx="7403837" cy="785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25D9535-FB35-5EA5-EFCD-FDDE09120266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2267337" y="5609254"/>
            <a:ext cx="7403837" cy="609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0AC6593-3115-617A-3507-32082458CE73}"/>
              </a:ext>
            </a:extLst>
          </p:cNvPr>
          <p:cNvSpPr txBox="1"/>
          <p:nvPr/>
        </p:nvSpPr>
        <p:spPr>
          <a:xfrm>
            <a:off x="4299858" y="4500505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</a:t>
            </a:r>
            <a:endParaRPr lang="pt-BR" sz="4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91897B-A6BF-E7C3-9218-5A7849F4213B}"/>
              </a:ext>
            </a:extLst>
          </p:cNvPr>
          <p:cNvSpPr txBox="1"/>
          <p:nvPr/>
        </p:nvSpPr>
        <p:spPr>
          <a:xfrm>
            <a:off x="3701138" y="5555679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</a:t>
            </a:r>
            <a:endParaRPr lang="pt-BR" sz="4000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FC0ABBC-7937-5739-81F5-AACCFBD0AB42}"/>
              </a:ext>
            </a:extLst>
          </p:cNvPr>
          <p:cNvSpPr/>
          <p:nvPr/>
        </p:nvSpPr>
        <p:spPr>
          <a:xfrm>
            <a:off x="5954796" y="738662"/>
            <a:ext cx="2032521" cy="118344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03/04/2023</a:t>
            </a:r>
          </a:p>
          <a:p>
            <a:pPr algn="ctr"/>
            <a:r>
              <a:rPr lang="pt-BR" sz="2000" b="1" dirty="0"/>
              <a:t>Cartão </a:t>
            </a:r>
            <a:r>
              <a:rPr lang="pt-BR" sz="2000" b="1" dirty="0" err="1"/>
              <a:t>Deb</a:t>
            </a:r>
            <a:endParaRPr lang="pt-BR" sz="2000" b="1" dirty="0"/>
          </a:p>
          <a:p>
            <a:pPr algn="ctr"/>
            <a:r>
              <a:rPr lang="pt-BR" sz="2000" b="1" dirty="0"/>
              <a:t>26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F253A00-6C52-7DE8-2DC5-DB63BCD36E67}"/>
              </a:ext>
            </a:extLst>
          </p:cNvPr>
          <p:cNvCxnSpPr>
            <a:cxnSpLocks/>
            <a:stCxn id="9" idx="2"/>
            <a:endCxn id="33" idx="6"/>
          </p:cNvCxnSpPr>
          <p:nvPr/>
        </p:nvCxnSpPr>
        <p:spPr>
          <a:xfrm flipH="1">
            <a:off x="7987317" y="1118118"/>
            <a:ext cx="1683860" cy="2122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80B0E1A-8CEE-6185-E08A-0417426A6E5B}"/>
              </a:ext>
            </a:extLst>
          </p:cNvPr>
          <p:cNvCxnSpPr>
            <a:cxnSpLocks/>
            <a:stCxn id="10" idx="2"/>
            <a:endCxn id="33" idx="6"/>
          </p:cNvCxnSpPr>
          <p:nvPr/>
        </p:nvCxnSpPr>
        <p:spPr>
          <a:xfrm flipH="1" flipV="1">
            <a:off x="7987317" y="1330384"/>
            <a:ext cx="1683860" cy="8638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143430B-8E33-1CBD-17B1-D48E4FA4B01C}"/>
              </a:ext>
            </a:extLst>
          </p:cNvPr>
          <p:cNvSpPr txBox="1"/>
          <p:nvPr/>
        </p:nvSpPr>
        <p:spPr>
          <a:xfrm>
            <a:off x="8535260" y="716785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15</a:t>
            </a:r>
            <a:endParaRPr lang="pt-BR" sz="40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4473DA6-EA4D-8DF0-3255-F692E7D63F20}"/>
              </a:ext>
            </a:extLst>
          </p:cNvPr>
          <p:cNvSpPr txBox="1"/>
          <p:nvPr/>
        </p:nvSpPr>
        <p:spPr>
          <a:xfrm>
            <a:off x="8360929" y="1736305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11</a:t>
            </a:r>
            <a:endParaRPr lang="pt-BR" sz="4000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65EE3B0-04B6-451A-42F2-B045E8F44DFC}"/>
              </a:ext>
            </a:extLst>
          </p:cNvPr>
          <p:cNvSpPr/>
          <p:nvPr/>
        </p:nvSpPr>
        <p:spPr>
          <a:xfrm>
            <a:off x="5438187" y="3014560"/>
            <a:ext cx="2032521" cy="8257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Marcos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B5F258C-2C4E-C136-8F08-075399E0D56F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 flipH="1">
            <a:off x="6454448" y="1922106"/>
            <a:ext cx="516609" cy="10924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0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628-F19B-E25D-4D4F-1E723D2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3289-FDCA-AD28-A9D8-4C584D2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pt-BR" dirty="0"/>
              <a:t>Grafos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DCE2A6-31A6-44FF-365E-58D650D062D8}"/>
              </a:ext>
            </a:extLst>
          </p:cNvPr>
          <p:cNvSpPr/>
          <p:nvPr/>
        </p:nvSpPr>
        <p:spPr>
          <a:xfrm>
            <a:off x="1586204" y="4273420"/>
            <a:ext cx="839755" cy="821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005E71-8CD6-F906-B078-C33A7FCAF009}"/>
              </a:ext>
            </a:extLst>
          </p:cNvPr>
          <p:cNvSpPr txBox="1"/>
          <p:nvPr/>
        </p:nvSpPr>
        <p:spPr>
          <a:xfrm>
            <a:off x="838200" y="3429000"/>
            <a:ext cx="288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Vértices, ou nós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DAEC88-3636-33E3-722B-9A08188CBD91}"/>
              </a:ext>
            </a:extLst>
          </p:cNvPr>
          <p:cNvSpPr txBox="1"/>
          <p:nvPr/>
        </p:nvSpPr>
        <p:spPr>
          <a:xfrm>
            <a:off x="6411686" y="3428999"/>
            <a:ext cx="307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Arestas, ou arcos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C4B4D6-BA5D-7DD4-958D-37A5843EAFFE}"/>
              </a:ext>
            </a:extLst>
          </p:cNvPr>
          <p:cNvCxnSpPr/>
          <p:nvPr/>
        </p:nvCxnSpPr>
        <p:spPr>
          <a:xfrm>
            <a:off x="6858000" y="4273419"/>
            <a:ext cx="2845837" cy="13529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628-F19B-E25D-4D4F-1E723D2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3289-FDCA-AD28-A9D8-4C584D2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2233" cy="4667250"/>
          </a:xfrm>
        </p:spPr>
        <p:txBody>
          <a:bodyPr>
            <a:normAutofit/>
          </a:bodyPr>
          <a:lstStyle/>
          <a:p>
            <a:r>
              <a:rPr lang="pt-BR" sz="3600" dirty="0"/>
              <a:t>Grafos:</a:t>
            </a:r>
          </a:p>
          <a:p>
            <a:pPr lvl="1"/>
            <a:r>
              <a:rPr lang="pt-BR" sz="3200" dirty="0"/>
              <a:t>Vértices representam algum elemento pertencente ao domínio que está sendo modelado</a:t>
            </a:r>
          </a:p>
          <a:p>
            <a:pPr lvl="1"/>
            <a:r>
              <a:rPr lang="pt-BR" sz="3200" dirty="0"/>
              <a:t>Arestas representam as relações entre esses elementos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DCE2A6-31A6-44FF-365E-58D650D062D8}"/>
              </a:ext>
            </a:extLst>
          </p:cNvPr>
          <p:cNvSpPr/>
          <p:nvPr/>
        </p:nvSpPr>
        <p:spPr>
          <a:xfrm>
            <a:off x="9106678" y="1334277"/>
            <a:ext cx="839755" cy="821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005E71-8CD6-F906-B078-C33A7FCAF009}"/>
              </a:ext>
            </a:extLst>
          </p:cNvPr>
          <p:cNvSpPr txBox="1"/>
          <p:nvPr/>
        </p:nvSpPr>
        <p:spPr>
          <a:xfrm>
            <a:off x="8358674" y="489857"/>
            <a:ext cx="288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Vértices, ou nós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DAEC88-3636-33E3-722B-9A08188CBD91}"/>
              </a:ext>
            </a:extLst>
          </p:cNvPr>
          <p:cNvSpPr txBox="1"/>
          <p:nvPr/>
        </p:nvSpPr>
        <p:spPr>
          <a:xfrm>
            <a:off x="8492413" y="2878493"/>
            <a:ext cx="307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Arestas, ou arcos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C4B4D6-BA5D-7DD4-958D-37A5843EAFFE}"/>
              </a:ext>
            </a:extLst>
          </p:cNvPr>
          <p:cNvCxnSpPr/>
          <p:nvPr/>
        </p:nvCxnSpPr>
        <p:spPr>
          <a:xfrm>
            <a:off x="8938727" y="3722913"/>
            <a:ext cx="2845837" cy="13529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4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628-F19B-E25D-4D4F-1E723D2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DCE2A6-31A6-44FF-365E-58D650D062D8}"/>
              </a:ext>
            </a:extLst>
          </p:cNvPr>
          <p:cNvSpPr/>
          <p:nvPr/>
        </p:nvSpPr>
        <p:spPr>
          <a:xfrm>
            <a:off x="676469" y="2168418"/>
            <a:ext cx="2659225" cy="162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Lat</a:t>
            </a:r>
            <a:r>
              <a:rPr lang="pt-BR" sz="3200" b="1" dirty="0"/>
              <a:t>, </a:t>
            </a:r>
            <a:r>
              <a:rPr lang="pt-BR" sz="3200" b="1" dirty="0" err="1"/>
              <a:t>Long</a:t>
            </a:r>
            <a:endParaRPr lang="pt-BR" sz="3200" b="1" dirty="0"/>
          </a:p>
          <a:p>
            <a:pPr algn="ctr"/>
            <a:r>
              <a:rPr lang="pt-BR" sz="3200" b="1" dirty="0"/>
              <a:t>Altitude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C4B4D6-BA5D-7DD4-958D-37A5843EAFFE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497424" y="4785347"/>
            <a:ext cx="5669903" cy="1094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715EE55B-443E-DC6B-6E95-F976F584D0BA}"/>
              </a:ext>
            </a:extLst>
          </p:cNvPr>
          <p:cNvSpPr/>
          <p:nvPr/>
        </p:nvSpPr>
        <p:spPr>
          <a:xfrm>
            <a:off x="8856306" y="365125"/>
            <a:ext cx="2659225" cy="1627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Lat</a:t>
            </a:r>
            <a:r>
              <a:rPr lang="pt-BR" sz="3200" b="1" dirty="0"/>
              <a:t>, </a:t>
            </a:r>
            <a:r>
              <a:rPr lang="pt-BR" sz="3200" b="1" dirty="0" err="1"/>
              <a:t>Long</a:t>
            </a:r>
            <a:endParaRPr lang="pt-BR" sz="3200" b="1" dirty="0"/>
          </a:p>
          <a:p>
            <a:pPr algn="ctr"/>
            <a:r>
              <a:rPr lang="pt-BR" sz="3200" b="1" dirty="0"/>
              <a:t>Altitude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E6E275C-5003-8DC0-F9B9-3F422D958D31}"/>
              </a:ext>
            </a:extLst>
          </p:cNvPr>
          <p:cNvSpPr/>
          <p:nvPr/>
        </p:nvSpPr>
        <p:spPr>
          <a:xfrm>
            <a:off x="9167327" y="3971712"/>
            <a:ext cx="2659225" cy="16272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Lat</a:t>
            </a:r>
            <a:r>
              <a:rPr lang="pt-BR" sz="3200" b="1" dirty="0"/>
              <a:t>, </a:t>
            </a:r>
            <a:r>
              <a:rPr lang="pt-BR" sz="3200" b="1" dirty="0" err="1"/>
              <a:t>Long</a:t>
            </a:r>
            <a:endParaRPr lang="pt-BR" sz="3200" b="1" dirty="0"/>
          </a:p>
          <a:p>
            <a:pPr algn="ctr"/>
            <a:r>
              <a:rPr lang="pt-BR" sz="3200" b="1" dirty="0"/>
              <a:t>Altitude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D2E34B-9055-016C-315B-DF88F2B3D670}"/>
              </a:ext>
            </a:extLst>
          </p:cNvPr>
          <p:cNvSpPr/>
          <p:nvPr/>
        </p:nvSpPr>
        <p:spPr>
          <a:xfrm>
            <a:off x="838199" y="5066504"/>
            <a:ext cx="2659225" cy="162727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Lat</a:t>
            </a:r>
            <a:r>
              <a:rPr lang="pt-BR" sz="3200" b="1" dirty="0"/>
              <a:t>, </a:t>
            </a:r>
            <a:r>
              <a:rPr lang="pt-BR" sz="3200" b="1" dirty="0" err="1"/>
              <a:t>Long</a:t>
            </a:r>
            <a:endParaRPr lang="pt-BR" sz="3200" b="1" dirty="0"/>
          </a:p>
          <a:p>
            <a:pPr algn="ctr"/>
            <a:r>
              <a:rPr lang="pt-BR" sz="3200" b="1" dirty="0"/>
              <a:t>Altitude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508EAB0-67AD-C654-2DD0-27093AF8C984}"/>
              </a:ext>
            </a:extLst>
          </p:cNvPr>
          <p:cNvSpPr/>
          <p:nvPr/>
        </p:nvSpPr>
        <p:spPr>
          <a:xfrm>
            <a:off x="4943670" y="214271"/>
            <a:ext cx="2659225" cy="16272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Lat</a:t>
            </a:r>
            <a:r>
              <a:rPr lang="pt-BR" sz="3200" b="1" dirty="0"/>
              <a:t>, </a:t>
            </a:r>
            <a:r>
              <a:rPr lang="pt-BR" sz="3200" b="1" dirty="0" err="1"/>
              <a:t>Long</a:t>
            </a:r>
            <a:endParaRPr lang="pt-BR" sz="3200" b="1" dirty="0"/>
          </a:p>
          <a:p>
            <a:pPr algn="ctr"/>
            <a:r>
              <a:rPr lang="pt-BR" sz="3200" b="1" dirty="0"/>
              <a:t>Altitude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C7BE2D3-B3A9-252D-FF80-9457F5BAED5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0185919" y="1992395"/>
            <a:ext cx="311021" cy="19793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77536D0-9005-2092-0DFE-95502F75C7C0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>
            <a:off x="6273283" y="1841541"/>
            <a:ext cx="3283478" cy="23684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14B5725-2AB2-9C52-0A4F-1FC2A12C72D2}"/>
              </a:ext>
            </a:extLst>
          </p:cNvPr>
          <p:cNvCxnSpPr>
            <a:cxnSpLocks/>
            <a:stCxn id="4" idx="7"/>
            <a:endCxn id="13" idx="2"/>
          </p:cNvCxnSpPr>
          <p:nvPr/>
        </p:nvCxnSpPr>
        <p:spPr>
          <a:xfrm flipV="1">
            <a:off x="2946260" y="1027906"/>
            <a:ext cx="1997410" cy="13788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52F2C16-A77D-E629-D45D-7F4D7926F294}"/>
              </a:ext>
            </a:extLst>
          </p:cNvPr>
          <p:cNvSpPr/>
          <p:nvPr/>
        </p:nvSpPr>
        <p:spPr>
          <a:xfrm>
            <a:off x="606490" y="5145834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Federer</a:t>
            </a:r>
          </a:p>
          <a:p>
            <a:pPr algn="ctr"/>
            <a:r>
              <a:rPr lang="pt-BR" sz="2800" b="1" dirty="0"/>
              <a:t>X </a:t>
            </a:r>
          </a:p>
          <a:p>
            <a:pPr algn="ctr"/>
            <a:r>
              <a:rPr lang="pt-BR" sz="2800" b="1" dirty="0"/>
              <a:t>Nadal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D88E457-E954-2890-0CD8-1A43A3F2DA4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359231" y="4193710"/>
            <a:ext cx="474027" cy="952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063182B3-8C61-D65B-58D8-C98F4E0B9051}"/>
              </a:ext>
            </a:extLst>
          </p:cNvPr>
          <p:cNvSpPr/>
          <p:nvPr/>
        </p:nvSpPr>
        <p:spPr>
          <a:xfrm>
            <a:off x="3511421" y="5145834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Djocovic</a:t>
            </a:r>
            <a:endParaRPr lang="pt-BR" sz="2800" b="1" dirty="0"/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/>
              <a:t>Murray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2F31DE0-50B1-3A30-D0B8-3C918C3BA873}"/>
              </a:ext>
            </a:extLst>
          </p:cNvPr>
          <p:cNvSpPr/>
          <p:nvPr/>
        </p:nvSpPr>
        <p:spPr>
          <a:xfrm>
            <a:off x="6416352" y="5145833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Thiem</a:t>
            </a:r>
            <a:endParaRPr lang="pt-BR" sz="2800" b="1" dirty="0"/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 err="1"/>
              <a:t>Alcaraz</a:t>
            </a:r>
            <a:endParaRPr lang="pt-BR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7E1C8F-26BB-E681-672B-554E2E6AB8AC}"/>
              </a:ext>
            </a:extLst>
          </p:cNvPr>
          <p:cNvSpPr/>
          <p:nvPr/>
        </p:nvSpPr>
        <p:spPr>
          <a:xfrm>
            <a:off x="9517225" y="5145832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Wawrinka</a:t>
            </a:r>
            <a:endParaRPr lang="pt-BR" sz="2800" b="1" dirty="0"/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/>
              <a:t>Sampras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7EFA69-C1F4-1DBF-4F26-67E45E2B59C0}"/>
              </a:ext>
            </a:extLst>
          </p:cNvPr>
          <p:cNvSpPr/>
          <p:nvPr/>
        </p:nvSpPr>
        <p:spPr>
          <a:xfrm>
            <a:off x="2312437" y="2831836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Federer</a:t>
            </a:r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/>
              <a:t>Murray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BACB74D-83DC-3F31-30A1-1A01FFC93C49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2653284" y="4193710"/>
            <a:ext cx="10327" cy="11857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41FFC6F-3ADD-8DEB-9135-8DBFB03DA67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9923387" y="4318118"/>
            <a:ext cx="474027" cy="952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D73ABB01-2D67-18FA-7C80-01C1A74086D2}"/>
              </a:ext>
            </a:extLst>
          </p:cNvPr>
          <p:cNvSpPr/>
          <p:nvPr/>
        </p:nvSpPr>
        <p:spPr>
          <a:xfrm>
            <a:off x="7876593" y="2956244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Wawrinka</a:t>
            </a:r>
            <a:endParaRPr lang="pt-BR" sz="2800" b="1" dirty="0"/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 err="1"/>
              <a:t>Alcaraz</a:t>
            </a:r>
            <a:endParaRPr lang="pt-BR" sz="2800" b="1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6A415AD-81B9-376C-3B9E-35DB55A50D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8217440" y="4318118"/>
            <a:ext cx="10327" cy="11857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CB8CFE9-5137-B121-7132-93AE4762AD63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7079883" y="1901489"/>
            <a:ext cx="1147884" cy="12884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5C0ED0DF-AAD7-BD7F-B761-901801431D14}"/>
              </a:ext>
            </a:extLst>
          </p:cNvPr>
          <p:cNvSpPr/>
          <p:nvPr/>
        </p:nvSpPr>
        <p:spPr>
          <a:xfrm>
            <a:off x="5033089" y="539615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Federer</a:t>
            </a:r>
          </a:p>
          <a:p>
            <a:pPr algn="ctr"/>
            <a:r>
              <a:rPr lang="pt-BR" sz="2800" b="1" dirty="0"/>
              <a:t>X</a:t>
            </a:r>
          </a:p>
          <a:p>
            <a:pPr algn="ctr"/>
            <a:r>
              <a:rPr lang="pt-BR" sz="2800" b="1" dirty="0" err="1"/>
              <a:t>Alcaraz</a:t>
            </a:r>
            <a:endParaRPr lang="pt-BR" sz="2800" b="1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87BB152-4541-F27C-3BCE-36DE769589BE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315408" y="1901489"/>
            <a:ext cx="1068855" cy="12709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CB1C97-068B-5DF1-2956-B819E9F54C33}"/>
              </a:ext>
            </a:extLst>
          </p:cNvPr>
          <p:cNvSpPr txBox="1"/>
          <p:nvPr/>
        </p:nvSpPr>
        <p:spPr>
          <a:xfrm>
            <a:off x="1794586" y="4572778"/>
            <a:ext cx="91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Federer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E1BFB9-335C-100D-AE10-28E655538B97}"/>
              </a:ext>
            </a:extLst>
          </p:cNvPr>
          <p:cNvSpPr txBox="1"/>
          <p:nvPr/>
        </p:nvSpPr>
        <p:spPr>
          <a:xfrm>
            <a:off x="4650424" y="4417270"/>
            <a:ext cx="1047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Murray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3E8847-EF49-D6D4-AA9C-F9111DF7445A}"/>
              </a:ext>
            </a:extLst>
          </p:cNvPr>
          <p:cNvSpPr txBox="1"/>
          <p:nvPr/>
        </p:nvSpPr>
        <p:spPr>
          <a:xfrm>
            <a:off x="7393405" y="4572778"/>
            <a:ext cx="103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/>
              <a:t>Alcaraz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6C3475B-CF6D-172B-9A84-E3A7776FA8A0}"/>
              </a:ext>
            </a:extLst>
          </p:cNvPr>
          <p:cNvSpPr txBox="1"/>
          <p:nvPr/>
        </p:nvSpPr>
        <p:spPr>
          <a:xfrm>
            <a:off x="10148349" y="4417270"/>
            <a:ext cx="131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/>
              <a:t>Wawrinka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A691BB-77B1-A03E-0CA2-730921DE9305}"/>
              </a:ext>
            </a:extLst>
          </p:cNvPr>
          <p:cNvSpPr txBox="1"/>
          <p:nvPr/>
        </p:nvSpPr>
        <p:spPr>
          <a:xfrm>
            <a:off x="3937490" y="2024739"/>
            <a:ext cx="91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Federer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AAADAD-8423-B7EA-2F13-29AE03B845DC}"/>
              </a:ext>
            </a:extLst>
          </p:cNvPr>
          <p:cNvSpPr txBox="1"/>
          <p:nvPr/>
        </p:nvSpPr>
        <p:spPr>
          <a:xfrm>
            <a:off x="7609924" y="2071195"/>
            <a:ext cx="103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/>
              <a:t>Alcaraz</a:t>
            </a:r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F1DE16E-D314-34C5-EA16-79DC099BE0D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477777" y="773276"/>
            <a:ext cx="2906486" cy="861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E17EC8F-88F7-572E-BD37-5A71BBA8739E}"/>
              </a:ext>
            </a:extLst>
          </p:cNvPr>
          <p:cNvSpPr txBox="1"/>
          <p:nvPr/>
        </p:nvSpPr>
        <p:spPr>
          <a:xfrm>
            <a:off x="3004458" y="354949"/>
            <a:ext cx="91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Federer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27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9F52A40-8FAA-977C-FB63-EDD80C8FB5D8}"/>
              </a:ext>
            </a:extLst>
          </p:cNvPr>
          <p:cNvSpPr/>
          <p:nvPr/>
        </p:nvSpPr>
        <p:spPr>
          <a:xfrm>
            <a:off x="1147666" y="674913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AD9F9-D671-61DE-4BE9-9BA95075A36D}"/>
              </a:ext>
            </a:extLst>
          </p:cNvPr>
          <p:cNvSpPr/>
          <p:nvPr/>
        </p:nvSpPr>
        <p:spPr>
          <a:xfrm>
            <a:off x="4733731" y="35766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187AF4-74B7-4C91-EDA1-689D73DAF0F2}"/>
              </a:ext>
            </a:extLst>
          </p:cNvPr>
          <p:cNvSpPr/>
          <p:nvPr/>
        </p:nvSpPr>
        <p:spPr>
          <a:xfrm>
            <a:off x="4565381" y="2460172"/>
            <a:ext cx="1287624" cy="12782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C</a:t>
            </a:r>
            <a:endParaRPr lang="pt-BR" b="1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A0D7EB0-6EA5-A5BE-1EFE-13E5F879E13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46722" y="1766005"/>
            <a:ext cx="2507227" cy="8813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BDD4773-14D2-D59F-1CD5-765A6E885718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>
            <a:off x="5377543" y="1314060"/>
            <a:ext cx="286894" cy="13333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729D9ED1-AE94-60AC-0255-F0BBFCDF4602}"/>
              </a:ext>
            </a:extLst>
          </p:cNvPr>
          <p:cNvSpPr/>
          <p:nvPr/>
        </p:nvSpPr>
        <p:spPr>
          <a:xfrm>
            <a:off x="7962123" y="4867468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B6762F3-0309-0E4B-F895-4C2207594FBB}"/>
              </a:ext>
            </a:extLst>
          </p:cNvPr>
          <p:cNvSpPr/>
          <p:nvPr/>
        </p:nvSpPr>
        <p:spPr>
          <a:xfrm>
            <a:off x="10185919" y="5042605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B4F6241-B15A-27BF-8177-A1E640F90F96}"/>
              </a:ext>
            </a:extLst>
          </p:cNvPr>
          <p:cNvSpPr/>
          <p:nvPr/>
        </p:nvSpPr>
        <p:spPr>
          <a:xfrm>
            <a:off x="7621557" y="2460172"/>
            <a:ext cx="1287624" cy="12782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C</a:t>
            </a:r>
            <a:endParaRPr lang="pt-BR" b="1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7324F8D-3BDF-4BA0-D947-565C774CA04E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>
          <a:xfrm flipH="1" flipV="1">
            <a:off x="7810125" y="3551264"/>
            <a:ext cx="1251054" cy="1503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43FC404-C882-028A-A778-D6FD949E51B4}"/>
              </a:ext>
            </a:extLst>
          </p:cNvPr>
          <p:cNvCxnSpPr>
            <a:cxnSpLocks/>
            <a:stCxn id="21" idx="4"/>
            <a:endCxn id="22" idx="5"/>
          </p:cNvCxnSpPr>
          <p:nvPr/>
        </p:nvCxnSpPr>
        <p:spPr>
          <a:xfrm flipH="1" flipV="1">
            <a:off x="8720613" y="3551264"/>
            <a:ext cx="2109118" cy="27696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229B57D-B4C9-E09F-9773-FA1245F680F6}"/>
              </a:ext>
            </a:extLst>
          </p:cNvPr>
          <p:cNvCxnSpPr>
            <a:cxnSpLocks/>
            <a:stCxn id="22" idx="1"/>
            <a:endCxn id="6" idx="6"/>
          </p:cNvCxnSpPr>
          <p:nvPr/>
        </p:nvCxnSpPr>
        <p:spPr>
          <a:xfrm flipH="1">
            <a:off x="5853005" y="2647374"/>
            <a:ext cx="1957120" cy="4519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79C97B8-421A-6358-9B67-B4D099D16F18}"/>
              </a:ext>
            </a:extLst>
          </p:cNvPr>
          <p:cNvSpPr/>
          <p:nvPr/>
        </p:nvSpPr>
        <p:spPr>
          <a:xfrm>
            <a:off x="1234152" y="3154339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7A34CA1-3B4E-B154-EB10-47799B028A2C}"/>
              </a:ext>
            </a:extLst>
          </p:cNvPr>
          <p:cNvCxnSpPr>
            <a:cxnSpLocks/>
            <a:stCxn id="40" idx="5"/>
            <a:endCxn id="6" idx="3"/>
          </p:cNvCxnSpPr>
          <p:nvPr/>
        </p:nvCxnSpPr>
        <p:spPr>
          <a:xfrm flipV="1">
            <a:off x="2333208" y="3551264"/>
            <a:ext cx="2420741" cy="694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CB9195B3-6F7F-97F9-3D28-B029A24E4D7F}"/>
              </a:ext>
            </a:extLst>
          </p:cNvPr>
          <p:cNvSpPr/>
          <p:nvPr/>
        </p:nvSpPr>
        <p:spPr>
          <a:xfrm>
            <a:off x="10665892" y="2736980"/>
            <a:ext cx="1287624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H</a:t>
            </a:r>
            <a:endParaRPr lang="pt-BR" b="1" dirty="0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3FF4902A-1E32-480B-A3C0-51C2958437B6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8720613" y="2912117"/>
            <a:ext cx="2133847" cy="120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628-F19B-E25D-4D4F-1E723D2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3289-FDCA-AD28-A9D8-4C584D2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667250"/>
          </a:xfrm>
        </p:spPr>
        <p:txBody>
          <a:bodyPr>
            <a:normAutofit/>
          </a:bodyPr>
          <a:lstStyle/>
          <a:p>
            <a:r>
              <a:rPr lang="pt-BR" sz="3600" dirty="0"/>
              <a:t>Grafos:</a:t>
            </a:r>
          </a:p>
          <a:p>
            <a:pPr lvl="1"/>
            <a:r>
              <a:rPr lang="pt-BR" sz="3200" dirty="0"/>
              <a:t>V = {A, B, C, D}</a:t>
            </a:r>
          </a:p>
          <a:p>
            <a:pPr lvl="1"/>
            <a:r>
              <a:rPr lang="pt-BR" sz="3200" dirty="0"/>
              <a:t>E = {(</a:t>
            </a:r>
            <a:r>
              <a:rPr lang="pt-BR" sz="3200" dirty="0" err="1"/>
              <a:t>A,B</a:t>
            </a:r>
            <a:r>
              <a:rPr lang="pt-BR" sz="3200" dirty="0"/>
              <a:t>), (</a:t>
            </a:r>
            <a:r>
              <a:rPr lang="pt-BR" sz="3200" dirty="0" err="1"/>
              <a:t>B,C</a:t>
            </a:r>
            <a:r>
              <a:rPr lang="pt-BR" sz="3200" dirty="0"/>
              <a:t>), (</a:t>
            </a:r>
            <a:r>
              <a:rPr lang="pt-BR" sz="3200" dirty="0" err="1"/>
              <a:t>B,D</a:t>
            </a:r>
            <a:r>
              <a:rPr lang="pt-BR" sz="3200" dirty="0"/>
              <a:t>), (</a:t>
            </a:r>
            <a:r>
              <a:rPr lang="pt-BR" sz="3200" dirty="0" err="1"/>
              <a:t>A,D</a:t>
            </a:r>
            <a:r>
              <a:rPr lang="pt-BR" sz="3200" dirty="0"/>
              <a:t>)}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306F7AF-C2A4-07B5-3E97-B78CFB3F9514}"/>
              </a:ext>
            </a:extLst>
          </p:cNvPr>
          <p:cNvSpPr/>
          <p:nvPr/>
        </p:nvSpPr>
        <p:spPr>
          <a:xfrm>
            <a:off x="4133760" y="3757737"/>
            <a:ext cx="664984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</a:t>
            </a:r>
            <a:endParaRPr lang="pt-BR" sz="1200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10ECD31-E61A-D940-0F42-99AA555B676F}"/>
              </a:ext>
            </a:extLst>
          </p:cNvPr>
          <p:cNvSpPr/>
          <p:nvPr/>
        </p:nvSpPr>
        <p:spPr>
          <a:xfrm>
            <a:off x="3113314" y="6054975"/>
            <a:ext cx="664984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B</a:t>
            </a:r>
            <a:endParaRPr lang="pt-BR" sz="12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AAA7EF-C987-53AC-A640-13452C616017}"/>
              </a:ext>
            </a:extLst>
          </p:cNvPr>
          <p:cNvSpPr/>
          <p:nvPr/>
        </p:nvSpPr>
        <p:spPr>
          <a:xfrm>
            <a:off x="6373285" y="5486376"/>
            <a:ext cx="664984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C</a:t>
            </a:r>
            <a:endParaRPr lang="pt-BR" sz="1200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682209-1348-87B6-6B79-31E810BA868F}"/>
              </a:ext>
            </a:extLst>
          </p:cNvPr>
          <p:cNvSpPr/>
          <p:nvPr/>
        </p:nvSpPr>
        <p:spPr>
          <a:xfrm>
            <a:off x="7336970" y="3610354"/>
            <a:ext cx="668695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D</a:t>
            </a:r>
            <a:endParaRPr lang="pt-BR" sz="1200" b="1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47D0CE2-91FD-D43B-9AA9-6F9122B74618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3445806" y="4443162"/>
            <a:ext cx="785339" cy="16118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7157FDC-7824-2E58-5555-BA1CD312904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778298" y="5887889"/>
            <a:ext cx="2594987" cy="5685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855519D-7339-D72C-E97B-BED0DE9CE5FC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680913" y="4295779"/>
            <a:ext cx="3753985" cy="18767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A8B12B5-B5A4-59C2-FD0F-AE6887724668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 flipV="1">
            <a:off x="4798744" y="3727954"/>
            <a:ext cx="2636154" cy="431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1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628-F19B-E25D-4D4F-1E723D2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3289-FDCA-AD28-A9D8-4C584D2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667250"/>
          </a:xfrm>
        </p:spPr>
        <p:txBody>
          <a:bodyPr>
            <a:normAutofit/>
          </a:bodyPr>
          <a:lstStyle/>
          <a:p>
            <a:r>
              <a:rPr lang="pt-BR" sz="3600" dirty="0"/>
              <a:t>Grafos:</a:t>
            </a:r>
          </a:p>
          <a:p>
            <a:pPr lvl="1"/>
            <a:r>
              <a:rPr lang="pt-BR" sz="3200" dirty="0"/>
              <a:t>V = [A, B, C, D]</a:t>
            </a:r>
          </a:p>
          <a:p>
            <a:pPr lvl="1"/>
            <a:r>
              <a:rPr lang="pt-BR" sz="3200" dirty="0"/>
              <a:t>E = [(</a:t>
            </a:r>
            <a:r>
              <a:rPr lang="pt-BR" sz="3200" dirty="0" err="1"/>
              <a:t>A,B</a:t>
            </a:r>
            <a:r>
              <a:rPr lang="pt-BR" sz="3200" dirty="0"/>
              <a:t>), (</a:t>
            </a:r>
            <a:r>
              <a:rPr lang="pt-BR" sz="3200" dirty="0" err="1"/>
              <a:t>B,C</a:t>
            </a:r>
            <a:r>
              <a:rPr lang="pt-BR" sz="3200" dirty="0"/>
              <a:t>), (</a:t>
            </a:r>
            <a:r>
              <a:rPr lang="pt-BR" sz="3200" dirty="0" err="1"/>
              <a:t>B,D</a:t>
            </a:r>
            <a:r>
              <a:rPr lang="pt-BR" sz="3200" dirty="0"/>
              <a:t>), (</a:t>
            </a:r>
            <a:r>
              <a:rPr lang="pt-BR" sz="3200" dirty="0" err="1"/>
              <a:t>A,D</a:t>
            </a:r>
            <a:r>
              <a:rPr lang="pt-BR" sz="3200" dirty="0"/>
              <a:t>)]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306F7AF-C2A4-07B5-3E97-B78CFB3F9514}"/>
              </a:ext>
            </a:extLst>
          </p:cNvPr>
          <p:cNvSpPr/>
          <p:nvPr/>
        </p:nvSpPr>
        <p:spPr>
          <a:xfrm>
            <a:off x="7503630" y="2749415"/>
            <a:ext cx="664984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</a:t>
            </a:r>
            <a:endParaRPr lang="pt-BR" sz="1200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10ECD31-E61A-D940-0F42-99AA555B676F}"/>
              </a:ext>
            </a:extLst>
          </p:cNvPr>
          <p:cNvSpPr/>
          <p:nvPr/>
        </p:nvSpPr>
        <p:spPr>
          <a:xfrm>
            <a:off x="5709079" y="5853347"/>
            <a:ext cx="773841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B</a:t>
            </a:r>
            <a:endParaRPr lang="pt-BR" sz="12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AAA7EF-C987-53AC-A640-13452C616017}"/>
              </a:ext>
            </a:extLst>
          </p:cNvPr>
          <p:cNvSpPr/>
          <p:nvPr/>
        </p:nvSpPr>
        <p:spPr>
          <a:xfrm>
            <a:off x="10688815" y="5824787"/>
            <a:ext cx="664984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C</a:t>
            </a:r>
            <a:endParaRPr lang="pt-BR" sz="1200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682209-1348-87B6-6B79-31E810BA868F}"/>
              </a:ext>
            </a:extLst>
          </p:cNvPr>
          <p:cNvSpPr/>
          <p:nvPr/>
        </p:nvSpPr>
        <p:spPr>
          <a:xfrm>
            <a:off x="10493828" y="3545040"/>
            <a:ext cx="668695" cy="80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D</a:t>
            </a:r>
            <a:endParaRPr lang="pt-BR" sz="1200" b="1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47D0CE2-91FD-D43B-9AA9-6F9122B74618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V="1">
            <a:off x="6096000" y="3434840"/>
            <a:ext cx="1505015" cy="24185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7157FDC-7824-2E58-5555-BA1CD312904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482920" y="6226300"/>
            <a:ext cx="4205895" cy="285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855519D-7339-D72C-E97B-BED0DE9CE5FC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6369594" y="4230465"/>
            <a:ext cx="4222162" cy="1740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A8B12B5-B5A4-59C2-FD0F-AE6887724668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168614" y="3150928"/>
            <a:ext cx="2423142" cy="5117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25ACB8-C885-CF63-01E0-46D024610519}"/>
              </a:ext>
            </a:extLst>
          </p:cNvPr>
          <p:cNvSpPr txBox="1"/>
          <p:nvPr/>
        </p:nvSpPr>
        <p:spPr>
          <a:xfrm>
            <a:off x="9300804" y="2856353"/>
            <a:ext cx="550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20</a:t>
            </a:r>
            <a:endParaRPr lang="pt-BR" sz="4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8E51049-D449-C852-1175-384FC44F97DE}"/>
              </a:ext>
            </a:extLst>
          </p:cNvPr>
          <p:cNvSpPr txBox="1"/>
          <p:nvPr/>
        </p:nvSpPr>
        <p:spPr>
          <a:xfrm>
            <a:off x="8205235" y="4382483"/>
            <a:ext cx="550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30</a:t>
            </a:r>
            <a:endParaRPr lang="pt-BR" sz="4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5161C0-A541-B401-AE5B-2E77E67135A6}"/>
              </a:ext>
            </a:extLst>
          </p:cNvPr>
          <p:cNvSpPr txBox="1"/>
          <p:nvPr/>
        </p:nvSpPr>
        <p:spPr>
          <a:xfrm>
            <a:off x="8545506" y="5719055"/>
            <a:ext cx="550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50</a:t>
            </a:r>
            <a:endParaRPr lang="pt-BR" sz="4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E5A9E2-D60A-5AC4-04CD-139229CC4708}"/>
              </a:ext>
            </a:extLst>
          </p:cNvPr>
          <p:cNvSpPr txBox="1"/>
          <p:nvPr/>
        </p:nvSpPr>
        <p:spPr>
          <a:xfrm>
            <a:off x="6299565" y="4229641"/>
            <a:ext cx="550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25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081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529E5BA-4F86-7C43-CC16-7F60E9E5B9A3}"/>
              </a:ext>
            </a:extLst>
          </p:cNvPr>
          <p:cNvSpPr/>
          <p:nvPr/>
        </p:nvSpPr>
        <p:spPr>
          <a:xfrm>
            <a:off x="4010608" y="4669971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Palmas</a:t>
            </a:r>
          </a:p>
          <a:p>
            <a:pPr algn="ctr"/>
            <a:r>
              <a:rPr lang="pt-BR" sz="2800" b="1" dirty="0"/>
              <a:t>319000</a:t>
            </a:r>
          </a:p>
          <a:p>
            <a:pPr algn="ctr"/>
            <a:r>
              <a:rPr lang="pt-BR" sz="2800" b="1" dirty="0"/>
              <a:t>Serviços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AF659D4-6911-F2DF-840C-72F288DC3356}"/>
              </a:ext>
            </a:extLst>
          </p:cNvPr>
          <p:cNvSpPr/>
          <p:nvPr/>
        </p:nvSpPr>
        <p:spPr>
          <a:xfrm>
            <a:off x="9329057" y="396545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Araguaína</a:t>
            </a:r>
          </a:p>
          <a:p>
            <a:pPr algn="ctr"/>
            <a:r>
              <a:rPr lang="pt-BR" sz="2800" b="1" dirty="0"/>
              <a:t>200000</a:t>
            </a:r>
          </a:p>
          <a:p>
            <a:pPr algn="ctr"/>
            <a:r>
              <a:rPr lang="pt-BR" sz="2000" b="1" dirty="0"/>
              <a:t>Agropecuária</a:t>
            </a:r>
            <a:endParaRPr lang="pt-BR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B96B1AA-0B15-9B73-23C4-316BEF942E3D}"/>
              </a:ext>
            </a:extLst>
          </p:cNvPr>
          <p:cNvSpPr/>
          <p:nvPr/>
        </p:nvSpPr>
        <p:spPr>
          <a:xfrm>
            <a:off x="9210868" y="4459440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Colinas</a:t>
            </a:r>
          </a:p>
          <a:p>
            <a:pPr algn="ctr"/>
            <a:r>
              <a:rPr lang="pt-BR" sz="2800" b="1" dirty="0"/>
              <a:t>12000</a:t>
            </a:r>
          </a:p>
          <a:p>
            <a:pPr algn="ctr"/>
            <a:r>
              <a:rPr lang="pt-BR" sz="2800" b="1" dirty="0"/>
              <a:t>Pecuária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926C78-EAEC-D905-79FC-F16F9AF654EB}"/>
              </a:ext>
            </a:extLst>
          </p:cNvPr>
          <p:cNvSpPr/>
          <p:nvPr/>
        </p:nvSpPr>
        <p:spPr>
          <a:xfrm>
            <a:off x="692018" y="2346653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Lagoa da Conf.</a:t>
            </a:r>
          </a:p>
          <a:p>
            <a:pPr algn="ctr"/>
            <a:r>
              <a:rPr lang="pt-BR" sz="2800" b="1" dirty="0"/>
              <a:t>7000</a:t>
            </a:r>
          </a:p>
          <a:p>
            <a:pPr algn="ctr"/>
            <a:r>
              <a:rPr lang="pt-BR" sz="2800" b="1" dirty="0" err="1"/>
              <a:t>AGRI</a:t>
            </a:r>
            <a:endParaRPr lang="pt-BR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BA94B7-92C9-C05F-988C-02FBDD4AD204}"/>
              </a:ext>
            </a:extLst>
          </p:cNvPr>
          <p:cNvSpPr/>
          <p:nvPr/>
        </p:nvSpPr>
        <p:spPr>
          <a:xfrm>
            <a:off x="4626427" y="592494"/>
            <a:ext cx="2397968" cy="1595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Miracema</a:t>
            </a:r>
          </a:p>
          <a:p>
            <a:pPr algn="ctr"/>
            <a:r>
              <a:rPr lang="pt-BR" sz="2800" b="1" dirty="0"/>
              <a:t>20000</a:t>
            </a:r>
          </a:p>
          <a:p>
            <a:pPr algn="ctr"/>
            <a:r>
              <a:rPr lang="pt-BR" sz="2800" b="1" dirty="0"/>
              <a:t>Energia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A3F1A6E-B8DF-7E33-4EF3-7C5880084128}"/>
              </a:ext>
            </a:extLst>
          </p:cNvPr>
          <p:cNvCxnSpPr>
            <a:cxnSpLocks/>
            <a:stCxn id="4" idx="1"/>
            <a:endCxn id="7" idx="5"/>
          </p:cNvCxnSpPr>
          <p:nvPr/>
        </p:nvCxnSpPr>
        <p:spPr>
          <a:xfrm flipH="1" flipV="1">
            <a:off x="2738812" y="3708527"/>
            <a:ext cx="1622970" cy="11951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53734B9-3F12-D370-FD46-D0A636BD1220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5209592" y="2188029"/>
            <a:ext cx="615819" cy="2481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70638CA-63CA-C749-D7FF-B5B128C4664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6408576" y="5257208"/>
            <a:ext cx="2802292" cy="2105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DFDCBD-6DE6-A31E-BEC3-93A478437F9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409852" y="1992080"/>
            <a:ext cx="118189" cy="24673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9F64F1-2575-01DD-B2C3-7F63AE1F6B36}"/>
              </a:ext>
            </a:extLst>
          </p:cNvPr>
          <p:cNvSpPr txBox="1"/>
          <p:nvPr/>
        </p:nvSpPr>
        <p:spPr>
          <a:xfrm>
            <a:off x="7404932" y="4839253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280</a:t>
            </a:r>
            <a:endParaRPr lang="pt-BR" sz="4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7ABC75-2C86-6F0F-11AD-E5102A03619D}"/>
              </a:ext>
            </a:extLst>
          </p:cNvPr>
          <p:cNvSpPr txBox="1"/>
          <p:nvPr/>
        </p:nvSpPr>
        <p:spPr>
          <a:xfrm>
            <a:off x="9591406" y="2780298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100</a:t>
            </a:r>
            <a:endParaRPr lang="pt-BR" sz="4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3AB3FE3-44F8-CCC4-5116-4FD832ECB789}"/>
              </a:ext>
            </a:extLst>
          </p:cNvPr>
          <p:cNvSpPr txBox="1"/>
          <p:nvPr/>
        </p:nvSpPr>
        <p:spPr>
          <a:xfrm>
            <a:off x="5707222" y="3041908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80</a:t>
            </a:r>
            <a:endParaRPr lang="pt-BR" sz="4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5ECA66-8D11-B8B4-8F10-2990AEDC1156}"/>
              </a:ext>
            </a:extLst>
          </p:cNvPr>
          <p:cNvSpPr txBox="1"/>
          <p:nvPr/>
        </p:nvSpPr>
        <p:spPr>
          <a:xfrm>
            <a:off x="3292695" y="3609929"/>
            <a:ext cx="93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180</a:t>
            </a:r>
            <a:endParaRPr lang="pt-BR" sz="4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7F0E92-DFFE-5491-487D-B3D611D8DC57}"/>
              </a:ext>
            </a:extLst>
          </p:cNvPr>
          <p:cNvSpPr txBox="1"/>
          <p:nvPr/>
        </p:nvSpPr>
        <p:spPr>
          <a:xfrm>
            <a:off x="1126171" y="4161300"/>
            <a:ext cx="2881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Arroz &lt;-&gt; Detran</a:t>
            </a:r>
            <a:endParaRPr lang="pt-BR" sz="4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476230-4782-6675-5B12-8891731842D1}"/>
              </a:ext>
            </a:extLst>
          </p:cNvPr>
          <p:cNvSpPr txBox="1"/>
          <p:nvPr/>
        </p:nvSpPr>
        <p:spPr>
          <a:xfrm>
            <a:off x="6640746" y="5509268"/>
            <a:ext cx="2881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Tecnologia &lt;-&gt; Carne</a:t>
            </a:r>
            <a:endParaRPr lang="pt-BR" sz="4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2E8F6FE-F885-8267-998D-13130DCB8DE3}"/>
              </a:ext>
            </a:extLst>
          </p:cNvPr>
          <p:cNvSpPr txBox="1"/>
          <p:nvPr/>
        </p:nvSpPr>
        <p:spPr>
          <a:xfrm>
            <a:off x="3795224" y="2409426"/>
            <a:ext cx="2881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Abacaxi &lt;-&gt; Engenharia</a:t>
            </a:r>
            <a:endParaRPr lang="pt-BR" sz="4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EBBF38E-3697-89DF-06BB-C98A1B8FEFE2}"/>
              </a:ext>
            </a:extLst>
          </p:cNvPr>
          <p:cNvSpPr txBox="1"/>
          <p:nvPr/>
        </p:nvSpPr>
        <p:spPr>
          <a:xfrm>
            <a:off x="10599889" y="2611021"/>
            <a:ext cx="28816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Todo o resto</a:t>
            </a:r>
          </a:p>
          <a:p>
            <a:r>
              <a:rPr lang="pt-BR" sz="2800" dirty="0"/>
              <a:t> &lt;-&gt; Carne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3904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285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Modelagem de Dados</vt:lpstr>
      <vt:lpstr>Modelagem</vt:lpstr>
      <vt:lpstr>Modelagem</vt:lpstr>
      <vt:lpstr>GRAFOS</vt:lpstr>
      <vt:lpstr>Apresentação do PowerPoint</vt:lpstr>
      <vt:lpstr>Apresentação do PowerPoint</vt:lpstr>
      <vt:lpstr>Representação de grafos</vt:lpstr>
      <vt:lpstr>Representação de grafos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Carlos Tolentino</dc:creator>
  <cp:lastModifiedBy>Carlos Tolentino</cp:lastModifiedBy>
  <cp:revision>1</cp:revision>
  <dcterms:created xsi:type="dcterms:W3CDTF">2023-04-03T22:20:57Z</dcterms:created>
  <dcterms:modified xsi:type="dcterms:W3CDTF">2023-04-04T00:25:05Z</dcterms:modified>
</cp:coreProperties>
</file>