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9"/>
  </p:notesMasterIdLst>
  <p:sldIdLst>
    <p:sldId id="273" r:id="rId2"/>
    <p:sldId id="258" r:id="rId3"/>
    <p:sldId id="275" r:id="rId4"/>
    <p:sldId id="274" r:id="rId5"/>
    <p:sldId id="260" r:id="rId6"/>
    <p:sldId id="276"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66C137-6E30-416C-8FE7-F3A0F192F6B9}">
  <a:tblStyle styleId="{B966C137-6E30-416C-8FE7-F3A0F192F6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p:restoredTop sz="94672"/>
  </p:normalViewPr>
  <p:slideViewPr>
    <p:cSldViewPr snapToGrid="0" snapToObjects="1">
      <p:cViewPr varScale="1">
        <p:scale>
          <a:sx n="69" d="100"/>
          <a:sy n="69" d="100"/>
        </p:scale>
        <p:origin x="208" y="158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59e2ebb3c_0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759e2ebb3c_0_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57a6e8eb4_0_7: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757a6e8eb4_0_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59e2ebb3c_0_1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g759e2ebb3c_0_1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57a6ed716_0_12: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a:t>Hacer un listado, no un parrafo.</a:t>
            </a:r>
            <a:endParaRPr/>
          </a:p>
        </p:txBody>
      </p:sp>
      <p:sp>
        <p:nvSpPr>
          <p:cNvPr id="207" name="Google Shape;207;g757a6ed716_0_1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577956583_0_135: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1800">
                <a:solidFill>
                  <a:srgbClr val="434343"/>
                </a:solidFill>
              </a:rPr>
              <a:t>Un gran problema en los sistemas de energía eólica y torres meteorológicas es el costo alto de operación y mantenimiento, debido a su difícil acceso, a menudo en áreas remotas</a:t>
            </a:r>
            <a:endParaRPr sz="1800">
              <a:solidFill>
                <a:srgbClr val="434343"/>
              </a:solidFill>
            </a:endParaRPr>
          </a:p>
          <a:p>
            <a:pPr marL="0" lvl="0" indent="0" algn="l" rtl="0">
              <a:spcBef>
                <a:spcPts val="0"/>
              </a:spcBef>
              <a:spcAft>
                <a:spcPts val="0"/>
              </a:spcAft>
              <a:buNone/>
            </a:pPr>
            <a:r>
              <a:rPr lang="es-AR" sz="1800">
                <a:solidFill>
                  <a:srgbClr val="434343"/>
                </a:solidFill>
              </a:rPr>
              <a:t>Es por eso que el monitoreo contínuo del estado de sus sensores mediante algoritmos de detección de fallas automáticas puede mejorar la confiabilidad y reducir costos de mantenimiento al detectar fallas antes de que lleguen a una etapa catastrófica y al eliminar mantenimiento programado innecesario</a:t>
            </a:r>
            <a:endParaRPr sz="1800">
              <a:solidFill>
                <a:srgbClr val="434343"/>
              </a:solidFill>
            </a:endParaRPr>
          </a:p>
          <a:p>
            <a:pPr marL="0" lvl="0" indent="0" algn="l" rtl="0">
              <a:spcBef>
                <a:spcPts val="0"/>
              </a:spcBef>
              <a:spcAft>
                <a:spcPts val="0"/>
              </a:spcAft>
              <a:buClr>
                <a:schemeClr val="dk1"/>
              </a:buClr>
              <a:buSzPts val="1100"/>
              <a:buFont typeface="Arial"/>
              <a:buNone/>
            </a:pPr>
            <a:endParaRPr sz="1800">
              <a:solidFill>
                <a:srgbClr val="434343"/>
              </a:solidFill>
            </a:endParaRPr>
          </a:p>
        </p:txBody>
      </p:sp>
      <p:sp>
        <p:nvSpPr>
          <p:cNvPr id="94" name="Google Shape;94;g7577956583_0_13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577956583_0_11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a:t>Fallos no es una mala palabra?</a:t>
            </a:r>
            <a:endParaRPr/>
          </a:p>
          <a:p>
            <a:pPr marL="0" lvl="0" indent="0" algn="l" rtl="0">
              <a:spcBef>
                <a:spcPts val="0"/>
              </a:spcBef>
              <a:spcAft>
                <a:spcPts val="0"/>
              </a:spcAft>
              <a:buNone/>
            </a:pPr>
            <a:endParaRPr/>
          </a:p>
        </p:txBody>
      </p:sp>
      <p:sp>
        <p:nvSpPr>
          <p:cNvPr id="116" name="Google Shape;116;g7577956583_0_11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577956583_0_1: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1800">
                <a:solidFill>
                  <a:srgbClr val="434343"/>
                </a:solidFill>
              </a:rPr>
              <a:t>La velocidad del viento varía con la altura y depende fundamentalmente de la naturaleza del terreno sobre el cual se desplazan las masas de aire.</a:t>
            </a:r>
            <a:endParaRPr sz="1800">
              <a:solidFill>
                <a:srgbClr val="434343"/>
              </a:solidFill>
            </a:endParaRPr>
          </a:p>
          <a:p>
            <a:pPr marL="0" lvl="0" indent="0" algn="l" rtl="0">
              <a:spcBef>
                <a:spcPts val="0"/>
              </a:spcBef>
              <a:spcAft>
                <a:spcPts val="0"/>
              </a:spcAft>
              <a:buNone/>
            </a:pPr>
            <a:endParaRPr sz="1800">
              <a:solidFill>
                <a:srgbClr val="434343"/>
              </a:solidFill>
            </a:endParaRPr>
          </a:p>
          <a:p>
            <a:pPr marL="0" lvl="0" indent="0" algn="l" rtl="0">
              <a:spcBef>
                <a:spcPts val="0"/>
              </a:spcBef>
              <a:spcAft>
                <a:spcPts val="0"/>
              </a:spcAft>
              <a:buNone/>
            </a:pPr>
            <a:endParaRPr sz="1800">
              <a:solidFill>
                <a:srgbClr val="434343"/>
              </a:solidFill>
            </a:endParaRPr>
          </a:p>
          <a:p>
            <a:pPr marL="0" lvl="0" indent="0" algn="l" rtl="0">
              <a:spcBef>
                <a:spcPts val="0"/>
              </a:spcBef>
              <a:spcAft>
                <a:spcPts val="0"/>
              </a:spcAft>
              <a:buClr>
                <a:schemeClr val="dk1"/>
              </a:buClr>
              <a:buSzPts val="1100"/>
              <a:buFont typeface="Arial"/>
              <a:buNone/>
            </a:pPr>
            <a:r>
              <a:rPr lang="es-AR" sz="1800">
                <a:solidFill>
                  <a:srgbClr val="434343"/>
                </a:solidFill>
              </a:rPr>
              <a:t>Donde V</a:t>
            </a:r>
            <a:r>
              <a:rPr lang="es-AR" sz="1800" baseline="-25000">
                <a:solidFill>
                  <a:srgbClr val="434343"/>
                </a:solidFill>
              </a:rPr>
              <a:t>1 </a:t>
            </a:r>
            <a:r>
              <a:rPr lang="es-AR" sz="1800">
                <a:solidFill>
                  <a:srgbClr val="434343"/>
                </a:solidFill>
              </a:rPr>
              <a:t>&lt; V</a:t>
            </a:r>
            <a:r>
              <a:rPr lang="es-AR" sz="1800" baseline="-25000">
                <a:solidFill>
                  <a:srgbClr val="434343"/>
                </a:solidFill>
              </a:rPr>
              <a:t>2</a:t>
            </a:r>
            <a:r>
              <a:rPr lang="es-AR" sz="1800">
                <a:solidFill>
                  <a:srgbClr val="434343"/>
                </a:solidFill>
              </a:rPr>
              <a:t> representan las velocidades del viento a las alturas h</a:t>
            </a:r>
            <a:r>
              <a:rPr lang="es-AR" sz="1800" baseline="-25000">
                <a:solidFill>
                  <a:srgbClr val="434343"/>
                </a:solidFill>
              </a:rPr>
              <a:t>1</a:t>
            </a:r>
            <a:r>
              <a:rPr lang="es-AR" sz="1800">
                <a:solidFill>
                  <a:srgbClr val="434343"/>
                </a:solidFill>
              </a:rPr>
              <a:t> &lt; h</a:t>
            </a:r>
            <a:r>
              <a:rPr lang="es-AR" sz="1800" baseline="-25000">
                <a:solidFill>
                  <a:srgbClr val="434343"/>
                </a:solidFill>
              </a:rPr>
              <a:t>2</a:t>
            </a:r>
            <a:r>
              <a:rPr lang="es-AR" sz="1800">
                <a:solidFill>
                  <a:srgbClr val="434343"/>
                </a:solidFill>
              </a:rPr>
              <a:t>, respectivamente. El exponente 𝛼 caracteriza al terreno, pudiendo variar entre 0.08 (superficies lisas como hielos, lagunas, etcétera) y 0.40 (sobre terrenos muy accidentados).</a:t>
            </a:r>
            <a:endParaRPr/>
          </a:p>
        </p:txBody>
      </p:sp>
      <p:sp>
        <p:nvSpPr>
          <p:cNvPr id="129" name="Google Shape;129;g7577956583_0_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577956583_0_109: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7577956583_0_10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59bc41436_0_5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759bc41436_0_5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577956583_0_14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7577956583_0_14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57a6ed716_0_5: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AR" sz="1800">
                <a:solidFill>
                  <a:srgbClr val="434343"/>
                </a:solidFill>
              </a:rPr>
              <a:t>Se definió un conjunto de thresholds en base a variables computadas sobre los datos para identificar anomalías en cada sensor, agrupándolos por el tipo. Si la variable computada para una medida en un tiempo determinado </a:t>
            </a:r>
            <a:r>
              <a:rPr lang="es-AR" sz="1800" i="1">
                <a:solidFill>
                  <a:srgbClr val="434343"/>
                </a:solidFill>
              </a:rPr>
              <a:t>t </a:t>
            </a:r>
            <a:r>
              <a:rPr lang="es-AR" sz="1800">
                <a:solidFill>
                  <a:srgbClr val="434343"/>
                </a:solidFill>
              </a:rPr>
              <a:t>sobrepasa el threshold definido para esta, se etiqueta con un flag como una posible anomalía. </a:t>
            </a:r>
            <a:endParaRPr sz="1800">
              <a:solidFill>
                <a:srgbClr val="434343"/>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s-AR" sz="1800">
                <a:solidFill>
                  <a:srgbClr val="434343"/>
                </a:solidFill>
              </a:rPr>
              <a:t>Estos thresholds se definieron en el proceso de optimización de parámetros, con el objetivo de minimizar los falsos positivos, comportamientos identificados como anómalos cuando en realidad no lo son, y maximizar las detecciones de anomalías reales en los datos de los sensores.</a:t>
            </a:r>
            <a:endParaRPr sz="1800">
              <a:solidFill>
                <a:srgbClr val="434343"/>
              </a:solidFill>
            </a:endParaRPr>
          </a:p>
          <a:p>
            <a:pPr marL="0" lvl="0" indent="0" algn="l" rtl="0">
              <a:spcBef>
                <a:spcPts val="0"/>
              </a:spcBef>
              <a:spcAft>
                <a:spcPts val="0"/>
              </a:spcAft>
              <a:buNone/>
            </a:pPr>
            <a:endParaRPr/>
          </a:p>
        </p:txBody>
      </p:sp>
      <p:sp>
        <p:nvSpPr>
          <p:cNvPr id="165" name="Google Shape;165;g757a6ed716_0_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57a6e8eb4_0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757a6e8eb4_0_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1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5.emf"/><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emf"/><Relationship Id="rId4" Type="http://schemas.openxmlformats.org/officeDocument/2006/relationships/image" Target="../media/image2.png"/><Relationship Id="rId9" Type="http://schemas.openxmlformats.org/officeDocument/2006/relationships/image" Target="../media/image1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Opt 1">
    <p:spTree>
      <p:nvGrpSpPr>
        <p:cNvPr id="1" name=""/>
        <p:cNvGrpSpPr/>
        <p:nvPr/>
      </p:nvGrpSpPr>
      <p:grpSpPr>
        <a:xfrm>
          <a:off x="0" y="0"/>
          <a:ext cx="0" cy="0"/>
          <a:chOff x="0" y="0"/>
          <a:chExt cx="0" cy="0"/>
        </a:xfrm>
      </p:grpSpPr>
      <p:pic>
        <p:nvPicPr>
          <p:cNvPr id="55" name="Picture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7" y="0"/>
            <a:ext cx="12223667" cy="6858000"/>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66717"/>
            <a:ext cx="12192000" cy="1301750"/>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98500"/>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9180" y="6038603"/>
            <a:ext cx="2173233" cy="829094"/>
          </a:xfrm>
          <a:prstGeom prst="rect">
            <a:avLst/>
          </a:prstGeom>
        </p:spPr>
      </p:pic>
      <p:sp>
        <p:nvSpPr>
          <p:cNvPr id="2" name="Title 1"/>
          <p:cNvSpPr>
            <a:spLocks noGrp="1"/>
          </p:cNvSpPr>
          <p:nvPr>
            <p:ph type="ctrTitle" hasCustomPrompt="1"/>
          </p:nvPr>
        </p:nvSpPr>
        <p:spPr>
          <a:xfrm>
            <a:off x="914400" y="3637527"/>
            <a:ext cx="10363200" cy="697310"/>
          </a:xfrm>
        </p:spPr>
        <p:txBody>
          <a:bodyPr anchor="b">
            <a:normAutofit/>
          </a:bodyPr>
          <a:lstStyle>
            <a:lvl1pPr algn="l">
              <a:defRPr sz="4400" i="0">
                <a:solidFill>
                  <a:srgbClr val="0066A1"/>
                </a:solidFill>
              </a:defRPr>
            </a:lvl1pPr>
          </a:lstStyle>
          <a:p>
            <a:r>
              <a:rPr lang="en-US" dirty="0"/>
              <a:t>Presentation Title</a:t>
            </a:r>
          </a:p>
        </p:txBody>
      </p:sp>
      <p:sp>
        <p:nvSpPr>
          <p:cNvPr id="3" name="Subtitle 2"/>
          <p:cNvSpPr>
            <a:spLocks noGrp="1"/>
          </p:cNvSpPr>
          <p:nvPr>
            <p:ph type="subTitle" idx="1" hasCustomPrompt="1"/>
          </p:nvPr>
        </p:nvSpPr>
        <p:spPr>
          <a:xfrm>
            <a:off x="914400" y="4426914"/>
            <a:ext cx="10363200" cy="1275747"/>
          </a:xfrm>
        </p:spPr>
        <p:txBody>
          <a:bodyPr>
            <a:normAutofit/>
          </a:bodyPr>
          <a:lstStyle>
            <a:lvl1pPr marL="0" indent="0" algn="l">
              <a:buNone/>
              <a:defRPr sz="2800" b="1" i="1">
                <a:solidFill>
                  <a:schemeClr val="tx1">
                    <a:lumMod val="50000"/>
                    <a:lumOff val="50000"/>
                  </a:schemeClr>
                </a:solidFill>
                <a:latin typeface="Calibri" charset="0"/>
                <a:ea typeface="Calibri" charset="0"/>
                <a:cs typeface="Calibri"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0" name="Slide Number Placeholder 9"/>
          <p:cNvSpPr>
            <a:spLocks noGrp="1"/>
          </p:cNvSpPr>
          <p:nvPr>
            <p:ph type="sldNum" sz="quarter" idx="18"/>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92" y="857555"/>
            <a:ext cx="1942592" cy="2414016"/>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755" y="857555"/>
            <a:ext cx="2592832" cy="2414016"/>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49508" y="857555"/>
            <a:ext cx="3153664" cy="2414016"/>
          </a:xfrm>
          <a:prstGeom prst="rect">
            <a:avLst/>
          </a:prstGeom>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8995" y="857555"/>
            <a:ext cx="2609088" cy="2414016"/>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95888" y="857555"/>
            <a:ext cx="1999488" cy="2414016"/>
          </a:xfrm>
          <a:prstGeom prst="rect">
            <a:avLst/>
          </a:prstGeom>
        </p:spPr>
      </p:pic>
    </p:spTree>
    <p:extLst>
      <p:ext uri="{BB962C8B-B14F-4D97-AF65-F5344CB8AC3E}">
        <p14:creationId xmlns:p14="http://schemas.microsoft.com/office/powerpoint/2010/main" val="146299281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Topic</a:t>
            </a:r>
          </a:p>
        </p:txBody>
      </p:sp>
      <p:sp>
        <p:nvSpPr>
          <p:cNvPr id="4" name="Content Placeholder 3"/>
          <p:cNvSpPr>
            <a:spLocks noGrp="1"/>
          </p:cNvSpPr>
          <p:nvPr>
            <p:ph sz="half" idx="2" hasCustomPrompt="1"/>
          </p:nvPr>
        </p:nvSpPr>
        <p:spPr>
          <a:xfrm>
            <a:off x="6172200" y="1825625"/>
            <a:ext cx="5181600" cy="3792750"/>
          </a:xfrm>
        </p:spPr>
        <p:txBody>
          <a:bodyPr/>
          <a:lstStyle>
            <a:lvl1pPr marL="0" indent="0">
              <a:buNone/>
              <a:defRPr sz="1200" i="1"/>
            </a:lvl1pPr>
          </a:lstStyle>
          <a:p>
            <a:pPr lvl="0"/>
            <a:r>
              <a:rPr lang="en-US" dirty="0"/>
              <a:t>Insert Object</a:t>
            </a:r>
          </a:p>
        </p:txBody>
      </p:sp>
      <p:sp>
        <p:nvSpPr>
          <p:cNvPr id="14" name="Text Placeholder 13"/>
          <p:cNvSpPr>
            <a:spLocks noGrp="1"/>
          </p:cNvSpPr>
          <p:nvPr>
            <p:ph type="body" sz="quarter" idx="13"/>
          </p:nvPr>
        </p:nvSpPr>
        <p:spPr>
          <a:xfrm>
            <a:off x="838200" y="1825625"/>
            <a:ext cx="5181600" cy="37925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lide Number Placeholder 17"/>
          <p:cNvSpPr>
            <a:spLocks noGrp="1"/>
          </p:cNvSpPr>
          <p:nvPr>
            <p:ph type="sldNum" sz="quarter" idx="14"/>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
        <p:nvSpPr>
          <p:cNvPr id="9" name="Text Placeholder 3"/>
          <p:cNvSpPr>
            <a:spLocks noGrp="1"/>
          </p:cNvSpPr>
          <p:nvPr>
            <p:ph type="body" sz="quarter" idx="17" hasCustomPrompt="1"/>
          </p:nvPr>
        </p:nvSpPr>
        <p:spPr>
          <a:xfrm>
            <a:off x="838200" y="1106197"/>
            <a:ext cx="10515600" cy="385325"/>
          </a:xfrm>
        </p:spPr>
        <p:txBody>
          <a:bodyPr>
            <a:normAutofit/>
          </a:bodyPr>
          <a:lstStyle>
            <a:lvl1pPr marL="0" indent="0">
              <a:buNone/>
              <a:defRPr sz="24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38215455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Topic</a:t>
            </a:r>
          </a:p>
        </p:txBody>
      </p:sp>
      <p:sp>
        <p:nvSpPr>
          <p:cNvPr id="4" name="Content Placeholder 3"/>
          <p:cNvSpPr>
            <a:spLocks noGrp="1"/>
          </p:cNvSpPr>
          <p:nvPr>
            <p:ph sz="half" idx="2" hasCustomPrompt="1"/>
          </p:nvPr>
        </p:nvSpPr>
        <p:spPr>
          <a:xfrm>
            <a:off x="6172200" y="3792802"/>
            <a:ext cx="5181600" cy="1825573"/>
          </a:xfrm>
        </p:spPr>
        <p:txBody>
          <a:bodyPr/>
          <a:lstStyle>
            <a:lvl1pPr marL="0" indent="0">
              <a:buNone/>
              <a:defRPr sz="1200" i="1"/>
            </a:lvl1pPr>
          </a:lstStyle>
          <a:p>
            <a:pPr lvl="0"/>
            <a:r>
              <a:rPr lang="en-US" dirty="0"/>
              <a:t>Insert Object</a:t>
            </a:r>
          </a:p>
        </p:txBody>
      </p:sp>
      <p:sp>
        <p:nvSpPr>
          <p:cNvPr id="14" name="Text Placeholder 13"/>
          <p:cNvSpPr>
            <a:spLocks noGrp="1"/>
          </p:cNvSpPr>
          <p:nvPr>
            <p:ph type="body" sz="quarter" idx="13"/>
          </p:nvPr>
        </p:nvSpPr>
        <p:spPr>
          <a:xfrm>
            <a:off x="838200" y="1825625"/>
            <a:ext cx="5181600" cy="37925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hasCustomPrompt="1"/>
          </p:nvPr>
        </p:nvSpPr>
        <p:spPr>
          <a:xfrm>
            <a:off x="6172200" y="1825626"/>
            <a:ext cx="5181600" cy="1825573"/>
          </a:xfrm>
        </p:spPr>
        <p:txBody>
          <a:bodyPr/>
          <a:lstStyle>
            <a:lvl1pPr marL="0" indent="0">
              <a:buNone/>
              <a:defRPr sz="1200" i="1"/>
            </a:lvl1pPr>
          </a:lstStyle>
          <a:p>
            <a:pPr lvl="0"/>
            <a:r>
              <a:rPr lang="en-US" dirty="0"/>
              <a:t>Insert Object</a:t>
            </a:r>
          </a:p>
        </p:txBody>
      </p:sp>
      <p:sp>
        <p:nvSpPr>
          <p:cNvPr id="3" name="Slide Number Placeholder 2"/>
          <p:cNvSpPr>
            <a:spLocks noGrp="1"/>
          </p:cNvSpPr>
          <p:nvPr>
            <p:ph type="sldNum" sz="quarter" idx="15"/>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
        <p:nvSpPr>
          <p:cNvPr id="11" name="Text Placeholder 3"/>
          <p:cNvSpPr>
            <a:spLocks noGrp="1"/>
          </p:cNvSpPr>
          <p:nvPr>
            <p:ph type="body" sz="quarter" idx="17" hasCustomPrompt="1"/>
          </p:nvPr>
        </p:nvSpPr>
        <p:spPr>
          <a:xfrm>
            <a:off x="838200" y="1106197"/>
            <a:ext cx="10515600" cy="385325"/>
          </a:xfrm>
        </p:spPr>
        <p:txBody>
          <a:bodyPr>
            <a:normAutofit/>
          </a:bodyPr>
          <a:lstStyle>
            <a:lvl1pPr marL="0" indent="0">
              <a:buNone/>
              <a:defRPr sz="24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7045733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838200" y="556181"/>
            <a:ext cx="10515600" cy="553336"/>
          </a:xfrm>
        </p:spPr>
        <p:txBody>
          <a:bodyPr/>
          <a:lstStyle/>
          <a:p>
            <a:r>
              <a:rPr lang="en-US" dirty="0"/>
              <a:t>Topic</a:t>
            </a:r>
          </a:p>
        </p:txBody>
      </p:sp>
      <p:sp>
        <p:nvSpPr>
          <p:cNvPr id="11" name="Content Placeholder 3"/>
          <p:cNvSpPr>
            <a:spLocks noGrp="1"/>
          </p:cNvSpPr>
          <p:nvPr>
            <p:ph sz="half" idx="2" hasCustomPrompt="1"/>
          </p:nvPr>
        </p:nvSpPr>
        <p:spPr>
          <a:xfrm>
            <a:off x="6172200" y="2837469"/>
            <a:ext cx="5181600" cy="2780906"/>
          </a:xfrm>
        </p:spPr>
        <p:txBody>
          <a:bodyPr/>
          <a:lstStyle>
            <a:lvl1pPr marL="0" indent="0">
              <a:buNone/>
              <a:defRPr sz="1200" i="1"/>
            </a:lvl1pPr>
          </a:lstStyle>
          <a:p>
            <a:pPr lvl="0"/>
            <a:r>
              <a:rPr lang="en-US" dirty="0"/>
              <a:t>Insert Object</a:t>
            </a:r>
          </a:p>
        </p:txBody>
      </p:sp>
      <p:sp>
        <p:nvSpPr>
          <p:cNvPr id="13" name="Text Placeholder 13"/>
          <p:cNvSpPr>
            <a:spLocks noGrp="1"/>
          </p:cNvSpPr>
          <p:nvPr>
            <p:ph type="body" sz="quarter" idx="13"/>
          </p:nvPr>
        </p:nvSpPr>
        <p:spPr>
          <a:xfrm>
            <a:off x="838200" y="1825625"/>
            <a:ext cx="5181600" cy="37925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6172200" y="1825626"/>
            <a:ext cx="5181600" cy="1011843"/>
          </a:xfrm>
        </p:spPr>
        <p:txBody>
          <a:bodyPr>
            <a:noAutofit/>
          </a:bodyPr>
          <a:lstStyle>
            <a:lvl1pPr marL="0" indent="0">
              <a:buNone/>
              <a:defRPr sz="2000"/>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a:t>
            </a:r>
          </a:p>
        </p:txBody>
      </p:sp>
      <p:sp>
        <p:nvSpPr>
          <p:cNvPr id="16" name="Slide Number Placeholder 15"/>
          <p:cNvSpPr>
            <a:spLocks noGrp="1"/>
          </p:cNvSpPr>
          <p:nvPr>
            <p:ph type="sldNum" sz="quarter" idx="15"/>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
        <p:nvSpPr>
          <p:cNvPr id="12" name="Text Placeholder 3"/>
          <p:cNvSpPr>
            <a:spLocks noGrp="1"/>
          </p:cNvSpPr>
          <p:nvPr>
            <p:ph type="body" sz="quarter" idx="17" hasCustomPrompt="1"/>
          </p:nvPr>
        </p:nvSpPr>
        <p:spPr>
          <a:xfrm>
            <a:off x="838200" y="1106197"/>
            <a:ext cx="10515600" cy="385325"/>
          </a:xfrm>
        </p:spPr>
        <p:txBody>
          <a:bodyPr>
            <a:normAutofit/>
          </a:bodyPr>
          <a:lstStyle>
            <a:lvl1pPr marL="0" indent="0">
              <a:buNone/>
              <a:defRPr sz="24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39339872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Text, Bullets">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838200" y="556181"/>
            <a:ext cx="10515600" cy="553336"/>
          </a:xfrm>
        </p:spPr>
        <p:txBody>
          <a:bodyPr/>
          <a:lstStyle/>
          <a:p>
            <a:r>
              <a:rPr lang="en-US" dirty="0"/>
              <a:t>Topic</a:t>
            </a:r>
          </a:p>
        </p:txBody>
      </p:sp>
      <p:sp>
        <p:nvSpPr>
          <p:cNvPr id="11" name="Content Placeholder 3"/>
          <p:cNvSpPr>
            <a:spLocks noGrp="1"/>
          </p:cNvSpPr>
          <p:nvPr>
            <p:ph sz="half" idx="2" hasCustomPrompt="1"/>
          </p:nvPr>
        </p:nvSpPr>
        <p:spPr>
          <a:xfrm>
            <a:off x="838200" y="1815898"/>
            <a:ext cx="5181600" cy="3802265"/>
          </a:xfrm>
        </p:spPr>
        <p:txBody>
          <a:bodyPr/>
          <a:lstStyle>
            <a:lvl1pPr marL="0" indent="0">
              <a:buNone/>
              <a:defRPr sz="1200" i="1"/>
            </a:lvl1pPr>
          </a:lstStyle>
          <a:p>
            <a:pPr lvl="0"/>
            <a:r>
              <a:rPr lang="en-US" dirty="0"/>
              <a:t>Insert Object</a:t>
            </a:r>
          </a:p>
        </p:txBody>
      </p:sp>
      <p:sp>
        <p:nvSpPr>
          <p:cNvPr id="13" name="Text Placeholder 13"/>
          <p:cNvSpPr>
            <a:spLocks noGrp="1"/>
          </p:cNvSpPr>
          <p:nvPr>
            <p:ph type="body" sz="quarter" idx="13"/>
          </p:nvPr>
        </p:nvSpPr>
        <p:spPr>
          <a:xfrm>
            <a:off x="6172200" y="2837468"/>
            <a:ext cx="5181600" cy="27806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6172200" y="1825626"/>
            <a:ext cx="5181600" cy="1011843"/>
          </a:xfrm>
        </p:spPr>
        <p:txBody>
          <a:bodyPr>
            <a:noAutofit/>
          </a:bodyPr>
          <a:lstStyle>
            <a:lvl1pPr marL="0" indent="0">
              <a:buNone/>
              <a:defRPr sz="2000"/>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endParaRPr lang="en-US" dirty="0"/>
          </a:p>
        </p:txBody>
      </p:sp>
      <p:sp>
        <p:nvSpPr>
          <p:cNvPr id="2" name="Slide Number Placeholder 1"/>
          <p:cNvSpPr>
            <a:spLocks noGrp="1"/>
          </p:cNvSpPr>
          <p:nvPr>
            <p:ph type="sldNum" sz="quarter" idx="15"/>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
        <p:nvSpPr>
          <p:cNvPr id="12" name="Text Placeholder 3"/>
          <p:cNvSpPr>
            <a:spLocks noGrp="1"/>
          </p:cNvSpPr>
          <p:nvPr>
            <p:ph type="body" sz="quarter" idx="17" hasCustomPrompt="1"/>
          </p:nvPr>
        </p:nvSpPr>
        <p:spPr>
          <a:xfrm>
            <a:off x="838200" y="1106197"/>
            <a:ext cx="10515600" cy="385325"/>
          </a:xfrm>
        </p:spPr>
        <p:txBody>
          <a:bodyPr>
            <a:normAutofit/>
          </a:bodyPr>
          <a:lstStyle>
            <a:lvl1pPr marL="0" indent="0">
              <a:buNone/>
              <a:defRPr sz="24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35114102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838200" y="556181"/>
            <a:ext cx="10515600" cy="553336"/>
          </a:xfrm>
        </p:spPr>
        <p:txBody>
          <a:bodyPr/>
          <a:lstStyle/>
          <a:p>
            <a:r>
              <a:rPr lang="en-US" dirty="0"/>
              <a:t>Topic</a:t>
            </a:r>
          </a:p>
        </p:txBody>
      </p:sp>
      <p:sp>
        <p:nvSpPr>
          <p:cNvPr id="11" name="Content Placeholder 3"/>
          <p:cNvSpPr>
            <a:spLocks noGrp="1"/>
          </p:cNvSpPr>
          <p:nvPr>
            <p:ph sz="half" idx="2" hasCustomPrompt="1"/>
          </p:nvPr>
        </p:nvSpPr>
        <p:spPr>
          <a:xfrm>
            <a:off x="6172200" y="3807094"/>
            <a:ext cx="5181600" cy="1811281"/>
          </a:xfrm>
        </p:spPr>
        <p:txBody>
          <a:bodyPr/>
          <a:lstStyle>
            <a:lvl1pPr marL="0" indent="0">
              <a:buNone/>
              <a:defRPr sz="1200" i="1"/>
            </a:lvl1pPr>
          </a:lstStyle>
          <a:p>
            <a:pPr lvl="0"/>
            <a:r>
              <a:rPr lang="en-US" dirty="0"/>
              <a:t>Insert Object</a:t>
            </a:r>
          </a:p>
        </p:txBody>
      </p:sp>
      <p:sp>
        <p:nvSpPr>
          <p:cNvPr id="13" name="Text Placeholder 13"/>
          <p:cNvSpPr>
            <a:spLocks noGrp="1"/>
          </p:cNvSpPr>
          <p:nvPr>
            <p:ph type="body" sz="quarter" idx="13"/>
          </p:nvPr>
        </p:nvSpPr>
        <p:spPr>
          <a:xfrm>
            <a:off x="838200" y="1825626"/>
            <a:ext cx="5181600" cy="1833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
          <p:cNvSpPr>
            <a:spLocks noGrp="1"/>
          </p:cNvSpPr>
          <p:nvPr>
            <p:ph sz="half" idx="14" hasCustomPrompt="1"/>
          </p:nvPr>
        </p:nvSpPr>
        <p:spPr>
          <a:xfrm>
            <a:off x="6172200" y="1847706"/>
            <a:ext cx="5181600" cy="1811281"/>
          </a:xfrm>
        </p:spPr>
        <p:txBody>
          <a:bodyPr/>
          <a:lstStyle>
            <a:lvl1pPr marL="0" indent="0">
              <a:buNone/>
              <a:defRPr sz="1200" i="1"/>
            </a:lvl1pPr>
          </a:lstStyle>
          <a:p>
            <a:pPr lvl="0"/>
            <a:r>
              <a:rPr lang="en-US" dirty="0"/>
              <a:t>Insert Object</a:t>
            </a:r>
          </a:p>
        </p:txBody>
      </p:sp>
      <p:sp>
        <p:nvSpPr>
          <p:cNvPr id="16" name="Content Placeholder 3"/>
          <p:cNvSpPr>
            <a:spLocks noGrp="1"/>
          </p:cNvSpPr>
          <p:nvPr>
            <p:ph sz="half" idx="15" hasCustomPrompt="1"/>
          </p:nvPr>
        </p:nvSpPr>
        <p:spPr>
          <a:xfrm>
            <a:off x="838200" y="3807094"/>
            <a:ext cx="5181600" cy="1811281"/>
          </a:xfrm>
        </p:spPr>
        <p:txBody>
          <a:bodyPr/>
          <a:lstStyle>
            <a:lvl1pPr marL="0" indent="0">
              <a:buNone/>
              <a:defRPr sz="1200" i="1"/>
            </a:lvl1pPr>
          </a:lstStyle>
          <a:p>
            <a:pPr lvl="0"/>
            <a:r>
              <a:rPr lang="en-US" dirty="0"/>
              <a:t>Insert Object</a:t>
            </a:r>
          </a:p>
        </p:txBody>
      </p:sp>
      <p:sp>
        <p:nvSpPr>
          <p:cNvPr id="2" name="Slide Number Placeholder 1"/>
          <p:cNvSpPr>
            <a:spLocks noGrp="1"/>
          </p:cNvSpPr>
          <p:nvPr>
            <p:ph type="sldNum" sz="quarter" idx="16"/>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
        <p:nvSpPr>
          <p:cNvPr id="15" name="Text Placeholder 3"/>
          <p:cNvSpPr>
            <a:spLocks noGrp="1"/>
          </p:cNvSpPr>
          <p:nvPr>
            <p:ph type="body" sz="quarter" idx="17" hasCustomPrompt="1"/>
          </p:nvPr>
        </p:nvSpPr>
        <p:spPr>
          <a:xfrm>
            <a:off x="838200" y="1106197"/>
            <a:ext cx="10515600" cy="385325"/>
          </a:xfrm>
        </p:spPr>
        <p:txBody>
          <a:bodyPr>
            <a:normAutofit/>
          </a:bodyPr>
          <a:lstStyle>
            <a:lvl1pPr marL="0" indent="0">
              <a:buNone/>
              <a:defRPr sz="24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6679483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Topic</a:t>
            </a:r>
          </a:p>
        </p:txBody>
      </p:sp>
      <p:sp>
        <p:nvSpPr>
          <p:cNvPr id="14" name="Text Placeholder 13"/>
          <p:cNvSpPr>
            <a:spLocks noGrp="1"/>
          </p:cNvSpPr>
          <p:nvPr>
            <p:ph type="body" sz="quarter" idx="13"/>
          </p:nvPr>
        </p:nvSpPr>
        <p:spPr>
          <a:xfrm>
            <a:off x="838201" y="1825625"/>
            <a:ext cx="4026031" cy="37925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able Placeholder 8"/>
          <p:cNvSpPr>
            <a:spLocks noGrp="1"/>
          </p:cNvSpPr>
          <p:nvPr>
            <p:ph type="tbl" sz="quarter" idx="14" hasCustomPrompt="1"/>
          </p:nvPr>
        </p:nvSpPr>
        <p:spPr>
          <a:xfrm>
            <a:off x="5052768" y="1825625"/>
            <a:ext cx="6301033" cy="3792538"/>
          </a:xfrm>
        </p:spPr>
        <p:txBody>
          <a:bodyPr>
            <a:normAutofit/>
          </a:bodyPr>
          <a:lstStyle>
            <a:lvl1pPr marL="0" indent="0">
              <a:buNone/>
              <a:defRPr sz="1200" i="1"/>
            </a:lvl1pPr>
          </a:lstStyle>
          <a:p>
            <a:pPr lvl="0"/>
            <a:r>
              <a:rPr lang="en-US" dirty="0"/>
              <a:t>Insert Object</a:t>
            </a:r>
          </a:p>
        </p:txBody>
      </p:sp>
      <p:sp>
        <p:nvSpPr>
          <p:cNvPr id="10" name="Slide Number Placeholder 9"/>
          <p:cNvSpPr>
            <a:spLocks noGrp="1"/>
          </p:cNvSpPr>
          <p:nvPr>
            <p:ph type="sldNum" sz="quarter" idx="15"/>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
        <p:nvSpPr>
          <p:cNvPr id="11" name="Text Placeholder 3"/>
          <p:cNvSpPr>
            <a:spLocks noGrp="1"/>
          </p:cNvSpPr>
          <p:nvPr>
            <p:ph type="body" sz="quarter" idx="17" hasCustomPrompt="1"/>
          </p:nvPr>
        </p:nvSpPr>
        <p:spPr>
          <a:xfrm>
            <a:off x="838200" y="1106197"/>
            <a:ext cx="10515600" cy="385325"/>
          </a:xfrm>
        </p:spPr>
        <p:txBody>
          <a:bodyPr>
            <a:normAutofit/>
          </a:bodyPr>
          <a:lstStyle>
            <a:lvl1pPr marL="0" indent="0">
              <a:buNone/>
              <a:defRPr sz="24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261229258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hoto with Caption">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838200" y="556181"/>
            <a:ext cx="10515600" cy="553336"/>
          </a:xfrm>
        </p:spPr>
        <p:txBody>
          <a:bodyPr/>
          <a:lstStyle/>
          <a:p>
            <a:r>
              <a:rPr lang="en-US" dirty="0"/>
              <a:t>Topic</a:t>
            </a:r>
          </a:p>
        </p:txBody>
      </p:sp>
      <p:sp>
        <p:nvSpPr>
          <p:cNvPr id="13" name="Text Placeholder 13"/>
          <p:cNvSpPr>
            <a:spLocks noGrp="1"/>
          </p:cNvSpPr>
          <p:nvPr>
            <p:ph type="body" sz="quarter" idx="13"/>
          </p:nvPr>
        </p:nvSpPr>
        <p:spPr>
          <a:xfrm>
            <a:off x="6172200" y="1825625"/>
            <a:ext cx="5181600" cy="37925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838200" y="4788817"/>
            <a:ext cx="5181600" cy="829347"/>
          </a:xfrm>
        </p:spPr>
        <p:txBody>
          <a:bodyPr>
            <a:noAutofit/>
          </a:bodyPr>
          <a:lstStyle>
            <a:lvl1pPr marL="0" indent="0">
              <a:buNone/>
              <a:defRPr sz="2000"/>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endParaRPr lang="en-US" dirty="0"/>
          </a:p>
        </p:txBody>
      </p:sp>
      <p:sp>
        <p:nvSpPr>
          <p:cNvPr id="3" name="Picture Placeholder 2"/>
          <p:cNvSpPr>
            <a:spLocks noGrp="1"/>
          </p:cNvSpPr>
          <p:nvPr>
            <p:ph type="pic" sz="quarter" idx="15" hasCustomPrompt="1"/>
          </p:nvPr>
        </p:nvSpPr>
        <p:spPr>
          <a:xfrm>
            <a:off x="838200" y="1825626"/>
            <a:ext cx="5181600" cy="2963191"/>
          </a:xfrm>
        </p:spPr>
        <p:txBody>
          <a:bodyPr>
            <a:normAutofit/>
          </a:bodyPr>
          <a:lstStyle>
            <a:lvl1pPr marL="0" indent="0">
              <a:buNone/>
              <a:defRPr sz="1200" i="1" baseline="0"/>
            </a:lvl1pPr>
          </a:lstStyle>
          <a:p>
            <a:r>
              <a:rPr lang="en-US" dirty="0"/>
              <a:t>Insert Photo</a:t>
            </a:r>
          </a:p>
        </p:txBody>
      </p:sp>
      <p:sp>
        <p:nvSpPr>
          <p:cNvPr id="4" name="Slide Number Placeholder 3"/>
          <p:cNvSpPr>
            <a:spLocks noGrp="1"/>
          </p:cNvSpPr>
          <p:nvPr>
            <p:ph type="sldNum" sz="quarter" idx="16"/>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
        <p:nvSpPr>
          <p:cNvPr id="11" name="Text Placeholder 3"/>
          <p:cNvSpPr>
            <a:spLocks noGrp="1"/>
          </p:cNvSpPr>
          <p:nvPr>
            <p:ph type="body" sz="quarter" idx="17" hasCustomPrompt="1"/>
          </p:nvPr>
        </p:nvSpPr>
        <p:spPr>
          <a:xfrm>
            <a:off x="838200" y="1106197"/>
            <a:ext cx="10515600" cy="385325"/>
          </a:xfrm>
        </p:spPr>
        <p:txBody>
          <a:bodyPr>
            <a:normAutofit/>
          </a:bodyPr>
          <a:lstStyle>
            <a:lvl1pPr marL="0" indent="0">
              <a:buNone/>
              <a:defRPr sz="24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271208170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4023553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 Bullets">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838200" y="556181"/>
            <a:ext cx="10515600" cy="553336"/>
          </a:xfrm>
        </p:spPr>
        <p:txBody>
          <a:bodyPr/>
          <a:lstStyle/>
          <a:p>
            <a:r>
              <a:rPr lang="en-US" dirty="0"/>
              <a:t>Topic</a:t>
            </a:r>
          </a:p>
        </p:txBody>
      </p:sp>
      <p:sp>
        <p:nvSpPr>
          <p:cNvPr id="13" name="Text Placeholder 13"/>
          <p:cNvSpPr>
            <a:spLocks noGrp="1"/>
          </p:cNvSpPr>
          <p:nvPr>
            <p:ph type="body" sz="quarter" idx="13"/>
          </p:nvPr>
        </p:nvSpPr>
        <p:spPr>
          <a:xfrm>
            <a:off x="838200" y="2837467"/>
            <a:ext cx="10515600" cy="21398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838200" y="1825626"/>
            <a:ext cx="10515600" cy="1011843"/>
          </a:xfrm>
        </p:spPr>
        <p:txBody>
          <a:bodyPr>
            <a:normAutofit/>
          </a:bodyPr>
          <a:lstStyle>
            <a:lvl1pPr marL="0" indent="0">
              <a:buNone/>
              <a:defRPr sz="2000"/>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ea</a:t>
            </a:r>
            <a:r>
              <a:rPr lang="en-US" dirty="0"/>
              <a:t> </a:t>
            </a:r>
            <a:r>
              <a:rPr lang="en-US" dirty="0" err="1"/>
              <a:t>consequat</a:t>
            </a:r>
            <a:r>
              <a:rPr lang="en-US" dirty="0"/>
              <a:t>.</a:t>
            </a:r>
          </a:p>
        </p:txBody>
      </p:sp>
      <p:sp>
        <p:nvSpPr>
          <p:cNvPr id="14" name="Text Placeholder 13"/>
          <p:cNvSpPr>
            <a:spLocks noGrp="1"/>
          </p:cNvSpPr>
          <p:nvPr>
            <p:ph type="body" sz="quarter" idx="15" hasCustomPrompt="1"/>
          </p:nvPr>
        </p:nvSpPr>
        <p:spPr>
          <a:xfrm>
            <a:off x="838200" y="4977353"/>
            <a:ext cx="10515600" cy="662890"/>
          </a:xfrm>
        </p:spPr>
        <p:txBody>
          <a:bodyPr>
            <a:normAutofit/>
          </a:bodyPr>
          <a:lstStyle>
            <a:lvl1pPr marL="0" indent="0">
              <a:buNone/>
              <a:defRPr sz="2000" b="1" i="1">
                <a:solidFill>
                  <a:srgbClr val="0066A1"/>
                </a:solidFill>
              </a:defRPr>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p:txBody>
      </p:sp>
      <p:sp>
        <p:nvSpPr>
          <p:cNvPr id="2" name="Slide Number Placeholder 1"/>
          <p:cNvSpPr>
            <a:spLocks noGrp="1"/>
          </p:cNvSpPr>
          <p:nvPr>
            <p:ph type="sldNum" sz="quarter" idx="16"/>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
        <p:nvSpPr>
          <p:cNvPr id="11" name="Text Placeholder 3"/>
          <p:cNvSpPr>
            <a:spLocks noGrp="1"/>
          </p:cNvSpPr>
          <p:nvPr>
            <p:ph type="body" sz="quarter" idx="17" hasCustomPrompt="1"/>
          </p:nvPr>
        </p:nvSpPr>
        <p:spPr>
          <a:xfrm>
            <a:off x="838200" y="1106197"/>
            <a:ext cx="10515600" cy="385325"/>
          </a:xfrm>
        </p:spPr>
        <p:txBody>
          <a:bodyPr>
            <a:normAutofit/>
          </a:bodyPr>
          <a:lstStyle>
            <a:lvl1pPr marL="0" indent="0">
              <a:buNone/>
              <a:defRPr sz="24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176466864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 Bullets,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838200" y="556181"/>
            <a:ext cx="10515600" cy="553336"/>
          </a:xfrm>
        </p:spPr>
        <p:txBody>
          <a:bodyPr/>
          <a:lstStyle/>
          <a:p>
            <a:r>
              <a:rPr lang="en-US" dirty="0"/>
              <a:t>Topic</a:t>
            </a:r>
          </a:p>
        </p:txBody>
      </p:sp>
      <p:sp>
        <p:nvSpPr>
          <p:cNvPr id="13" name="Text Placeholder 13"/>
          <p:cNvSpPr>
            <a:spLocks noGrp="1"/>
          </p:cNvSpPr>
          <p:nvPr>
            <p:ph type="body" sz="quarter" idx="13"/>
          </p:nvPr>
        </p:nvSpPr>
        <p:spPr>
          <a:xfrm>
            <a:off x="838200" y="4006392"/>
            <a:ext cx="5181600" cy="16117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838200" y="1825625"/>
            <a:ext cx="10515600" cy="2075235"/>
          </a:xfrm>
        </p:spPr>
        <p:txBody>
          <a:bodyPr numCol="2" spcCol="274320">
            <a:normAutofit/>
          </a:bodyPr>
          <a:lstStyle>
            <a:lvl1pPr marL="0" indent="0">
              <a:buNone/>
              <a:defRPr sz="2000"/>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sp>
        <p:nvSpPr>
          <p:cNvPr id="3" name="Picture Placeholder 2"/>
          <p:cNvSpPr>
            <a:spLocks noGrp="1"/>
          </p:cNvSpPr>
          <p:nvPr>
            <p:ph type="pic" sz="quarter" idx="15" hasCustomPrompt="1"/>
          </p:nvPr>
        </p:nvSpPr>
        <p:spPr>
          <a:xfrm>
            <a:off x="6172200" y="4006391"/>
            <a:ext cx="5181600" cy="1611772"/>
          </a:xfrm>
        </p:spPr>
        <p:txBody>
          <a:bodyPr>
            <a:normAutofit/>
          </a:bodyPr>
          <a:lstStyle>
            <a:lvl1pPr marL="0" indent="0">
              <a:buNone/>
              <a:defRPr sz="1200" i="1" baseline="0"/>
            </a:lvl1pPr>
          </a:lstStyle>
          <a:p>
            <a:r>
              <a:rPr lang="en-US" dirty="0"/>
              <a:t>Insert Photo</a:t>
            </a:r>
          </a:p>
        </p:txBody>
      </p:sp>
      <p:sp>
        <p:nvSpPr>
          <p:cNvPr id="2" name="Slide Number Placeholder 1"/>
          <p:cNvSpPr>
            <a:spLocks noGrp="1"/>
          </p:cNvSpPr>
          <p:nvPr>
            <p:ph type="sldNum" sz="quarter" idx="16"/>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
        <p:nvSpPr>
          <p:cNvPr id="11" name="Text Placeholder 3"/>
          <p:cNvSpPr>
            <a:spLocks noGrp="1"/>
          </p:cNvSpPr>
          <p:nvPr>
            <p:ph type="body" sz="quarter" idx="17" hasCustomPrompt="1"/>
          </p:nvPr>
        </p:nvSpPr>
        <p:spPr>
          <a:xfrm>
            <a:off x="838200" y="1106197"/>
            <a:ext cx="10515600" cy="385325"/>
          </a:xfrm>
        </p:spPr>
        <p:txBody>
          <a:bodyPr>
            <a:normAutofit/>
          </a:bodyPr>
          <a:lstStyle>
            <a:lvl1pPr marL="0" indent="0">
              <a:buNone/>
              <a:defRPr sz="24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41438816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resentation Title Slide Opt 1 Editable">
    <p:spTree>
      <p:nvGrpSpPr>
        <p:cNvPr id="1" name=""/>
        <p:cNvGrpSpPr/>
        <p:nvPr/>
      </p:nvGrpSpPr>
      <p:grpSpPr>
        <a:xfrm>
          <a:off x="0" y="0"/>
          <a:ext cx="0" cy="0"/>
          <a:chOff x="0" y="0"/>
          <a:chExt cx="0" cy="0"/>
        </a:xfrm>
      </p:grpSpPr>
      <p:pic>
        <p:nvPicPr>
          <p:cNvPr id="55" name="Picture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7" y="0"/>
            <a:ext cx="12223667" cy="6858000"/>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66717"/>
            <a:ext cx="12192000" cy="1301750"/>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98500"/>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9180" y="6038603"/>
            <a:ext cx="2173233" cy="829094"/>
          </a:xfrm>
          <a:prstGeom prst="rect">
            <a:avLst/>
          </a:prstGeom>
        </p:spPr>
      </p:pic>
      <p:sp>
        <p:nvSpPr>
          <p:cNvPr id="2" name="Title 1"/>
          <p:cNvSpPr>
            <a:spLocks noGrp="1"/>
          </p:cNvSpPr>
          <p:nvPr>
            <p:ph type="ctrTitle" hasCustomPrompt="1"/>
          </p:nvPr>
        </p:nvSpPr>
        <p:spPr>
          <a:xfrm>
            <a:off x="914400" y="3637527"/>
            <a:ext cx="10363200" cy="697310"/>
          </a:xfrm>
        </p:spPr>
        <p:txBody>
          <a:bodyPr anchor="b">
            <a:normAutofit/>
          </a:bodyPr>
          <a:lstStyle>
            <a:lvl1pPr algn="l">
              <a:defRPr sz="4400" i="0">
                <a:solidFill>
                  <a:srgbClr val="0066A1"/>
                </a:solidFill>
              </a:defRPr>
            </a:lvl1pPr>
          </a:lstStyle>
          <a:p>
            <a:r>
              <a:rPr lang="en-US" dirty="0"/>
              <a:t>Presentation Title</a:t>
            </a:r>
          </a:p>
        </p:txBody>
      </p:sp>
      <p:sp>
        <p:nvSpPr>
          <p:cNvPr id="3" name="Subtitle 2"/>
          <p:cNvSpPr>
            <a:spLocks noGrp="1"/>
          </p:cNvSpPr>
          <p:nvPr>
            <p:ph type="subTitle" idx="1" hasCustomPrompt="1"/>
          </p:nvPr>
        </p:nvSpPr>
        <p:spPr>
          <a:xfrm>
            <a:off x="914400" y="4426914"/>
            <a:ext cx="10363200" cy="1275747"/>
          </a:xfrm>
        </p:spPr>
        <p:txBody>
          <a:bodyPr>
            <a:normAutofit/>
          </a:bodyPr>
          <a:lstStyle>
            <a:lvl1pPr marL="0" indent="0" algn="l">
              <a:buNone/>
              <a:defRPr sz="2800" b="1" i="1">
                <a:solidFill>
                  <a:schemeClr val="tx1">
                    <a:lumMod val="50000"/>
                    <a:lumOff val="50000"/>
                  </a:schemeClr>
                </a:solidFill>
                <a:latin typeface="Calibri" charset="0"/>
                <a:ea typeface="Calibri" charset="0"/>
                <a:cs typeface="Calibri"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50" name="Picture Placeholder 49"/>
          <p:cNvSpPr>
            <a:spLocks noGrp="1"/>
          </p:cNvSpPr>
          <p:nvPr>
            <p:ph type="pic" sz="quarter" idx="13" hasCustomPrompt="1"/>
          </p:nvPr>
        </p:nvSpPr>
        <p:spPr>
          <a:xfrm>
            <a:off x="0" y="1044735"/>
            <a:ext cx="2438400" cy="1828800"/>
          </a:xfrm>
          <a:blipFill>
            <a:blip r:embed="rId6"/>
            <a:stretch>
              <a:fillRect/>
            </a:stretch>
          </a:blipFill>
        </p:spPr>
        <p:txBody>
          <a:bodyPr anchor="ctr">
            <a:normAutofit/>
          </a:bodyPr>
          <a:lstStyle>
            <a:lvl1pPr marL="0" indent="0" algn="ctr">
              <a:buNone/>
              <a:defRPr sz="2800" baseline="0">
                <a:ln w="3175">
                  <a:noFill/>
                </a:ln>
                <a:solidFill>
                  <a:schemeClr val="bg1"/>
                </a:solidFill>
                <a:effectLst>
                  <a:outerShdw blurRad="38100" dist="38100" dir="2700000" algn="tl">
                    <a:srgbClr val="000000">
                      <a:alpha val="43137"/>
                    </a:srgbClr>
                  </a:outerShdw>
                </a:effectLst>
              </a:defRPr>
            </a:lvl1pPr>
          </a:lstStyle>
          <a:p>
            <a:r>
              <a:rPr lang="en-US" dirty="0"/>
              <a:t>INSERT</a:t>
            </a:r>
            <a:br>
              <a:rPr lang="en-US" dirty="0"/>
            </a:br>
            <a:r>
              <a:rPr lang="en-US" dirty="0"/>
              <a:t> IMAGE </a:t>
            </a:r>
          </a:p>
        </p:txBody>
      </p:sp>
      <p:sp>
        <p:nvSpPr>
          <p:cNvPr id="51" name="Picture Placeholder 49"/>
          <p:cNvSpPr>
            <a:spLocks noGrp="1"/>
          </p:cNvSpPr>
          <p:nvPr>
            <p:ph type="pic" sz="quarter" idx="14" hasCustomPrompt="1"/>
          </p:nvPr>
        </p:nvSpPr>
        <p:spPr>
          <a:xfrm>
            <a:off x="2438400" y="1044735"/>
            <a:ext cx="2438400" cy="1828800"/>
          </a:xfrm>
          <a:blipFill>
            <a:blip r:embed="rId7"/>
            <a:stretch>
              <a:fillRect/>
            </a:stretch>
          </a:blipFill>
        </p:spPr>
        <p:txBody>
          <a:bodyPr anchor="ctr">
            <a:normAutofit/>
          </a:bodyPr>
          <a:lstStyle>
            <a:lvl1pPr marL="0" marR="0" indent="0" algn="ctr" defTabSz="914400" rtl="0" eaLnBrk="1" fontAlgn="auto" latinLnBrk="0" hangingPunct="1">
              <a:lnSpc>
                <a:spcPct val="90000"/>
              </a:lnSpc>
              <a:spcBef>
                <a:spcPts val="1000"/>
              </a:spcBef>
              <a:spcAft>
                <a:spcPts val="0"/>
              </a:spcAft>
              <a:buClr>
                <a:srgbClr val="0066A1"/>
              </a:buClr>
              <a:buSzTx/>
              <a:buFont typeface="LucidaGrande" charset="0"/>
              <a:buNone/>
              <a:tabLst/>
              <a:defRPr sz="28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 </a:t>
            </a:r>
          </a:p>
        </p:txBody>
      </p:sp>
      <p:sp>
        <p:nvSpPr>
          <p:cNvPr id="52" name="Picture Placeholder 49"/>
          <p:cNvSpPr>
            <a:spLocks noGrp="1"/>
          </p:cNvSpPr>
          <p:nvPr>
            <p:ph type="pic" sz="quarter" idx="15" hasCustomPrompt="1"/>
          </p:nvPr>
        </p:nvSpPr>
        <p:spPr>
          <a:xfrm>
            <a:off x="4876800" y="1044735"/>
            <a:ext cx="2438400" cy="1828800"/>
          </a:xfrm>
          <a:blipFill>
            <a:blip r:embed="rId8"/>
            <a:stretch>
              <a:fillRect/>
            </a:stretch>
          </a:blipFill>
        </p:spPr>
        <p:txBody>
          <a:bodyPr anchor="ctr">
            <a:normAutofit/>
          </a:bodyPr>
          <a:lstStyle>
            <a:lvl1pPr marL="0" marR="0" indent="0" algn="ctr" defTabSz="914400" rtl="0" eaLnBrk="1" fontAlgn="auto" latinLnBrk="0" hangingPunct="1">
              <a:lnSpc>
                <a:spcPct val="90000"/>
              </a:lnSpc>
              <a:spcBef>
                <a:spcPts val="1000"/>
              </a:spcBef>
              <a:spcAft>
                <a:spcPts val="0"/>
              </a:spcAft>
              <a:buClr>
                <a:srgbClr val="0066A1"/>
              </a:buClr>
              <a:buSzTx/>
              <a:buFont typeface="LucidaGrande" charset="0"/>
              <a:buNone/>
              <a:tabLst/>
              <a:defRPr sz="28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  </a:t>
            </a:r>
          </a:p>
        </p:txBody>
      </p:sp>
      <p:sp>
        <p:nvSpPr>
          <p:cNvPr id="53" name="Picture Placeholder 49"/>
          <p:cNvSpPr>
            <a:spLocks noGrp="1"/>
          </p:cNvSpPr>
          <p:nvPr>
            <p:ph type="pic" sz="quarter" idx="16" hasCustomPrompt="1"/>
          </p:nvPr>
        </p:nvSpPr>
        <p:spPr>
          <a:xfrm>
            <a:off x="7315200" y="1044735"/>
            <a:ext cx="2438400" cy="1828800"/>
          </a:xfrm>
          <a:blipFill>
            <a:blip r:embed="rId9"/>
            <a:stretch>
              <a:fillRect/>
            </a:stretch>
          </a:blipFill>
        </p:spPr>
        <p:txBody>
          <a:bodyPr anchor="ctr">
            <a:normAutofit/>
          </a:bodyPr>
          <a:lstStyle>
            <a:lvl1pPr marL="0" marR="0" indent="0" algn="ctr" defTabSz="914400" rtl="0" eaLnBrk="1" fontAlgn="auto" latinLnBrk="0" hangingPunct="1">
              <a:lnSpc>
                <a:spcPct val="90000"/>
              </a:lnSpc>
              <a:spcBef>
                <a:spcPts val="1000"/>
              </a:spcBef>
              <a:spcAft>
                <a:spcPts val="0"/>
              </a:spcAft>
              <a:buClr>
                <a:srgbClr val="0066A1"/>
              </a:buClr>
              <a:buSzTx/>
              <a:buFont typeface="LucidaGrande" charset="0"/>
              <a:buNone/>
              <a:tabLst/>
              <a:defRPr sz="28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 </a:t>
            </a:r>
          </a:p>
        </p:txBody>
      </p:sp>
      <p:sp>
        <p:nvSpPr>
          <p:cNvPr id="54" name="Picture Placeholder 49"/>
          <p:cNvSpPr>
            <a:spLocks noGrp="1"/>
          </p:cNvSpPr>
          <p:nvPr>
            <p:ph type="pic" sz="quarter" idx="17" hasCustomPrompt="1"/>
          </p:nvPr>
        </p:nvSpPr>
        <p:spPr>
          <a:xfrm>
            <a:off x="9753600" y="1044735"/>
            <a:ext cx="2438400" cy="1828800"/>
          </a:xfrm>
          <a:blipFill>
            <a:blip r:embed="rId10"/>
            <a:stretch>
              <a:fillRect/>
            </a:stretch>
          </a:blipFill>
        </p:spPr>
        <p:txBody>
          <a:bodyPr anchor="ctr">
            <a:normAutofit/>
          </a:bodyPr>
          <a:lstStyle>
            <a:lvl1pPr marL="0" indent="0" algn="ctr">
              <a:buNone/>
              <a:defRPr sz="28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a:t>
            </a:r>
          </a:p>
        </p:txBody>
      </p:sp>
      <p:sp>
        <p:nvSpPr>
          <p:cNvPr id="10" name="Slide Number Placeholder 9"/>
          <p:cNvSpPr>
            <a:spLocks noGrp="1"/>
          </p:cNvSpPr>
          <p:nvPr>
            <p:ph type="sldNum" sz="quarter" idx="18"/>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592254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ullets and Imag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838200" y="556181"/>
            <a:ext cx="10515600" cy="553336"/>
          </a:xfrm>
        </p:spPr>
        <p:txBody>
          <a:bodyPr/>
          <a:lstStyle/>
          <a:p>
            <a:r>
              <a:rPr lang="en-US" dirty="0"/>
              <a:t>Topic</a:t>
            </a:r>
          </a:p>
        </p:txBody>
      </p:sp>
      <p:sp>
        <p:nvSpPr>
          <p:cNvPr id="13" name="Text Placeholder 13"/>
          <p:cNvSpPr>
            <a:spLocks noGrp="1"/>
          </p:cNvSpPr>
          <p:nvPr>
            <p:ph type="body" sz="quarter" idx="13"/>
          </p:nvPr>
        </p:nvSpPr>
        <p:spPr>
          <a:xfrm>
            <a:off x="838200" y="1825625"/>
            <a:ext cx="6627829" cy="28877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838200" y="4713402"/>
            <a:ext cx="6627829" cy="904761"/>
          </a:xfrm>
        </p:spPr>
        <p:txBody>
          <a:bodyPr>
            <a:normAutofit/>
          </a:bodyPr>
          <a:lstStyle>
            <a:lvl1pPr marL="0" indent="0">
              <a:buNone/>
              <a:defRPr sz="2000" b="1">
                <a:solidFill>
                  <a:srgbClr val="0066A1"/>
                </a:solidFill>
              </a:defRPr>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a:t>
            </a:r>
          </a:p>
        </p:txBody>
      </p:sp>
      <p:sp>
        <p:nvSpPr>
          <p:cNvPr id="3" name="Picture Placeholder 2"/>
          <p:cNvSpPr>
            <a:spLocks noGrp="1"/>
          </p:cNvSpPr>
          <p:nvPr>
            <p:ph type="pic" sz="quarter" idx="15" hasCustomPrompt="1"/>
          </p:nvPr>
        </p:nvSpPr>
        <p:spPr>
          <a:xfrm>
            <a:off x="7616857" y="1825624"/>
            <a:ext cx="3736943" cy="3792539"/>
          </a:xfrm>
        </p:spPr>
        <p:txBody>
          <a:bodyPr>
            <a:normAutofit/>
          </a:bodyPr>
          <a:lstStyle>
            <a:lvl1pPr marL="0" indent="0">
              <a:buNone/>
              <a:defRPr sz="1200" i="1" baseline="0"/>
            </a:lvl1pPr>
          </a:lstStyle>
          <a:p>
            <a:r>
              <a:rPr lang="en-US" dirty="0"/>
              <a:t>Insert Photo</a:t>
            </a:r>
          </a:p>
        </p:txBody>
      </p:sp>
      <p:sp>
        <p:nvSpPr>
          <p:cNvPr id="2" name="Slide Number Placeholder 1"/>
          <p:cNvSpPr>
            <a:spLocks noGrp="1"/>
          </p:cNvSpPr>
          <p:nvPr>
            <p:ph type="sldNum" sz="quarter" idx="16"/>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
        <p:nvSpPr>
          <p:cNvPr id="9" name="Text Placeholder 3"/>
          <p:cNvSpPr>
            <a:spLocks noGrp="1"/>
          </p:cNvSpPr>
          <p:nvPr>
            <p:ph type="body" sz="quarter" idx="17" hasCustomPrompt="1"/>
          </p:nvPr>
        </p:nvSpPr>
        <p:spPr>
          <a:xfrm>
            <a:off x="838200" y="1106197"/>
            <a:ext cx="10515600" cy="385325"/>
          </a:xfrm>
        </p:spPr>
        <p:txBody>
          <a:bodyPr>
            <a:normAutofit/>
          </a:bodyPr>
          <a:lstStyle>
            <a:lvl1pPr marL="0" indent="0">
              <a:buNone/>
              <a:defRPr sz="24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364586094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extLst>
      <p:ext uri="{BB962C8B-B14F-4D97-AF65-F5344CB8AC3E}">
        <p14:creationId xmlns:p14="http://schemas.microsoft.com/office/powerpoint/2010/main" val="2026896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resentation Title Slide Opt 1_Tagline">
    <p:spTree>
      <p:nvGrpSpPr>
        <p:cNvPr id="1" name=""/>
        <p:cNvGrpSpPr/>
        <p:nvPr/>
      </p:nvGrpSpPr>
      <p:grpSpPr>
        <a:xfrm>
          <a:off x="0" y="0"/>
          <a:ext cx="0" cy="0"/>
          <a:chOff x="0" y="0"/>
          <a:chExt cx="0" cy="0"/>
        </a:xfrm>
      </p:grpSpPr>
      <p:pic>
        <p:nvPicPr>
          <p:cNvPr id="55" name="Picture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7" y="0"/>
            <a:ext cx="12223667" cy="6858000"/>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66717"/>
            <a:ext cx="12192000" cy="1301750"/>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98500"/>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64017" y="6157002"/>
            <a:ext cx="1443529" cy="609304"/>
          </a:xfrm>
          <a:prstGeom prst="rect">
            <a:avLst/>
          </a:prstGeom>
        </p:spPr>
      </p:pic>
      <p:sp>
        <p:nvSpPr>
          <p:cNvPr id="2" name="Title 1"/>
          <p:cNvSpPr>
            <a:spLocks noGrp="1"/>
          </p:cNvSpPr>
          <p:nvPr>
            <p:ph type="ctrTitle" hasCustomPrompt="1"/>
          </p:nvPr>
        </p:nvSpPr>
        <p:spPr>
          <a:xfrm>
            <a:off x="914400" y="3637527"/>
            <a:ext cx="10363200" cy="697310"/>
          </a:xfrm>
        </p:spPr>
        <p:txBody>
          <a:bodyPr anchor="b">
            <a:normAutofit/>
          </a:bodyPr>
          <a:lstStyle>
            <a:lvl1pPr algn="l">
              <a:defRPr sz="4400" i="0">
                <a:solidFill>
                  <a:srgbClr val="0066A1"/>
                </a:solidFill>
              </a:defRPr>
            </a:lvl1pPr>
          </a:lstStyle>
          <a:p>
            <a:r>
              <a:rPr lang="en-US" dirty="0"/>
              <a:t>Presentation Title</a:t>
            </a:r>
          </a:p>
        </p:txBody>
      </p:sp>
      <p:sp>
        <p:nvSpPr>
          <p:cNvPr id="3" name="Subtitle 2"/>
          <p:cNvSpPr>
            <a:spLocks noGrp="1"/>
          </p:cNvSpPr>
          <p:nvPr>
            <p:ph type="subTitle" idx="1" hasCustomPrompt="1"/>
          </p:nvPr>
        </p:nvSpPr>
        <p:spPr>
          <a:xfrm>
            <a:off x="914400" y="4426914"/>
            <a:ext cx="10363200" cy="1275747"/>
          </a:xfrm>
        </p:spPr>
        <p:txBody>
          <a:bodyPr>
            <a:normAutofit/>
          </a:bodyPr>
          <a:lstStyle>
            <a:lvl1pPr marL="0" indent="0" algn="l">
              <a:buNone/>
              <a:defRPr sz="2800" b="1" i="1">
                <a:solidFill>
                  <a:schemeClr val="tx1">
                    <a:lumMod val="50000"/>
                    <a:lumOff val="50000"/>
                  </a:schemeClr>
                </a:solidFill>
                <a:latin typeface="Calibri" charset="0"/>
                <a:ea typeface="Calibri" charset="0"/>
                <a:cs typeface="Calibri"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0" name="Slide Number Placeholder 9"/>
          <p:cNvSpPr>
            <a:spLocks noGrp="1"/>
          </p:cNvSpPr>
          <p:nvPr>
            <p:ph type="sldNum" sz="quarter" idx="18"/>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92" y="857555"/>
            <a:ext cx="1942592" cy="2414016"/>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755" y="857555"/>
            <a:ext cx="2592832" cy="2414016"/>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49508" y="857555"/>
            <a:ext cx="3153664" cy="2414016"/>
          </a:xfrm>
          <a:prstGeom prst="rect">
            <a:avLst/>
          </a:prstGeom>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8995" y="857555"/>
            <a:ext cx="2609088" cy="2414016"/>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95888" y="857555"/>
            <a:ext cx="1999488" cy="2414016"/>
          </a:xfrm>
          <a:prstGeom prst="rect">
            <a:avLst/>
          </a:prstGeom>
        </p:spPr>
      </p:pic>
    </p:spTree>
    <p:extLst>
      <p:ext uri="{BB962C8B-B14F-4D97-AF65-F5344CB8AC3E}">
        <p14:creationId xmlns:p14="http://schemas.microsoft.com/office/powerpoint/2010/main" val="282689318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resentation Title Slide Opt 1 Tagline Editable">
    <p:spTree>
      <p:nvGrpSpPr>
        <p:cNvPr id="1" name=""/>
        <p:cNvGrpSpPr/>
        <p:nvPr/>
      </p:nvGrpSpPr>
      <p:grpSpPr>
        <a:xfrm>
          <a:off x="0" y="0"/>
          <a:ext cx="0" cy="0"/>
          <a:chOff x="0" y="0"/>
          <a:chExt cx="0" cy="0"/>
        </a:xfrm>
      </p:grpSpPr>
      <p:pic>
        <p:nvPicPr>
          <p:cNvPr id="55" name="Picture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7" y="0"/>
            <a:ext cx="12223667" cy="6858000"/>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66717"/>
            <a:ext cx="12192000" cy="1301750"/>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98500"/>
          </a:xfrm>
          <a:prstGeom prst="rect">
            <a:avLst/>
          </a:prstGeom>
        </p:spPr>
      </p:pic>
      <p:sp>
        <p:nvSpPr>
          <p:cNvPr id="2" name="Title 1"/>
          <p:cNvSpPr>
            <a:spLocks noGrp="1"/>
          </p:cNvSpPr>
          <p:nvPr>
            <p:ph type="ctrTitle" hasCustomPrompt="1"/>
          </p:nvPr>
        </p:nvSpPr>
        <p:spPr>
          <a:xfrm>
            <a:off x="914400" y="3637527"/>
            <a:ext cx="10363200" cy="697310"/>
          </a:xfrm>
        </p:spPr>
        <p:txBody>
          <a:bodyPr anchor="b">
            <a:normAutofit/>
          </a:bodyPr>
          <a:lstStyle>
            <a:lvl1pPr algn="l">
              <a:defRPr sz="4400" i="0">
                <a:solidFill>
                  <a:srgbClr val="0066A1"/>
                </a:solidFill>
              </a:defRPr>
            </a:lvl1pPr>
          </a:lstStyle>
          <a:p>
            <a:r>
              <a:rPr lang="en-US" dirty="0"/>
              <a:t>Presentation Title</a:t>
            </a:r>
          </a:p>
        </p:txBody>
      </p:sp>
      <p:sp>
        <p:nvSpPr>
          <p:cNvPr id="3" name="Subtitle 2"/>
          <p:cNvSpPr>
            <a:spLocks noGrp="1"/>
          </p:cNvSpPr>
          <p:nvPr>
            <p:ph type="subTitle" idx="1" hasCustomPrompt="1"/>
          </p:nvPr>
        </p:nvSpPr>
        <p:spPr>
          <a:xfrm>
            <a:off x="914400" y="4426914"/>
            <a:ext cx="10363200" cy="1275747"/>
          </a:xfrm>
        </p:spPr>
        <p:txBody>
          <a:bodyPr>
            <a:normAutofit/>
          </a:bodyPr>
          <a:lstStyle>
            <a:lvl1pPr marL="0" indent="0" algn="l">
              <a:buNone/>
              <a:defRPr sz="2800" b="1" i="1">
                <a:solidFill>
                  <a:schemeClr val="tx1">
                    <a:lumMod val="50000"/>
                    <a:lumOff val="50000"/>
                  </a:schemeClr>
                </a:solidFill>
                <a:latin typeface="Calibri" charset="0"/>
                <a:ea typeface="Calibri" charset="0"/>
                <a:cs typeface="Calibri"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50" name="Picture Placeholder 49"/>
          <p:cNvSpPr>
            <a:spLocks noGrp="1"/>
          </p:cNvSpPr>
          <p:nvPr>
            <p:ph type="pic" sz="quarter" idx="13" hasCustomPrompt="1"/>
          </p:nvPr>
        </p:nvSpPr>
        <p:spPr>
          <a:xfrm>
            <a:off x="0" y="1044735"/>
            <a:ext cx="2438400" cy="1828800"/>
          </a:xfrm>
          <a:blipFill>
            <a:blip r:embed="rId5"/>
            <a:stretch>
              <a:fillRect/>
            </a:stretch>
          </a:blipFill>
        </p:spPr>
        <p:txBody>
          <a:bodyPr anchor="ctr">
            <a:normAutofit/>
          </a:bodyPr>
          <a:lstStyle>
            <a:lvl1pPr marL="0" indent="0" algn="ctr">
              <a:buNone/>
              <a:defRPr sz="2800" baseline="0">
                <a:ln w="3175">
                  <a:noFill/>
                </a:ln>
                <a:solidFill>
                  <a:schemeClr val="bg1"/>
                </a:solidFill>
                <a:effectLst>
                  <a:outerShdw blurRad="38100" dist="38100" dir="2700000" algn="tl">
                    <a:srgbClr val="000000">
                      <a:alpha val="43137"/>
                    </a:srgbClr>
                  </a:outerShdw>
                </a:effectLst>
              </a:defRPr>
            </a:lvl1pPr>
          </a:lstStyle>
          <a:p>
            <a:r>
              <a:rPr lang="en-US" dirty="0"/>
              <a:t>INSERT</a:t>
            </a:r>
            <a:br>
              <a:rPr lang="en-US" dirty="0"/>
            </a:br>
            <a:r>
              <a:rPr lang="en-US" dirty="0"/>
              <a:t> IMAGE </a:t>
            </a:r>
          </a:p>
        </p:txBody>
      </p:sp>
      <p:sp>
        <p:nvSpPr>
          <p:cNvPr id="51" name="Picture Placeholder 49"/>
          <p:cNvSpPr>
            <a:spLocks noGrp="1"/>
          </p:cNvSpPr>
          <p:nvPr>
            <p:ph type="pic" sz="quarter" idx="14" hasCustomPrompt="1"/>
          </p:nvPr>
        </p:nvSpPr>
        <p:spPr>
          <a:xfrm>
            <a:off x="2438400" y="1044735"/>
            <a:ext cx="2438400" cy="1828800"/>
          </a:xfrm>
          <a:blipFill>
            <a:blip r:embed="rId6"/>
            <a:stretch>
              <a:fillRect/>
            </a:stretch>
          </a:blipFill>
        </p:spPr>
        <p:txBody>
          <a:bodyPr anchor="ctr">
            <a:normAutofit/>
          </a:bodyPr>
          <a:lstStyle>
            <a:lvl1pPr marL="0" marR="0" indent="0" algn="ctr" defTabSz="914400" rtl="0" eaLnBrk="1" fontAlgn="auto" latinLnBrk="0" hangingPunct="1">
              <a:lnSpc>
                <a:spcPct val="90000"/>
              </a:lnSpc>
              <a:spcBef>
                <a:spcPts val="1000"/>
              </a:spcBef>
              <a:spcAft>
                <a:spcPts val="0"/>
              </a:spcAft>
              <a:buClr>
                <a:srgbClr val="0066A1"/>
              </a:buClr>
              <a:buSzTx/>
              <a:buFont typeface="LucidaGrande" charset="0"/>
              <a:buNone/>
              <a:tabLst/>
              <a:defRPr sz="28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 </a:t>
            </a:r>
          </a:p>
        </p:txBody>
      </p:sp>
      <p:sp>
        <p:nvSpPr>
          <p:cNvPr id="52" name="Picture Placeholder 49"/>
          <p:cNvSpPr>
            <a:spLocks noGrp="1"/>
          </p:cNvSpPr>
          <p:nvPr>
            <p:ph type="pic" sz="quarter" idx="15" hasCustomPrompt="1"/>
          </p:nvPr>
        </p:nvSpPr>
        <p:spPr>
          <a:xfrm>
            <a:off x="4876800" y="1044735"/>
            <a:ext cx="2438400" cy="1828800"/>
          </a:xfrm>
          <a:blipFill>
            <a:blip r:embed="rId7"/>
            <a:stretch>
              <a:fillRect/>
            </a:stretch>
          </a:blipFill>
        </p:spPr>
        <p:txBody>
          <a:bodyPr anchor="ctr">
            <a:normAutofit/>
          </a:bodyPr>
          <a:lstStyle>
            <a:lvl1pPr marL="0" marR="0" indent="0" algn="ctr" defTabSz="914400" rtl="0" eaLnBrk="1" fontAlgn="auto" latinLnBrk="0" hangingPunct="1">
              <a:lnSpc>
                <a:spcPct val="90000"/>
              </a:lnSpc>
              <a:spcBef>
                <a:spcPts val="1000"/>
              </a:spcBef>
              <a:spcAft>
                <a:spcPts val="0"/>
              </a:spcAft>
              <a:buClr>
                <a:srgbClr val="0066A1"/>
              </a:buClr>
              <a:buSzTx/>
              <a:buFont typeface="LucidaGrande" charset="0"/>
              <a:buNone/>
              <a:tabLst/>
              <a:defRPr sz="28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  </a:t>
            </a:r>
          </a:p>
        </p:txBody>
      </p:sp>
      <p:sp>
        <p:nvSpPr>
          <p:cNvPr id="53" name="Picture Placeholder 49"/>
          <p:cNvSpPr>
            <a:spLocks noGrp="1"/>
          </p:cNvSpPr>
          <p:nvPr>
            <p:ph type="pic" sz="quarter" idx="16" hasCustomPrompt="1"/>
          </p:nvPr>
        </p:nvSpPr>
        <p:spPr>
          <a:xfrm>
            <a:off x="7315200" y="1044735"/>
            <a:ext cx="2438400" cy="1828800"/>
          </a:xfrm>
          <a:blipFill>
            <a:blip r:embed="rId8"/>
            <a:stretch>
              <a:fillRect/>
            </a:stretch>
          </a:blipFill>
        </p:spPr>
        <p:txBody>
          <a:bodyPr anchor="ctr">
            <a:normAutofit/>
          </a:bodyPr>
          <a:lstStyle>
            <a:lvl1pPr marL="0" marR="0" indent="0" algn="ctr" defTabSz="914400" rtl="0" eaLnBrk="1" fontAlgn="auto" latinLnBrk="0" hangingPunct="1">
              <a:lnSpc>
                <a:spcPct val="90000"/>
              </a:lnSpc>
              <a:spcBef>
                <a:spcPts val="1000"/>
              </a:spcBef>
              <a:spcAft>
                <a:spcPts val="0"/>
              </a:spcAft>
              <a:buClr>
                <a:srgbClr val="0066A1"/>
              </a:buClr>
              <a:buSzTx/>
              <a:buFont typeface="LucidaGrande" charset="0"/>
              <a:buNone/>
              <a:tabLst/>
              <a:defRPr sz="28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 </a:t>
            </a:r>
          </a:p>
        </p:txBody>
      </p:sp>
      <p:sp>
        <p:nvSpPr>
          <p:cNvPr id="54" name="Picture Placeholder 49"/>
          <p:cNvSpPr>
            <a:spLocks noGrp="1"/>
          </p:cNvSpPr>
          <p:nvPr>
            <p:ph type="pic" sz="quarter" idx="17" hasCustomPrompt="1"/>
          </p:nvPr>
        </p:nvSpPr>
        <p:spPr>
          <a:xfrm>
            <a:off x="9753600" y="1044735"/>
            <a:ext cx="2438400" cy="1828800"/>
          </a:xfrm>
          <a:blipFill>
            <a:blip r:embed="rId9"/>
            <a:stretch>
              <a:fillRect/>
            </a:stretch>
          </a:blipFill>
        </p:spPr>
        <p:txBody>
          <a:bodyPr anchor="ctr">
            <a:normAutofit/>
          </a:bodyPr>
          <a:lstStyle>
            <a:lvl1pPr marL="0" indent="0" algn="ctr">
              <a:buNone/>
              <a:defRPr sz="28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a:t>
            </a:r>
          </a:p>
        </p:txBody>
      </p:sp>
      <p:sp>
        <p:nvSpPr>
          <p:cNvPr id="10" name="Slide Number Placeholder 9"/>
          <p:cNvSpPr>
            <a:spLocks noGrp="1"/>
          </p:cNvSpPr>
          <p:nvPr>
            <p:ph type="sldNum" sz="quarter" idx="18"/>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364017" y="6157002"/>
            <a:ext cx="1443529" cy="609304"/>
          </a:xfrm>
          <a:prstGeom prst="rect">
            <a:avLst/>
          </a:prstGeom>
        </p:spPr>
      </p:pic>
    </p:spTree>
    <p:extLst>
      <p:ext uri="{BB962C8B-B14F-4D97-AF65-F5344CB8AC3E}">
        <p14:creationId xmlns:p14="http://schemas.microsoft.com/office/powerpoint/2010/main" val="313618614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Divider Title Slide Opt 1">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7" y="0"/>
            <a:ext cx="12223667" cy="68580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66717"/>
            <a:ext cx="12192000" cy="130175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9850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9180" y="6038603"/>
            <a:ext cx="2173233" cy="829094"/>
          </a:xfrm>
          <a:prstGeom prst="rect">
            <a:avLst/>
          </a:prstGeom>
        </p:spPr>
      </p:pic>
      <p:sp>
        <p:nvSpPr>
          <p:cNvPr id="2" name="Title 1"/>
          <p:cNvSpPr>
            <a:spLocks noGrp="1"/>
          </p:cNvSpPr>
          <p:nvPr>
            <p:ph type="title" hasCustomPrompt="1"/>
          </p:nvPr>
        </p:nvSpPr>
        <p:spPr>
          <a:xfrm>
            <a:off x="831851" y="3262831"/>
            <a:ext cx="10515600" cy="827758"/>
          </a:xfrm>
        </p:spPr>
        <p:txBody>
          <a:bodyPr anchor="b">
            <a:normAutofit/>
          </a:bodyPr>
          <a:lstStyle>
            <a:lvl1pPr>
              <a:defRPr sz="4400" i="0"/>
            </a:lvl1pPr>
          </a:lstStyle>
          <a:p>
            <a:r>
              <a:rPr lang="en-US" dirty="0"/>
              <a:t>Divider Title</a:t>
            </a:r>
          </a:p>
        </p:txBody>
      </p:sp>
      <p:sp>
        <p:nvSpPr>
          <p:cNvPr id="3" name="Text Placeholder 2"/>
          <p:cNvSpPr>
            <a:spLocks noGrp="1"/>
          </p:cNvSpPr>
          <p:nvPr>
            <p:ph type="body" idx="1" hasCustomPrompt="1"/>
          </p:nvPr>
        </p:nvSpPr>
        <p:spPr>
          <a:xfrm>
            <a:off x="831851" y="4117578"/>
            <a:ext cx="10515600" cy="672450"/>
          </a:xfrm>
        </p:spPr>
        <p:txBody>
          <a:bodyPr>
            <a:normAutofit/>
          </a:bodyPr>
          <a:lstStyle>
            <a:lvl1pPr marL="0" indent="0">
              <a:buNone/>
              <a:defRPr sz="2800" b="1" i="1">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a:t>
            </a:r>
          </a:p>
        </p:txBody>
      </p:sp>
      <p:sp>
        <p:nvSpPr>
          <p:cNvPr id="14" name="Slide Number Placeholder 13"/>
          <p:cNvSpPr>
            <a:spLocks noGrp="1"/>
          </p:cNvSpPr>
          <p:nvPr>
            <p:ph type="sldNum" sz="quarter" idx="10"/>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669557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resentation Title Slide Opt 2">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alphaModFix amt="50000"/>
            <a:extLst>
              <a:ext uri="{28A0092B-C50C-407E-A947-70E740481C1C}">
                <a14:useLocalDpi xmlns:a14="http://schemas.microsoft.com/office/drawing/2010/main" val="0"/>
              </a:ext>
            </a:extLst>
          </a:blip>
          <a:srcRect l="10601"/>
          <a:stretch/>
        </p:blipFill>
        <p:spPr>
          <a:xfrm rot="10800000" flipH="1">
            <a:off x="-31667" y="-1"/>
            <a:ext cx="12223667" cy="6858001"/>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66717"/>
            <a:ext cx="12192000" cy="1301750"/>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9180" y="6038603"/>
            <a:ext cx="2173233" cy="829094"/>
          </a:xfrm>
          <a:prstGeom prst="rect">
            <a:avLst/>
          </a:prstGeom>
        </p:spPr>
      </p:pic>
      <p:sp>
        <p:nvSpPr>
          <p:cNvPr id="2" name="Title 1"/>
          <p:cNvSpPr>
            <a:spLocks noGrp="1"/>
          </p:cNvSpPr>
          <p:nvPr>
            <p:ph type="title" hasCustomPrompt="1"/>
          </p:nvPr>
        </p:nvSpPr>
        <p:spPr>
          <a:xfrm>
            <a:off x="831851" y="3262831"/>
            <a:ext cx="10515600" cy="827758"/>
          </a:xfrm>
        </p:spPr>
        <p:txBody>
          <a:bodyPr anchor="b">
            <a:normAutofit/>
          </a:bodyPr>
          <a:lstStyle>
            <a:lvl1pPr>
              <a:defRPr sz="4400" i="0" baseline="0"/>
            </a:lvl1pPr>
          </a:lstStyle>
          <a:p>
            <a:r>
              <a:rPr lang="en-US" dirty="0"/>
              <a:t>Presentation Title</a:t>
            </a:r>
          </a:p>
        </p:txBody>
      </p:sp>
      <p:sp>
        <p:nvSpPr>
          <p:cNvPr id="3" name="Text Placeholder 2"/>
          <p:cNvSpPr>
            <a:spLocks noGrp="1"/>
          </p:cNvSpPr>
          <p:nvPr>
            <p:ph type="body" idx="1" hasCustomPrompt="1"/>
          </p:nvPr>
        </p:nvSpPr>
        <p:spPr>
          <a:xfrm>
            <a:off x="831851" y="4117578"/>
            <a:ext cx="10515600" cy="672450"/>
          </a:xfrm>
        </p:spPr>
        <p:txBody>
          <a:bodyPr>
            <a:normAutofit/>
          </a:bodyPr>
          <a:lstStyle>
            <a:lvl1pPr marL="0" indent="0">
              <a:buNone/>
              <a:defRPr sz="2800" b="1" i="1">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a:t>
            </a:r>
          </a:p>
        </p:txBody>
      </p:sp>
      <p:sp>
        <p:nvSpPr>
          <p:cNvPr id="7" name="Slide Number Placeholder 6"/>
          <p:cNvSpPr>
            <a:spLocks noGrp="1"/>
          </p:cNvSpPr>
          <p:nvPr>
            <p:ph type="sldNum" sz="quarter" idx="14"/>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79075" y="494096"/>
            <a:ext cx="1690624" cy="1286256"/>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08917" y="1149416"/>
            <a:ext cx="2503424" cy="1895856"/>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25" y="-3048"/>
            <a:ext cx="4351527" cy="3328681"/>
          </a:xfrm>
          <a:prstGeom prst="rect">
            <a:avLst/>
          </a:prstGeom>
        </p:spPr>
      </p:pic>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28081" y="2921668"/>
            <a:ext cx="3064256" cy="2694432"/>
          </a:xfrm>
          <a:prstGeom prst="rect">
            <a:avLst/>
          </a:prstGeom>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0"/>
            <a:ext cx="12192000" cy="698500"/>
          </a:xfrm>
          <a:prstGeom prst="rect">
            <a:avLst/>
          </a:prstGeom>
        </p:spPr>
      </p:pic>
    </p:spTree>
    <p:extLst>
      <p:ext uri="{BB962C8B-B14F-4D97-AF65-F5344CB8AC3E}">
        <p14:creationId xmlns:p14="http://schemas.microsoft.com/office/powerpoint/2010/main" val="37133118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Divider Title Slide Opt 2">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alphaModFix amt="50000"/>
            <a:extLst>
              <a:ext uri="{28A0092B-C50C-407E-A947-70E740481C1C}">
                <a14:useLocalDpi xmlns:a14="http://schemas.microsoft.com/office/drawing/2010/main" val="0"/>
              </a:ext>
            </a:extLst>
          </a:blip>
          <a:srcRect l="10601"/>
          <a:stretch/>
        </p:blipFill>
        <p:spPr>
          <a:xfrm rot="10800000" flipH="1">
            <a:off x="-31667" y="-1"/>
            <a:ext cx="12223667" cy="685800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66717"/>
            <a:ext cx="12192000" cy="130175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9850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9180" y="6038603"/>
            <a:ext cx="2173233" cy="829094"/>
          </a:xfrm>
          <a:prstGeom prst="rect">
            <a:avLst/>
          </a:prstGeom>
        </p:spPr>
      </p:pic>
      <p:sp>
        <p:nvSpPr>
          <p:cNvPr id="2" name="Title 1"/>
          <p:cNvSpPr>
            <a:spLocks noGrp="1"/>
          </p:cNvSpPr>
          <p:nvPr>
            <p:ph type="title" hasCustomPrompt="1"/>
          </p:nvPr>
        </p:nvSpPr>
        <p:spPr>
          <a:xfrm>
            <a:off x="831851" y="3262831"/>
            <a:ext cx="10515600" cy="827758"/>
          </a:xfrm>
        </p:spPr>
        <p:txBody>
          <a:bodyPr anchor="b">
            <a:normAutofit/>
          </a:bodyPr>
          <a:lstStyle>
            <a:lvl1pPr>
              <a:defRPr sz="4400" i="0"/>
            </a:lvl1pPr>
          </a:lstStyle>
          <a:p>
            <a:r>
              <a:rPr lang="en-US" dirty="0"/>
              <a:t>Divider Title</a:t>
            </a:r>
          </a:p>
        </p:txBody>
      </p:sp>
      <p:sp>
        <p:nvSpPr>
          <p:cNvPr id="3" name="Text Placeholder 2"/>
          <p:cNvSpPr>
            <a:spLocks noGrp="1"/>
          </p:cNvSpPr>
          <p:nvPr>
            <p:ph type="body" idx="1" hasCustomPrompt="1"/>
          </p:nvPr>
        </p:nvSpPr>
        <p:spPr>
          <a:xfrm>
            <a:off x="831851" y="4117578"/>
            <a:ext cx="10515600" cy="672450"/>
          </a:xfrm>
        </p:spPr>
        <p:txBody>
          <a:bodyPr>
            <a:normAutofit/>
          </a:bodyPr>
          <a:lstStyle>
            <a:lvl1pPr marL="0" indent="0">
              <a:buNone/>
              <a:defRPr sz="2800" b="1" i="1">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a:t>
            </a:r>
          </a:p>
        </p:txBody>
      </p:sp>
      <p:sp>
        <p:nvSpPr>
          <p:cNvPr id="14" name="Slide Number Placeholder 13"/>
          <p:cNvSpPr>
            <a:spLocks noGrp="1"/>
          </p:cNvSpPr>
          <p:nvPr>
            <p:ph type="sldNum" sz="quarter" idx="10"/>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2908254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Blan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Topic</a:t>
            </a:r>
          </a:p>
        </p:txBody>
      </p:sp>
      <p:sp>
        <p:nvSpPr>
          <p:cNvPr id="10" name="Text Placeholder 9"/>
          <p:cNvSpPr>
            <a:spLocks noGrp="1"/>
          </p:cNvSpPr>
          <p:nvPr>
            <p:ph type="body" sz="quarter" idx="13"/>
          </p:nvPr>
        </p:nvSpPr>
        <p:spPr>
          <a:xfrm>
            <a:off x="838200" y="1825625"/>
            <a:ext cx="10515600" cy="3943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11"/>
          <p:cNvSpPr>
            <a:spLocks noGrp="1"/>
          </p:cNvSpPr>
          <p:nvPr>
            <p:ph type="sldNum" sz="quarter" idx="14"/>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
        <p:nvSpPr>
          <p:cNvPr id="6" name="Text Placeholder 3"/>
          <p:cNvSpPr>
            <a:spLocks noGrp="1"/>
          </p:cNvSpPr>
          <p:nvPr>
            <p:ph type="body" sz="quarter" idx="17" hasCustomPrompt="1"/>
          </p:nvPr>
        </p:nvSpPr>
        <p:spPr>
          <a:xfrm>
            <a:off x="838200" y="1106197"/>
            <a:ext cx="10515600" cy="385325"/>
          </a:xfrm>
        </p:spPr>
        <p:txBody>
          <a:bodyPr>
            <a:normAutofit/>
          </a:bodyPr>
          <a:lstStyle>
            <a:lvl1pPr marL="0" indent="0">
              <a:buNone/>
              <a:defRPr sz="24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36384522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Topic</a:t>
            </a:r>
          </a:p>
        </p:txBody>
      </p:sp>
      <p:sp>
        <p:nvSpPr>
          <p:cNvPr id="14" name="Text Placeholder 13"/>
          <p:cNvSpPr>
            <a:spLocks noGrp="1"/>
          </p:cNvSpPr>
          <p:nvPr>
            <p:ph type="body" sz="quarter" idx="13"/>
          </p:nvPr>
        </p:nvSpPr>
        <p:spPr>
          <a:xfrm>
            <a:off x="838200" y="1825625"/>
            <a:ext cx="5181600" cy="37925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3"/>
          <p:cNvSpPr>
            <a:spLocks noGrp="1"/>
          </p:cNvSpPr>
          <p:nvPr>
            <p:ph type="body" sz="quarter" idx="14"/>
          </p:nvPr>
        </p:nvSpPr>
        <p:spPr>
          <a:xfrm>
            <a:off x="6172200" y="1825625"/>
            <a:ext cx="5181600" cy="37925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5"/>
          </p:nvPr>
        </p:nvSpPr>
        <p:spPr/>
        <p:txBody>
          <a:body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
        <p:nvSpPr>
          <p:cNvPr id="10" name="Text Placeholder 3"/>
          <p:cNvSpPr>
            <a:spLocks noGrp="1"/>
          </p:cNvSpPr>
          <p:nvPr>
            <p:ph type="body" sz="quarter" idx="17" hasCustomPrompt="1"/>
          </p:nvPr>
        </p:nvSpPr>
        <p:spPr>
          <a:xfrm>
            <a:off x="838200" y="1106197"/>
            <a:ext cx="10515600" cy="385325"/>
          </a:xfrm>
        </p:spPr>
        <p:txBody>
          <a:bodyPr>
            <a:normAutofit/>
          </a:bodyPr>
          <a:lstStyle>
            <a:lvl1pPr marL="0" indent="0">
              <a:buNone/>
              <a:defRPr sz="24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18037455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5566717"/>
            <a:ext cx="12192000" cy="1301750"/>
          </a:xfrm>
          <a:prstGeom prst="rect">
            <a:avLst/>
          </a:prstGeom>
        </p:spPr>
      </p:pic>
      <p:pic>
        <p:nvPicPr>
          <p:cNvPr id="11" name="Picture 10"/>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2192000" cy="698500"/>
          </a:xfrm>
          <a:prstGeom prst="rect">
            <a:avLst/>
          </a:prstGeom>
        </p:spPr>
      </p:pic>
      <p:pic>
        <p:nvPicPr>
          <p:cNvPr id="12" name="Picture 11"/>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9979180" y="6038603"/>
            <a:ext cx="2173233" cy="829094"/>
          </a:xfrm>
          <a:prstGeom prst="rect">
            <a:avLst/>
          </a:prstGeom>
        </p:spPr>
      </p:pic>
      <p:sp>
        <p:nvSpPr>
          <p:cNvPr id="2" name="Title Placeholder 1"/>
          <p:cNvSpPr>
            <a:spLocks noGrp="1"/>
          </p:cNvSpPr>
          <p:nvPr>
            <p:ph type="title"/>
          </p:nvPr>
        </p:nvSpPr>
        <p:spPr>
          <a:xfrm>
            <a:off x="838200" y="556181"/>
            <a:ext cx="10515600" cy="553336"/>
          </a:xfrm>
          <a:prstGeom prst="rect">
            <a:avLst/>
          </a:prstGeom>
        </p:spPr>
        <p:txBody>
          <a:bodyPr vert="horz" lIns="91440" tIns="45720" rIns="91440" bIns="45720" rtlCol="0" anchor="b">
            <a:noAutofit/>
          </a:bodyPr>
          <a:lstStyle/>
          <a:p>
            <a:r>
              <a:rPr lang="en-US" dirty="0"/>
              <a:t>Topic</a:t>
            </a:r>
          </a:p>
        </p:txBody>
      </p:sp>
      <p:sp>
        <p:nvSpPr>
          <p:cNvPr id="3" name="Text Placeholder 2"/>
          <p:cNvSpPr>
            <a:spLocks noGrp="1"/>
          </p:cNvSpPr>
          <p:nvPr>
            <p:ph type="body" idx="1"/>
          </p:nvPr>
        </p:nvSpPr>
        <p:spPr>
          <a:xfrm>
            <a:off x="838200" y="14288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Slide Number Placeholder 25"/>
          <p:cNvSpPr>
            <a:spLocks noGrp="1"/>
          </p:cNvSpPr>
          <p:nvPr>
            <p:ph type="sldNum" sz="quarter" idx="4"/>
          </p:nvPr>
        </p:nvSpPr>
        <p:spPr>
          <a:xfrm>
            <a:off x="513761" y="6205393"/>
            <a:ext cx="648879" cy="365125"/>
          </a:xfrm>
          <a:prstGeom prst="rect">
            <a:avLst/>
          </a:prstGeom>
        </p:spPr>
        <p:txBody>
          <a:bodyPr vert="horz" lIns="91440" tIns="45720" rIns="91440" bIns="45720" rtlCol="0" anchor="ctr"/>
          <a:lstStyle>
            <a:lvl1pPr algn="l">
              <a:defRPr sz="1200">
                <a:solidFill>
                  <a:schemeClr val="bg1"/>
                </a:solidFill>
              </a:defRPr>
            </a:lvl1pPr>
          </a:lstStyle>
          <a:p>
            <a:pPr marL="0" lvl="0" indent="0" algn="r" rtl="0">
              <a:spcBef>
                <a:spcPts val="0"/>
              </a:spcBef>
              <a:spcAft>
                <a:spcPts val="0"/>
              </a:spcAft>
              <a:buNone/>
            </a:pPr>
            <a:fld id="{00000000-1234-1234-1234-123412341234}" type="slidenum">
              <a:rPr lang="es-AR" smtClean="0"/>
              <a:t>‹#›</a:t>
            </a:fld>
            <a:endParaRPr lang="es-AR">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067090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3" r:id="rId21"/>
  </p:sldLayoutIdLst>
  <p:hf sldNum="0" hdr="0" ftr="0" dt="0"/>
  <p:txStyles>
    <p:titleStyle>
      <a:lvl1pPr algn="l" defTabSz="914400" rtl="0" eaLnBrk="1" latinLnBrk="0" hangingPunct="1">
        <a:lnSpc>
          <a:spcPct val="90000"/>
        </a:lnSpc>
        <a:spcBef>
          <a:spcPct val="0"/>
        </a:spcBef>
        <a:buNone/>
        <a:defRPr sz="3400" b="1" i="0" kern="1200">
          <a:solidFill>
            <a:srgbClr val="0066A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Clr>
          <a:srgbClr val="0066A1"/>
        </a:buClr>
        <a:buFont typeface="LucidaGrande"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66A1"/>
        </a:buClr>
        <a:buFont typeface="LucidaGrande"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66A1"/>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66A1"/>
        </a:buClr>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66A1"/>
        </a:buClr>
        <a:buFont typeface="Courier New" charset="0"/>
        <a:buChar char="o"/>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1.xml"/><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1.xml"/><Relationship Id="rId5" Type="http://schemas.openxmlformats.org/officeDocument/2006/relationships/image" Target="../media/image30.jp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88EF-F700-7F45-AA77-0C05BB8CF3F0}"/>
              </a:ext>
            </a:extLst>
          </p:cNvPr>
          <p:cNvSpPr>
            <a:spLocks noGrp="1"/>
          </p:cNvSpPr>
          <p:nvPr>
            <p:ph type="ctrTitle"/>
          </p:nvPr>
        </p:nvSpPr>
        <p:spPr/>
        <p:txBody>
          <a:bodyPr>
            <a:normAutofit fontScale="90000"/>
          </a:bodyPr>
          <a:lstStyle/>
          <a:p>
            <a:r>
              <a:rPr lang="en-US" dirty="0"/>
              <a:t>Weather sensor fault detection in meteorological mast</a:t>
            </a:r>
          </a:p>
        </p:txBody>
      </p:sp>
      <p:sp>
        <p:nvSpPr>
          <p:cNvPr id="3" name="Subtitle 2">
            <a:extLst>
              <a:ext uri="{FF2B5EF4-FFF2-40B4-BE49-F238E27FC236}">
                <a16:creationId xmlns:a16="http://schemas.microsoft.com/office/drawing/2014/main" id="{B154BA7D-2C12-B743-8686-4433555D73F7}"/>
              </a:ext>
            </a:extLst>
          </p:cNvPr>
          <p:cNvSpPr>
            <a:spLocks noGrp="1"/>
          </p:cNvSpPr>
          <p:nvPr>
            <p:ph type="subTitle" idx="1"/>
          </p:nvPr>
        </p:nvSpPr>
        <p:spPr/>
        <p:txBody>
          <a:bodyPr/>
          <a:lstStyle/>
          <a:p>
            <a:r>
              <a:rPr lang="en-US" dirty="0"/>
              <a:t>Franco Piergallini </a:t>
            </a:r>
            <a:r>
              <a:rPr lang="en-US" dirty="0" err="1"/>
              <a:t>Guida</a:t>
            </a:r>
            <a:r>
              <a:rPr lang="en-US" dirty="0"/>
              <a:t>, Universidad de Palermo</a:t>
            </a:r>
          </a:p>
        </p:txBody>
      </p:sp>
    </p:spTree>
    <p:extLst>
      <p:ext uri="{BB962C8B-B14F-4D97-AF65-F5344CB8AC3E}">
        <p14:creationId xmlns:p14="http://schemas.microsoft.com/office/powerpoint/2010/main" val="310237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p:nvPr/>
        </p:nvSpPr>
        <p:spPr>
          <a:xfrm>
            <a:off x="1962600" y="445725"/>
            <a:ext cx="75666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a:solidFill>
                  <a:srgbClr val="434343"/>
                </a:solidFill>
              </a:rPr>
              <a:t>Agenda</a:t>
            </a:r>
            <a:endParaRPr sz="4800" b="1">
              <a:solidFill>
                <a:srgbClr val="434343"/>
              </a:solidFill>
            </a:endParaRPr>
          </a:p>
        </p:txBody>
      </p:sp>
      <p:sp>
        <p:nvSpPr>
          <p:cNvPr id="151" name="Google Shape;151;p23"/>
          <p:cNvSpPr txBox="1"/>
          <p:nvPr/>
        </p:nvSpPr>
        <p:spPr>
          <a:xfrm>
            <a:off x="2991150" y="2142500"/>
            <a:ext cx="5509500" cy="304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23"/>
          <p:cNvSpPr txBox="1"/>
          <p:nvPr/>
        </p:nvSpPr>
        <p:spPr>
          <a:xfrm>
            <a:off x="2991150" y="1855575"/>
            <a:ext cx="5509500" cy="3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53" name="Google Shape;153;p23"/>
          <p:cNvPicPr preferRelativeResize="0"/>
          <p:nvPr/>
        </p:nvPicPr>
        <p:blipFill rotWithShape="1">
          <a:blip r:embed="rId3">
            <a:alphaModFix/>
          </a:blip>
          <a:srcRect/>
          <a:stretch/>
        </p:blipFill>
        <p:spPr>
          <a:xfrm>
            <a:off x="101400" y="35655"/>
            <a:ext cx="1463040" cy="1463040"/>
          </a:xfrm>
          <a:prstGeom prst="rect">
            <a:avLst/>
          </a:prstGeom>
          <a:noFill/>
          <a:ln>
            <a:noFill/>
          </a:ln>
        </p:spPr>
      </p:pic>
      <p:sp>
        <p:nvSpPr>
          <p:cNvPr id="154" name="Google Shape;154;p23"/>
          <p:cNvSpPr txBox="1"/>
          <p:nvPr/>
        </p:nvSpPr>
        <p:spPr>
          <a:xfrm>
            <a:off x="3688650" y="2065025"/>
            <a:ext cx="4114500" cy="3825900"/>
          </a:xfrm>
          <a:prstGeom prst="rect">
            <a:avLst/>
          </a:prstGeom>
          <a:noFill/>
          <a:ln>
            <a:noFill/>
          </a:ln>
        </p:spPr>
        <p:txBody>
          <a:bodyPr spcFirstLastPara="1" wrap="square" lIns="91425" tIns="91425" rIns="91425" bIns="91425" anchor="ctr" anchorCtr="0">
            <a:noAutofit/>
          </a:bodyPr>
          <a:lstStyle/>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Torres meteorológicas</a:t>
            </a:r>
            <a:endParaRPr sz="2400">
              <a:solidFill>
                <a:srgbClr val="B7B7B7"/>
              </a:solidFill>
            </a:endParaRPr>
          </a:p>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Fallas en los sensores</a:t>
            </a:r>
            <a:endParaRPr sz="2400">
              <a:solidFill>
                <a:srgbClr val="B7B7B7"/>
              </a:solidFill>
            </a:endParaRPr>
          </a:p>
          <a:p>
            <a:pPr marL="457200" lvl="0" indent="-381000" algn="just" rtl="0">
              <a:lnSpc>
                <a:spcPct val="200000"/>
              </a:lnSpc>
              <a:spcBef>
                <a:spcPts val="0"/>
              </a:spcBef>
              <a:spcAft>
                <a:spcPts val="0"/>
              </a:spcAft>
              <a:buClr>
                <a:srgbClr val="434343"/>
              </a:buClr>
              <a:buSzPts val="2400"/>
              <a:buChar char="●"/>
            </a:pPr>
            <a:r>
              <a:rPr lang="es-AR" sz="2400">
                <a:solidFill>
                  <a:srgbClr val="434343"/>
                </a:solidFill>
              </a:rPr>
              <a:t>Detección de fallas</a:t>
            </a:r>
            <a:endParaRPr sz="2400">
              <a:solidFill>
                <a:srgbClr val="434343"/>
              </a:solidFill>
            </a:endParaRPr>
          </a:p>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Validación</a:t>
            </a:r>
            <a:endParaRPr sz="2400">
              <a:solidFill>
                <a:srgbClr val="B7B7B7"/>
              </a:solidFill>
            </a:endParaRPr>
          </a:p>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Trabajos futuro</a:t>
            </a:r>
            <a:endParaRPr sz="2400">
              <a:solidFill>
                <a:srgbClr val="B7B7B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p:nvPr/>
        </p:nvSpPr>
        <p:spPr>
          <a:xfrm>
            <a:off x="1564450" y="2288100"/>
            <a:ext cx="8488200" cy="35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800">
                <a:solidFill>
                  <a:srgbClr val="434343"/>
                </a:solidFill>
              </a:rPr>
              <a:t>Poner las formulas </a:t>
            </a:r>
            <a:endParaRPr sz="1800">
              <a:solidFill>
                <a:srgbClr val="434343"/>
              </a:solidFill>
            </a:endParaRPr>
          </a:p>
          <a:p>
            <a:pPr marL="0" lvl="0" indent="0" algn="l" rtl="0">
              <a:spcBef>
                <a:spcPts val="0"/>
              </a:spcBef>
              <a:spcAft>
                <a:spcPts val="0"/>
              </a:spcAft>
              <a:buNone/>
            </a:pPr>
            <a:endParaRPr sz="1800">
              <a:solidFill>
                <a:srgbClr val="434343"/>
              </a:solidFill>
            </a:endParaRPr>
          </a:p>
          <a:p>
            <a:pPr marL="457200" lvl="0" indent="-342900" algn="l" rtl="0">
              <a:spcBef>
                <a:spcPts val="0"/>
              </a:spcBef>
              <a:spcAft>
                <a:spcPts val="0"/>
              </a:spcAft>
              <a:buClr>
                <a:srgbClr val="434343"/>
              </a:buClr>
              <a:buSzPts val="1800"/>
              <a:buAutoNum type="arabicPeriod"/>
            </a:pPr>
            <a:r>
              <a:rPr lang="es-AR" sz="1800" b="1" i="1">
                <a:solidFill>
                  <a:srgbClr val="434343"/>
                </a:solidFill>
              </a:rPr>
              <a:t>Ratio: 	</a:t>
            </a:r>
            <a:r>
              <a:rPr lang="es-AR" sz="1800">
                <a:solidFill>
                  <a:srgbClr val="434343"/>
                </a:solidFill>
              </a:rPr>
              <a:t>m</a:t>
            </a:r>
            <a:r>
              <a:rPr lang="es-AR" sz="1800" baseline="-25000">
                <a:solidFill>
                  <a:srgbClr val="434343"/>
                </a:solidFill>
              </a:rPr>
              <a:t>t</a:t>
            </a:r>
            <a:r>
              <a:rPr lang="es-AR" sz="1800" baseline="30000">
                <a:solidFill>
                  <a:srgbClr val="434343"/>
                </a:solidFill>
              </a:rPr>
              <a:t>j </a:t>
            </a:r>
            <a:r>
              <a:rPr lang="es-AR" sz="1800">
                <a:solidFill>
                  <a:srgbClr val="434343"/>
                </a:solidFill>
              </a:rPr>
              <a:t>∣ m</a:t>
            </a:r>
            <a:r>
              <a:rPr lang="es-AR" sz="1800" baseline="-25000">
                <a:solidFill>
                  <a:srgbClr val="434343"/>
                </a:solidFill>
              </a:rPr>
              <a:t>t</a:t>
            </a:r>
            <a:r>
              <a:rPr lang="es-AR" sz="1800" baseline="30000">
                <a:solidFill>
                  <a:srgbClr val="434343"/>
                </a:solidFill>
              </a:rPr>
              <a:t>i</a:t>
            </a:r>
            <a:br>
              <a:rPr lang="es-AR" sz="1800">
                <a:solidFill>
                  <a:srgbClr val="434343"/>
                </a:solidFill>
              </a:rPr>
            </a:br>
            <a:endParaRPr sz="1800">
              <a:solidFill>
                <a:srgbClr val="434343"/>
              </a:solidFill>
            </a:endParaRPr>
          </a:p>
          <a:p>
            <a:pPr marL="457200" lvl="0" indent="-342900" algn="l" rtl="0">
              <a:spcBef>
                <a:spcPts val="0"/>
              </a:spcBef>
              <a:spcAft>
                <a:spcPts val="0"/>
              </a:spcAft>
              <a:buClr>
                <a:srgbClr val="434343"/>
              </a:buClr>
              <a:buSzPts val="1800"/>
              <a:buAutoNum type="arabicPeriod"/>
            </a:pPr>
            <a:r>
              <a:rPr lang="es-AR" sz="1800" b="1" i="1">
                <a:solidFill>
                  <a:srgbClr val="434343"/>
                </a:solidFill>
              </a:rPr>
              <a:t>Correlación Pearson:	</a:t>
            </a:r>
            <a:r>
              <a:rPr lang="es-AR" sz="1800">
                <a:solidFill>
                  <a:srgbClr val="434343"/>
                </a:solidFill>
              </a:rPr>
              <a:t>C</a:t>
            </a:r>
            <a:r>
              <a:rPr lang="es-AR" sz="1800" baseline="-25000">
                <a:solidFill>
                  <a:srgbClr val="434343"/>
                </a:solidFill>
              </a:rPr>
              <a:t>t,w</a:t>
            </a:r>
            <a:r>
              <a:rPr lang="es-AR" sz="1800" baseline="30000">
                <a:solidFill>
                  <a:srgbClr val="434343"/>
                </a:solidFill>
              </a:rPr>
              <a:t>i,j </a:t>
            </a:r>
            <a:r>
              <a:rPr lang="es-AR" sz="1800">
                <a:solidFill>
                  <a:srgbClr val="434343"/>
                </a:solidFill>
              </a:rPr>
              <a:t> = ρ( m</a:t>
            </a:r>
            <a:r>
              <a:rPr lang="es-AR" sz="1800" baseline="-25000">
                <a:solidFill>
                  <a:srgbClr val="434343"/>
                </a:solidFill>
              </a:rPr>
              <a:t>t,w</a:t>
            </a:r>
            <a:r>
              <a:rPr lang="es-AR" sz="1800" baseline="30000">
                <a:solidFill>
                  <a:srgbClr val="434343"/>
                </a:solidFill>
              </a:rPr>
              <a:t>i </a:t>
            </a:r>
            <a:r>
              <a:rPr lang="es-AR" sz="1800">
                <a:solidFill>
                  <a:srgbClr val="434343"/>
                </a:solidFill>
              </a:rPr>
              <a:t>∣ m</a:t>
            </a:r>
            <a:r>
              <a:rPr lang="es-AR" sz="1800" baseline="-25000">
                <a:solidFill>
                  <a:srgbClr val="434343"/>
                </a:solidFill>
              </a:rPr>
              <a:t>t,w</a:t>
            </a:r>
            <a:r>
              <a:rPr lang="es-AR" sz="1800" baseline="30000">
                <a:solidFill>
                  <a:srgbClr val="434343"/>
                </a:solidFill>
              </a:rPr>
              <a:t>j</a:t>
            </a:r>
            <a:r>
              <a:rPr lang="es-AR" sz="1800">
                <a:solidFill>
                  <a:srgbClr val="434343"/>
                </a:solidFill>
              </a:rPr>
              <a:t>  )</a:t>
            </a:r>
            <a:br>
              <a:rPr lang="es-AR" sz="1800">
                <a:solidFill>
                  <a:srgbClr val="434343"/>
                </a:solidFill>
              </a:rPr>
            </a:br>
            <a:endParaRPr sz="1800">
              <a:solidFill>
                <a:srgbClr val="434343"/>
              </a:solidFill>
            </a:endParaRPr>
          </a:p>
          <a:p>
            <a:pPr marL="457200" lvl="0" indent="-342900" algn="l" rtl="0">
              <a:spcBef>
                <a:spcPts val="0"/>
              </a:spcBef>
              <a:spcAft>
                <a:spcPts val="0"/>
              </a:spcAft>
              <a:buClr>
                <a:srgbClr val="434343"/>
              </a:buClr>
              <a:buSzPts val="1800"/>
              <a:buAutoNum type="arabicPeriod"/>
            </a:pPr>
            <a:r>
              <a:rPr lang="es-AR" sz="1800" b="1" i="1">
                <a:solidFill>
                  <a:srgbClr val="434343"/>
                </a:solidFill>
              </a:rPr>
              <a:t>Diferencia:	</a:t>
            </a:r>
            <a:r>
              <a:rPr lang="es-AR" sz="1800">
                <a:solidFill>
                  <a:srgbClr val="434343"/>
                </a:solidFill>
              </a:rPr>
              <a:t>m</a:t>
            </a:r>
            <a:r>
              <a:rPr lang="es-AR" sz="1800" baseline="-25000">
                <a:solidFill>
                  <a:srgbClr val="434343"/>
                </a:solidFill>
              </a:rPr>
              <a:t>t</a:t>
            </a:r>
            <a:r>
              <a:rPr lang="es-AR" sz="1800" baseline="30000">
                <a:solidFill>
                  <a:srgbClr val="434343"/>
                </a:solidFill>
              </a:rPr>
              <a:t>j </a:t>
            </a:r>
            <a:r>
              <a:rPr lang="es-AR" sz="1800">
                <a:solidFill>
                  <a:srgbClr val="434343"/>
                </a:solidFill>
              </a:rPr>
              <a:t>- m</a:t>
            </a:r>
            <a:r>
              <a:rPr lang="es-AR" sz="1800" baseline="-25000">
                <a:solidFill>
                  <a:srgbClr val="434343"/>
                </a:solidFill>
              </a:rPr>
              <a:t>t</a:t>
            </a:r>
            <a:r>
              <a:rPr lang="es-AR" sz="1800" baseline="30000">
                <a:solidFill>
                  <a:srgbClr val="434343"/>
                </a:solidFill>
              </a:rPr>
              <a:t>i</a:t>
            </a:r>
            <a:endParaRPr sz="1800">
              <a:solidFill>
                <a:srgbClr val="434343"/>
              </a:solidFill>
            </a:endParaRPr>
          </a:p>
        </p:txBody>
      </p:sp>
      <p:sp>
        <p:nvSpPr>
          <p:cNvPr id="160" name="Google Shape;160;p24"/>
          <p:cNvSpPr txBox="1"/>
          <p:nvPr/>
        </p:nvSpPr>
        <p:spPr>
          <a:xfrm>
            <a:off x="1716450" y="340525"/>
            <a:ext cx="80589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a:solidFill>
                  <a:srgbClr val="434343"/>
                </a:solidFill>
              </a:rPr>
              <a:t>Comparación de series temporales</a:t>
            </a:r>
            <a:endParaRPr sz="4800" b="1">
              <a:solidFill>
                <a:srgbClr val="434343"/>
              </a:solidFill>
            </a:endParaRPr>
          </a:p>
        </p:txBody>
      </p:sp>
      <p:sp>
        <p:nvSpPr>
          <p:cNvPr id="161" name="Google Shape;161;p24"/>
          <p:cNvSpPr txBox="1"/>
          <p:nvPr/>
        </p:nvSpPr>
        <p:spPr>
          <a:xfrm>
            <a:off x="9842225" y="35650"/>
            <a:ext cx="23499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b="1"/>
              <a:t>Detección de fallas</a:t>
            </a:r>
            <a:endParaRPr b="1"/>
          </a:p>
        </p:txBody>
      </p:sp>
      <p:pic>
        <p:nvPicPr>
          <p:cNvPr id="162" name="Google Shape;162;p24"/>
          <p:cNvPicPr preferRelativeResize="0"/>
          <p:nvPr/>
        </p:nvPicPr>
        <p:blipFill rotWithShape="1">
          <a:blip r:embed="rId3">
            <a:alphaModFix/>
          </a:blip>
          <a:srcRect/>
          <a:stretch/>
        </p:blipFill>
        <p:spPr>
          <a:xfrm>
            <a:off x="101400" y="35655"/>
            <a:ext cx="1463040" cy="14630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p:nvPr/>
        </p:nvSpPr>
        <p:spPr>
          <a:xfrm>
            <a:off x="1962600" y="350075"/>
            <a:ext cx="75666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a:solidFill>
                  <a:srgbClr val="434343"/>
                </a:solidFill>
              </a:rPr>
              <a:t>Flagging - parameter tuning</a:t>
            </a:r>
            <a:endParaRPr sz="4800" b="1">
              <a:solidFill>
                <a:srgbClr val="434343"/>
              </a:solidFill>
            </a:endParaRPr>
          </a:p>
        </p:txBody>
      </p:sp>
      <p:sp>
        <p:nvSpPr>
          <p:cNvPr id="168" name="Google Shape;168;p25"/>
          <p:cNvSpPr txBox="1"/>
          <p:nvPr/>
        </p:nvSpPr>
        <p:spPr>
          <a:xfrm>
            <a:off x="9842225" y="35650"/>
            <a:ext cx="23499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b="1"/>
              <a:t>Detección de fallas</a:t>
            </a:r>
            <a:endParaRPr b="1"/>
          </a:p>
        </p:txBody>
      </p:sp>
      <p:pic>
        <p:nvPicPr>
          <p:cNvPr id="169" name="Google Shape;169;p25"/>
          <p:cNvPicPr preferRelativeResize="0"/>
          <p:nvPr/>
        </p:nvPicPr>
        <p:blipFill rotWithShape="1">
          <a:blip r:embed="rId3">
            <a:alphaModFix/>
          </a:blip>
          <a:srcRect/>
          <a:stretch/>
        </p:blipFill>
        <p:spPr>
          <a:xfrm>
            <a:off x="101400" y="35655"/>
            <a:ext cx="1463040" cy="1463040"/>
          </a:xfrm>
          <a:prstGeom prst="rect">
            <a:avLst/>
          </a:prstGeom>
          <a:noFill/>
          <a:ln>
            <a:noFill/>
          </a:ln>
        </p:spPr>
      </p:pic>
      <p:pic>
        <p:nvPicPr>
          <p:cNvPr id="170" name="Google Shape;170;p25"/>
          <p:cNvPicPr preferRelativeResize="0"/>
          <p:nvPr/>
        </p:nvPicPr>
        <p:blipFill rotWithShape="1">
          <a:blip r:embed="rId4">
            <a:alphaModFix/>
          </a:blip>
          <a:srcRect l="7595" t="21254" b="9219"/>
          <a:stretch/>
        </p:blipFill>
        <p:spPr>
          <a:xfrm>
            <a:off x="269275" y="2601875"/>
            <a:ext cx="6161249" cy="2980000"/>
          </a:xfrm>
          <a:prstGeom prst="rect">
            <a:avLst/>
          </a:prstGeom>
          <a:noFill/>
          <a:ln>
            <a:noFill/>
          </a:ln>
        </p:spPr>
      </p:pic>
      <p:pic>
        <p:nvPicPr>
          <p:cNvPr id="171" name="Google Shape;171;p25"/>
          <p:cNvPicPr preferRelativeResize="0"/>
          <p:nvPr/>
        </p:nvPicPr>
        <p:blipFill>
          <a:blip r:embed="rId5">
            <a:alphaModFix/>
          </a:blip>
          <a:stretch>
            <a:fillRect/>
          </a:stretch>
        </p:blipFill>
        <p:spPr>
          <a:xfrm>
            <a:off x="6471650" y="2182038"/>
            <a:ext cx="5456675" cy="38196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p:nvPr/>
        </p:nvSpPr>
        <p:spPr>
          <a:xfrm>
            <a:off x="1962600" y="445725"/>
            <a:ext cx="75666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a:solidFill>
                  <a:srgbClr val="434343"/>
                </a:solidFill>
              </a:rPr>
              <a:t>Lógica - Algoritmos</a:t>
            </a:r>
            <a:endParaRPr sz="4800" b="1">
              <a:solidFill>
                <a:srgbClr val="434343"/>
              </a:solidFill>
            </a:endParaRPr>
          </a:p>
        </p:txBody>
      </p:sp>
      <p:sp>
        <p:nvSpPr>
          <p:cNvPr id="177" name="Google Shape;177;p26"/>
          <p:cNvSpPr txBox="1"/>
          <p:nvPr/>
        </p:nvSpPr>
        <p:spPr>
          <a:xfrm>
            <a:off x="9842225" y="35650"/>
            <a:ext cx="23499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b="1"/>
              <a:t>Detección de fallas</a:t>
            </a:r>
            <a:endParaRPr b="1"/>
          </a:p>
        </p:txBody>
      </p:sp>
      <p:pic>
        <p:nvPicPr>
          <p:cNvPr id="178" name="Google Shape;178;p26"/>
          <p:cNvPicPr preferRelativeResize="0"/>
          <p:nvPr/>
        </p:nvPicPr>
        <p:blipFill rotWithShape="1">
          <a:blip r:embed="rId3">
            <a:alphaModFix/>
          </a:blip>
          <a:srcRect/>
          <a:stretch/>
        </p:blipFill>
        <p:spPr>
          <a:xfrm>
            <a:off x="101400" y="35655"/>
            <a:ext cx="1463040" cy="1463040"/>
          </a:xfrm>
          <a:prstGeom prst="rect">
            <a:avLst/>
          </a:prstGeom>
          <a:noFill/>
          <a:ln>
            <a:noFill/>
          </a:ln>
        </p:spPr>
      </p:pic>
      <p:graphicFrame>
        <p:nvGraphicFramePr>
          <p:cNvPr id="179" name="Google Shape;179;p26"/>
          <p:cNvGraphicFramePr/>
          <p:nvPr/>
        </p:nvGraphicFramePr>
        <p:xfrm>
          <a:off x="406425" y="1734000"/>
          <a:ext cx="3000000" cy="3000000"/>
        </p:xfrm>
        <a:graphic>
          <a:graphicData uri="http://schemas.openxmlformats.org/drawingml/2006/table">
            <a:tbl>
              <a:tblPr>
                <a:noFill/>
                <a:tableStyleId>{B966C137-6E30-416C-8FE7-F3A0F192F6B9}</a:tableStyleId>
              </a:tblPr>
              <a:tblGrid>
                <a:gridCol w="1881850">
                  <a:extLst>
                    <a:ext uri="{9D8B030D-6E8A-4147-A177-3AD203B41FA5}">
                      <a16:colId xmlns:a16="http://schemas.microsoft.com/office/drawing/2014/main" val="20000"/>
                    </a:ext>
                  </a:extLst>
                </a:gridCol>
                <a:gridCol w="1031175">
                  <a:extLst>
                    <a:ext uri="{9D8B030D-6E8A-4147-A177-3AD203B41FA5}">
                      <a16:colId xmlns:a16="http://schemas.microsoft.com/office/drawing/2014/main" val="20001"/>
                    </a:ext>
                  </a:extLst>
                </a:gridCol>
                <a:gridCol w="1456525">
                  <a:extLst>
                    <a:ext uri="{9D8B030D-6E8A-4147-A177-3AD203B41FA5}">
                      <a16:colId xmlns:a16="http://schemas.microsoft.com/office/drawing/2014/main" val="20002"/>
                    </a:ext>
                  </a:extLst>
                </a:gridCol>
                <a:gridCol w="1456525">
                  <a:extLst>
                    <a:ext uri="{9D8B030D-6E8A-4147-A177-3AD203B41FA5}">
                      <a16:colId xmlns:a16="http://schemas.microsoft.com/office/drawing/2014/main" val="20003"/>
                    </a:ext>
                  </a:extLst>
                </a:gridCol>
                <a:gridCol w="1456525">
                  <a:extLst>
                    <a:ext uri="{9D8B030D-6E8A-4147-A177-3AD203B41FA5}">
                      <a16:colId xmlns:a16="http://schemas.microsoft.com/office/drawing/2014/main" val="20004"/>
                    </a:ext>
                  </a:extLst>
                </a:gridCol>
                <a:gridCol w="1456525">
                  <a:extLst>
                    <a:ext uri="{9D8B030D-6E8A-4147-A177-3AD203B41FA5}">
                      <a16:colId xmlns:a16="http://schemas.microsoft.com/office/drawing/2014/main" val="20005"/>
                    </a:ext>
                  </a:extLst>
                </a:gridCol>
                <a:gridCol w="1456525">
                  <a:extLst>
                    <a:ext uri="{9D8B030D-6E8A-4147-A177-3AD203B41FA5}">
                      <a16:colId xmlns:a16="http://schemas.microsoft.com/office/drawing/2014/main" val="20006"/>
                    </a:ext>
                  </a:extLst>
                </a:gridCol>
                <a:gridCol w="1456525">
                  <a:extLst>
                    <a:ext uri="{9D8B030D-6E8A-4147-A177-3AD203B41FA5}">
                      <a16:colId xmlns:a16="http://schemas.microsoft.com/office/drawing/2014/main" val="20007"/>
                    </a:ext>
                  </a:extLst>
                </a:gridCol>
              </a:tblGrid>
              <a:tr h="1063475">
                <a:tc>
                  <a:txBody>
                    <a:bodyPr/>
                    <a:lstStyle/>
                    <a:p>
                      <a:pPr marL="0" lvl="0" indent="0" algn="ctr" rtl="0">
                        <a:spcBef>
                          <a:spcPts val="0"/>
                        </a:spcBef>
                        <a:spcAft>
                          <a:spcPts val="0"/>
                        </a:spcAft>
                        <a:buNone/>
                      </a:pPr>
                      <a:r>
                        <a:rPr lang="es-AR" sz="1800" b="1">
                          <a:solidFill>
                            <a:srgbClr val="FFFFFF"/>
                          </a:solidFill>
                        </a:rPr>
                        <a:t>Timestamp</a:t>
                      </a:r>
                      <a:endParaRPr sz="1800" b="1">
                        <a:solidFill>
                          <a:srgbClr val="FFFFFF"/>
                        </a:solidFill>
                      </a:endParaRPr>
                    </a:p>
                  </a:txBody>
                  <a:tcPr marL="91425" marR="91425" marT="91425" marB="91425" anchor="ctr">
                    <a:solidFill>
                      <a:srgbClr val="434343"/>
                    </a:solidFill>
                  </a:tcPr>
                </a:tc>
                <a:tc>
                  <a:txBody>
                    <a:bodyPr/>
                    <a:lstStyle/>
                    <a:p>
                      <a:pPr marL="0" lvl="0" indent="0" algn="ctr" rtl="0">
                        <a:spcBef>
                          <a:spcPts val="0"/>
                        </a:spcBef>
                        <a:spcAft>
                          <a:spcPts val="0"/>
                        </a:spcAft>
                        <a:buNone/>
                      </a:pPr>
                      <a:r>
                        <a:rPr lang="es-AR" sz="1800" b="1">
                          <a:solidFill>
                            <a:srgbClr val="FFFFFF"/>
                          </a:solidFill>
                        </a:rPr>
                        <a:t>Ch1</a:t>
                      </a:r>
                      <a:endParaRPr sz="1800" b="1">
                        <a:solidFill>
                          <a:srgbClr val="FFFFFF"/>
                        </a:solidFill>
                      </a:endParaRPr>
                    </a:p>
                  </a:txBody>
                  <a:tcPr marL="91425" marR="91425" marT="91425" marB="91425" anchor="ctr">
                    <a:solidFill>
                      <a:srgbClr val="434343"/>
                    </a:solidFill>
                  </a:tcPr>
                </a:tc>
                <a:tc>
                  <a:txBody>
                    <a:bodyPr/>
                    <a:lstStyle/>
                    <a:p>
                      <a:pPr marL="0" lvl="0" indent="0" algn="ctr" rtl="0">
                        <a:spcBef>
                          <a:spcPts val="0"/>
                        </a:spcBef>
                        <a:spcAft>
                          <a:spcPts val="0"/>
                        </a:spcAft>
                        <a:buNone/>
                      </a:pPr>
                      <a:r>
                        <a:rPr lang="es-AR" sz="1800" b="1">
                          <a:solidFill>
                            <a:srgbClr val="FFFFFF"/>
                          </a:solidFill>
                        </a:rPr>
                        <a:t>Ch2</a:t>
                      </a:r>
                      <a:endParaRPr sz="1800" b="1">
                        <a:solidFill>
                          <a:srgbClr val="FFFFFF"/>
                        </a:solidFill>
                      </a:endParaRPr>
                    </a:p>
                  </a:txBody>
                  <a:tcPr marL="91425" marR="91425" marT="91425" marB="91425" anchor="ctr">
                    <a:solidFill>
                      <a:srgbClr val="434343"/>
                    </a:solidFill>
                  </a:tcPr>
                </a:tc>
                <a:tc>
                  <a:txBody>
                    <a:bodyPr/>
                    <a:lstStyle/>
                    <a:p>
                      <a:pPr marL="0" lvl="0" indent="0" algn="ctr" rtl="0">
                        <a:spcBef>
                          <a:spcPts val="0"/>
                        </a:spcBef>
                        <a:spcAft>
                          <a:spcPts val="0"/>
                        </a:spcAft>
                        <a:buNone/>
                      </a:pPr>
                      <a:r>
                        <a:rPr lang="es-AR" sz="1800" b="1">
                          <a:solidFill>
                            <a:srgbClr val="FFFFFF"/>
                          </a:solidFill>
                        </a:rPr>
                        <a:t>Correlation</a:t>
                      </a:r>
                      <a:endParaRPr sz="1800" b="1">
                        <a:solidFill>
                          <a:srgbClr val="FFFFFF"/>
                        </a:solidFill>
                      </a:endParaRPr>
                    </a:p>
                  </a:txBody>
                  <a:tcPr marL="91425" marR="91425" marT="91425" marB="91425" anchor="ctr">
                    <a:solidFill>
                      <a:srgbClr val="434343"/>
                    </a:solidFill>
                  </a:tcPr>
                </a:tc>
                <a:tc>
                  <a:txBody>
                    <a:bodyPr/>
                    <a:lstStyle/>
                    <a:p>
                      <a:pPr marL="0" lvl="0" indent="0" algn="l" rtl="0">
                        <a:spcBef>
                          <a:spcPts val="0"/>
                        </a:spcBef>
                        <a:spcAft>
                          <a:spcPts val="0"/>
                        </a:spcAft>
                        <a:buNone/>
                      </a:pPr>
                      <a:r>
                        <a:rPr lang="es-AR" sz="1800" b="1">
                          <a:solidFill>
                            <a:srgbClr val="FFFFFF"/>
                          </a:solidFill>
                        </a:rPr>
                        <a:t>Correlation</a:t>
                      </a:r>
                      <a:endParaRPr sz="1800" b="1">
                        <a:solidFill>
                          <a:srgbClr val="FFFFFF"/>
                        </a:solidFill>
                      </a:endParaRPr>
                    </a:p>
                    <a:p>
                      <a:pPr marL="0" lvl="0" indent="0" algn="ctr" rtl="0">
                        <a:spcBef>
                          <a:spcPts val="0"/>
                        </a:spcBef>
                        <a:spcAft>
                          <a:spcPts val="0"/>
                        </a:spcAft>
                        <a:buNone/>
                      </a:pPr>
                      <a:r>
                        <a:rPr lang="es-AR" sz="1800" b="1">
                          <a:solidFill>
                            <a:srgbClr val="FFFFFF"/>
                          </a:solidFill>
                        </a:rPr>
                        <a:t>Flag</a:t>
                      </a:r>
                      <a:endParaRPr sz="1800" b="1">
                        <a:solidFill>
                          <a:srgbClr val="FFFFFF"/>
                        </a:solidFill>
                      </a:endParaRPr>
                    </a:p>
                  </a:txBody>
                  <a:tcPr marL="91425" marR="91425" marT="91425" marB="91425" anchor="ctr">
                    <a:solidFill>
                      <a:srgbClr val="434343"/>
                    </a:solidFill>
                  </a:tcPr>
                </a:tc>
                <a:tc>
                  <a:txBody>
                    <a:bodyPr/>
                    <a:lstStyle/>
                    <a:p>
                      <a:pPr marL="0" lvl="0" indent="0" algn="ctr" rtl="0">
                        <a:spcBef>
                          <a:spcPts val="0"/>
                        </a:spcBef>
                        <a:spcAft>
                          <a:spcPts val="0"/>
                        </a:spcAft>
                        <a:buNone/>
                      </a:pPr>
                      <a:r>
                        <a:rPr lang="es-AR" sz="1800" b="1">
                          <a:solidFill>
                            <a:srgbClr val="FFFFFF"/>
                          </a:solidFill>
                        </a:rPr>
                        <a:t>Ratio</a:t>
                      </a:r>
                      <a:endParaRPr sz="1800" b="1">
                        <a:solidFill>
                          <a:srgbClr val="FFFFFF"/>
                        </a:solidFill>
                      </a:endParaRPr>
                    </a:p>
                  </a:txBody>
                  <a:tcPr marL="91425" marR="91425" marT="91425" marB="91425" anchor="ctr">
                    <a:solidFill>
                      <a:srgbClr val="434343"/>
                    </a:solidFill>
                  </a:tcPr>
                </a:tc>
                <a:tc>
                  <a:txBody>
                    <a:bodyPr/>
                    <a:lstStyle/>
                    <a:p>
                      <a:pPr marL="0" lvl="0" indent="0" algn="ctr" rtl="0">
                        <a:spcBef>
                          <a:spcPts val="0"/>
                        </a:spcBef>
                        <a:spcAft>
                          <a:spcPts val="0"/>
                        </a:spcAft>
                        <a:buNone/>
                      </a:pPr>
                      <a:r>
                        <a:rPr lang="es-AR" sz="1800" b="1">
                          <a:solidFill>
                            <a:srgbClr val="FFFFFF"/>
                          </a:solidFill>
                        </a:rPr>
                        <a:t>Ratio</a:t>
                      </a:r>
                      <a:endParaRPr sz="1800" b="1">
                        <a:solidFill>
                          <a:srgbClr val="FFFFFF"/>
                        </a:solidFill>
                      </a:endParaRPr>
                    </a:p>
                    <a:p>
                      <a:pPr marL="0" lvl="0" indent="0" algn="ctr" rtl="0">
                        <a:spcBef>
                          <a:spcPts val="0"/>
                        </a:spcBef>
                        <a:spcAft>
                          <a:spcPts val="0"/>
                        </a:spcAft>
                        <a:buNone/>
                      </a:pPr>
                      <a:r>
                        <a:rPr lang="es-AR" sz="1800" b="1">
                          <a:solidFill>
                            <a:srgbClr val="FFFFFF"/>
                          </a:solidFill>
                        </a:rPr>
                        <a:t>Flag</a:t>
                      </a:r>
                      <a:endParaRPr sz="1800" b="1">
                        <a:solidFill>
                          <a:srgbClr val="FFFFFF"/>
                        </a:solidFill>
                      </a:endParaRPr>
                    </a:p>
                  </a:txBody>
                  <a:tcPr marL="91425" marR="91425" marT="91425" marB="91425" anchor="ctr">
                    <a:solidFill>
                      <a:srgbClr val="434343"/>
                    </a:solidFill>
                  </a:tcPr>
                </a:tc>
                <a:tc>
                  <a:txBody>
                    <a:bodyPr/>
                    <a:lstStyle/>
                    <a:p>
                      <a:pPr marL="0" lvl="0" indent="0" algn="ctr" rtl="0">
                        <a:spcBef>
                          <a:spcPts val="0"/>
                        </a:spcBef>
                        <a:spcAft>
                          <a:spcPts val="0"/>
                        </a:spcAft>
                        <a:buNone/>
                      </a:pPr>
                      <a:r>
                        <a:rPr lang="es-AR" sz="1800" b="1">
                          <a:solidFill>
                            <a:srgbClr val="FFFFFF"/>
                          </a:solidFill>
                        </a:rPr>
                        <a:t>Flag</a:t>
                      </a:r>
                      <a:endParaRPr sz="1800" b="1">
                        <a:solidFill>
                          <a:srgbClr val="FFFFFF"/>
                        </a:solidFill>
                      </a:endParaRPr>
                    </a:p>
                  </a:txBody>
                  <a:tcPr marL="91425" marR="91425" marT="91425" marB="91425" anchor="ctr">
                    <a:solidFill>
                      <a:srgbClr val="434343"/>
                    </a:solidFill>
                  </a:tcPr>
                </a:tc>
                <a:extLst>
                  <a:ext uri="{0D108BD9-81ED-4DB2-BD59-A6C34878D82A}">
                    <a16:rowId xmlns:a16="http://schemas.microsoft.com/office/drawing/2014/main" val="10000"/>
                  </a:ext>
                </a:extLst>
              </a:tr>
              <a:tr h="416825">
                <a:tc>
                  <a:txBody>
                    <a:bodyPr/>
                    <a:lstStyle/>
                    <a:p>
                      <a:pPr marL="0" lvl="0" indent="0" algn="ctr" rtl="0">
                        <a:lnSpc>
                          <a:spcPct val="115000"/>
                        </a:lnSpc>
                        <a:spcBef>
                          <a:spcPts val="0"/>
                        </a:spcBef>
                        <a:spcAft>
                          <a:spcPts val="0"/>
                        </a:spcAft>
                        <a:buNone/>
                      </a:pPr>
                      <a:r>
                        <a:rPr lang="es-AR"/>
                        <a:t>2018-01-15 06:50:00</a:t>
                      </a:r>
                      <a:endParaRPr/>
                    </a:p>
                  </a:txBody>
                  <a:tcPr marL="91425" marR="91425" marT="91425" marB="91425"/>
                </a:tc>
                <a:tc>
                  <a:txBody>
                    <a:bodyPr/>
                    <a:lstStyle/>
                    <a:p>
                      <a:pPr marL="0" lvl="0" indent="0" algn="ctr" rtl="0">
                        <a:spcBef>
                          <a:spcPts val="0"/>
                        </a:spcBef>
                        <a:spcAft>
                          <a:spcPts val="0"/>
                        </a:spcAft>
                        <a:buNone/>
                      </a:pPr>
                      <a:r>
                        <a:rPr lang="es-AR"/>
                        <a:t>7.7</a:t>
                      </a:r>
                      <a:endParaRPr/>
                    </a:p>
                  </a:txBody>
                  <a:tcPr marL="91425" marR="91425" marT="91425" marB="91425"/>
                </a:tc>
                <a:tc>
                  <a:txBody>
                    <a:bodyPr/>
                    <a:lstStyle/>
                    <a:p>
                      <a:pPr marL="0" lvl="0" indent="0" algn="ctr" rtl="0">
                        <a:spcBef>
                          <a:spcPts val="0"/>
                        </a:spcBef>
                        <a:spcAft>
                          <a:spcPts val="0"/>
                        </a:spcAft>
                        <a:buNone/>
                      </a:pPr>
                      <a:r>
                        <a:rPr lang="es-AR"/>
                        <a:t>7.7</a:t>
                      </a:r>
                      <a:endParaRPr/>
                    </a:p>
                  </a:txBody>
                  <a:tcPr marL="91425" marR="91425" marT="91425" marB="91425"/>
                </a:tc>
                <a:tc>
                  <a:txBody>
                    <a:bodyPr/>
                    <a:lstStyle/>
                    <a:p>
                      <a:pPr marL="0" lvl="0" indent="0" algn="ctr" rtl="0">
                        <a:spcBef>
                          <a:spcPts val="0"/>
                        </a:spcBef>
                        <a:spcAft>
                          <a:spcPts val="0"/>
                        </a:spcAft>
                        <a:buNone/>
                      </a:pPr>
                      <a:r>
                        <a:rPr lang="es-AR"/>
                        <a:t>0.99</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tc>
                  <a:txBody>
                    <a:bodyPr/>
                    <a:lstStyle/>
                    <a:p>
                      <a:pPr marL="0" lvl="0" indent="0" algn="ctr" rtl="0">
                        <a:spcBef>
                          <a:spcPts val="0"/>
                        </a:spcBef>
                        <a:spcAft>
                          <a:spcPts val="0"/>
                        </a:spcAft>
                        <a:buNone/>
                      </a:pPr>
                      <a:r>
                        <a:rPr lang="es-AR"/>
                        <a:t>1.00</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extLst>
                  <a:ext uri="{0D108BD9-81ED-4DB2-BD59-A6C34878D82A}">
                    <a16:rowId xmlns:a16="http://schemas.microsoft.com/office/drawing/2014/main" val="10001"/>
                  </a:ext>
                </a:extLst>
              </a:tr>
              <a:tr h="432400">
                <a:tc>
                  <a:txBody>
                    <a:bodyPr/>
                    <a:lstStyle/>
                    <a:p>
                      <a:pPr marL="0" lvl="0" indent="0" algn="ctr" rtl="0">
                        <a:spcBef>
                          <a:spcPts val="0"/>
                        </a:spcBef>
                        <a:spcAft>
                          <a:spcPts val="0"/>
                        </a:spcAft>
                        <a:buNone/>
                      </a:pPr>
                      <a:r>
                        <a:rPr lang="es-AR"/>
                        <a:t>2018-01-15 07:00:00</a:t>
                      </a:r>
                      <a:endParaRPr/>
                    </a:p>
                  </a:txBody>
                  <a:tcPr marL="91425" marR="91425" marT="91425" marB="91425"/>
                </a:tc>
                <a:tc>
                  <a:txBody>
                    <a:bodyPr/>
                    <a:lstStyle/>
                    <a:p>
                      <a:pPr marL="0" lvl="0" indent="0" algn="ctr" rtl="0">
                        <a:spcBef>
                          <a:spcPts val="0"/>
                        </a:spcBef>
                        <a:spcAft>
                          <a:spcPts val="0"/>
                        </a:spcAft>
                        <a:buNone/>
                      </a:pPr>
                      <a:r>
                        <a:rPr lang="es-AR"/>
                        <a:t>8.0</a:t>
                      </a:r>
                      <a:endParaRPr/>
                    </a:p>
                  </a:txBody>
                  <a:tcPr marL="91425" marR="91425" marT="91425" marB="91425"/>
                </a:tc>
                <a:tc>
                  <a:txBody>
                    <a:bodyPr/>
                    <a:lstStyle/>
                    <a:p>
                      <a:pPr marL="0" lvl="0" indent="0" algn="ctr" rtl="0">
                        <a:spcBef>
                          <a:spcPts val="0"/>
                        </a:spcBef>
                        <a:spcAft>
                          <a:spcPts val="0"/>
                        </a:spcAft>
                        <a:buNone/>
                      </a:pPr>
                      <a:r>
                        <a:rPr lang="es-AR"/>
                        <a:t>8.0</a:t>
                      </a:r>
                      <a:endParaRPr/>
                    </a:p>
                  </a:txBody>
                  <a:tcPr marL="91425" marR="91425" marT="91425" marB="91425"/>
                </a:tc>
                <a:tc>
                  <a:txBody>
                    <a:bodyPr/>
                    <a:lstStyle/>
                    <a:p>
                      <a:pPr marL="0" lvl="0" indent="0" algn="ctr" rtl="0">
                        <a:spcBef>
                          <a:spcPts val="0"/>
                        </a:spcBef>
                        <a:spcAft>
                          <a:spcPts val="0"/>
                        </a:spcAft>
                        <a:buNone/>
                      </a:pPr>
                      <a:r>
                        <a:rPr lang="es-AR"/>
                        <a:t>0.99</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tc>
                  <a:txBody>
                    <a:bodyPr/>
                    <a:lstStyle/>
                    <a:p>
                      <a:pPr marL="0" lvl="0" indent="0" algn="ctr" rtl="0">
                        <a:spcBef>
                          <a:spcPts val="0"/>
                        </a:spcBef>
                        <a:spcAft>
                          <a:spcPts val="0"/>
                        </a:spcAft>
                        <a:buNone/>
                      </a:pPr>
                      <a:r>
                        <a:rPr lang="es-AR"/>
                        <a:t>1.00 </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extLst>
                  <a:ext uri="{0D108BD9-81ED-4DB2-BD59-A6C34878D82A}">
                    <a16:rowId xmlns:a16="http://schemas.microsoft.com/office/drawing/2014/main" val="10002"/>
                  </a:ext>
                </a:extLst>
              </a:tr>
              <a:tr h="450925">
                <a:tc>
                  <a:txBody>
                    <a:bodyPr/>
                    <a:lstStyle/>
                    <a:p>
                      <a:pPr marL="0" lvl="0" indent="0" algn="ctr" rtl="0">
                        <a:spcBef>
                          <a:spcPts val="0"/>
                        </a:spcBef>
                        <a:spcAft>
                          <a:spcPts val="0"/>
                        </a:spcAft>
                        <a:buNone/>
                      </a:pPr>
                      <a:r>
                        <a:rPr lang="es-AR"/>
                        <a:t>2018-01-15 07:10:00</a:t>
                      </a:r>
                      <a:endParaRPr/>
                    </a:p>
                  </a:txBody>
                  <a:tcPr marL="91425" marR="91425" marT="91425" marB="91425"/>
                </a:tc>
                <a:tc>
                  <a:txBody>
                    <a:bodyPr/>
                    <a:lstStyle/>
                    <a:p>
                      <a:pPr marL="0" lvl="0" indent="0" algn="ctr" rtl="0">
                        <a:spcBef>
                          <a:spcPts val="0"/>
                        </a:spcBef>
                        <a:spcAft>
                          <a:spcPts val="0"/>
                        </a:spcAft>
                        <a:buNone/>
                      </a:pPr>
                      <a:r>
                        <a:rPr lang="es-AR"/>
                        <a:t>7.7</a:t>
                      </a:r>
                      <a:endParaRPr/>
                    </a:p>
                  </a:txBody>
                  <a:tcPr marL="91425" marR="91425" marT="91425" marB="91425"/>
                </a:tc>
                <a:tc>
                  <a:txBody>
                    <a:bodyPr/>
                    <a:lstStyle/>
                    <a:p>
                      <a:pPr marL="0" lvl="0" indent="0" algn="ctr" rtl="0">
                        <a:spcBef>
                          <a:spcPts val="0"/>
                        </a:spcBef>
                        <a:spcAft>
                          <a:spcPts val="0"/>
                        </a:spcAft>
                        <a:buNone/>
                      </a:pPr>
                      <a:r>
                        <a:rPr lang="es-AR"/>
                        <a:t>7.6</a:t>
                      </a:r>
                      <a:endParaRPr/>
                    </a:p>
                  </a:txBody>
                  <a:tcPr marL="91425" marR="91425" marT="91425" marB="91425"/>
                </a:tc>
                <a:tc>
                  <a:txBody>
                    <a:bodyPr/>
                    <a:lstStyle/>
                    <a:p>
                      <a:pPr marL="0" lvl="0" indent="0" algn="ctr" rtl="0">
                        <a:spcBef>
                          <a:spcPts val="0"/>
                        </a:spcBef>
                        <a:spcAft>
                          <a:spcPts val="0"/>
                        </a:spcAft>
                        <a:buNone/>
                      </a:pPr>
                      <a:r>
                        <a:rPr lang="es-AR"/>
                        <a:t>0.99</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tc>
                  <a:txBody>
                    <a:bodyPr/>
                    <a:lstStyle/>
                    <a:p>
                      <a:pPr marL="0" lvl="0" indent="0" algn="ctr" rtl="0">
                        <a:spcBef>
                          <a:spcPts val="0"/>
                        </a:spcBef>
                        <a:spcAft>
                          <a:spcPts val="0"/>
                        </a:spcAft>
                        <a:buNone/>
                      </a:pPr>
                      <a:r>
                        <a:rPr lang="es-AR"/>
                        <a:t>1.00</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extLst>
                  <a:ext uri="{0D108BD9-81ED-4DB2-BD59-A6C34878D82A}">
                    <a16:rowId xmlns:a16="http://schemas.microsoft.com/office/drawing/2014/main" val="10003"/>
                  </a:ext>
                </a:extLst>
              </a:tr>
              <a:tr h="395375">
                <a:tc>
                  <a:txBody>
                    <a:bodyPr/>
                    <a:lstStyle/>
                    <a:p>
                      <a:pPr marL="0" lvl="0" indent="0" algn="ctr" rtl="0">
                        <a:spcBef>
                          <a:spcPts val="0"/>
                        </a:spcBef>
                        <a:spcAft>
                          <a:spcPts val="0"/>
                        </a:spcAft>
                        <a:buNone/>
                      </a:pPr>
                      <a:r>
                        <a:rPr lang="es-AR"/>
                        <a:t>2018-01-15 07:20:00</a:t>
                      </a:r>
                      <a:endParaRPr/>
                    </a:p>
                  </a:txBody>
                  <a:tcPr marL="91425" marR="91425" marT="91425" marB="91425"/>
                </a:tc>
                <a:tc>
                  <a:txBody>
                    <a:bodyPr/>
                    <a:lstStyle/>
                    <a:p>
                      <a:pPr marL="0" lvl="0" indent="0" algn="ctr" rtl="0">
                        <a:spcBef>
                          <a:spcPts val="0"/>
                        </a:spcBef>
                        <a:spcAft>
                          <a:spcPts val="0"/>
                        </a:spcAft>
                        <a:buNone/>
                      </a:pPr>
                      <a:r>
                        <a:rPr lang="es-AR"/>
                        <a:t>8.0</a:t>
                      </a:r>
                      <a:endParaRPr/>
                    </a:p>
                  </a:txBody>
                  <a:tcPr marL="91425" marR="91425" marT="91425" marB="91425"/>
                </a:tc>
                <a:tc>
                  <a:txBody>
                    <a:bodyPr/>
                    <a:lstStyle/>
                    <a:p>
                      <a:pPr marL="0" lvl="0" indent="0" algn="ctr" rtl="0">
                        <a:spcBef>
                          <a:spcPts val="0"/>
                        </a:spcBef>
                        <a:spcAft>
                          <a:spcPts val="0"/>
                        </a:spcAft>
                        <a:buNone/>
                      </a:pPr>
                      <a:r>
                        <a:rPr lang="es-AR"/>
                        <a:t>8.0</a:t>
                      </a:r>
                      <a:endParaRPr/>
                    </a:p>
                  </a:txBody>
                  <a:tcPr marL="91425" marR="91425" marT="91425" marB="91425"/>
                </a:tc>
                <a:tc>
                  <a:txBody>
                    <a:bodyPr/>
                    <a:lstStyle/>
                    <a:p>
                      <a:pPr marL="0" lvl="0" indent="0" algn="ctr" rtl="0">
                        <a:spcBef>
                          <a:spcPts val="0"/>
                        </a:spcBef>
                        <a:spcAft>
                          <a:spcPts val="0"/>
                        </a:spcAft>
                        <a:buNone/>
                      </a:pPr>
                      <a:r>
                        <a:rPr lang="es-AR"/>
                        <a:t>0.99</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tc>
                  <a:txBody>
                    <a:bodyPr/>
                    <a:lstStyle/>
                    <a:p>
                      <a:pPr marL="0" lvl="0" indent="0" algn="ctr" rtl="0">
                        <a:spcBef>
                          <a:spcPts val="0"/>
                        </a:spcBef>
                        <a:spcAft>
                          <a:spcPts val="0"/>
                        </a:spcAft>
                        <a:buNone/>
                      </a:pPr>
                      <a:r>
                        <a:rPr lang="es-AR"/>
                        <a:t>0.99</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extLst>
                  <a:ext uri="{0D108BD9-81ED-4DB2-BD59-A6C34878D82A}">
                    <a16:rowId xmlns:a16="http://schemas.microsoft.com/office/drawing/2014/main" val="10004"/>
                  </a:ext>
                </a:extLst>
              </a:tr>
              <a:tr h="413900">
                <a:tc>
                  <a:txBody>
                    <a:bodyPr/>
                    <a:lstStyle/>
                    <a:p>
                      <a:pPr marL="0" lvl="0" indent="0" algn="ctr" rtl="0">
                        <a:spcBef>
                          <a:spcPts val="0"/>
                        </a:spcBef>
                        <a:spcAft>
                          <a:spcPts val="0"/>
                        </a:spcAft>
                        <a:buNone/>
                      </a:pPr>
                      <a:r>
                        <a:rPr lang="es-AR"/>
                        <a:t>2018-01-15 07:30:00</a:t>
                      </a:r>
                      <a:endParaRPr/>
                    </a:p>
                  </a:txBody>
                  <a:tcPr marL="91425" marR="91425" marT="91425" marB="91425"/>
                </a:tc>
                <a:tc>
                  <a:txBody>
                    <a:bodyPr/>
                    <a:lstStyle/>
                    <a:p>
                      <a:pPr marL="0" lvl="0" indent="0" algn="ctr" rtl="0">
                        <a:spcBef>
                          <a:spcPts val="0"/>
                        </a:spcBef>
                        <a:spcAft>
                          <a:spcPts val="0"/>
                        </a:spcAft>
                        <a:buNone/>
                      </a:pPr>
                      <a:r>
                        <a:rPr lang="es-AR"/>
                        <a:t>3.4</a:t>
                      </a:r>
                      <a:endParaRPr/>
                    </a:p>
                  </a:txBody>
                  <a:tcPr marL="91425" marR="91425" marT="91425" marB="91425"/>
                </a:tc>
                <a:tc>
                  <a:txBody>
                    <a:bodyPr/>
                    <a:lstStyle/>
                    <a:p>
                      <a:pPr marL="0" lvl="0" indent="0" algn="ctr" rtl="0">
                        <a:spcBef>
                          <a:spcPts val="0"/>
                        </a:spcBef>
                        <a:spcAft>
                          <a:spcPts val="0"/>
                        </a:spcAft>
                        <a:buNone/>
                      </a:pPr>
                      <a:r>
                        <a:rPr lang="es-AR"/>
                        <a:t>8.3</a:t>
                      </a:r>
                      <a:endParaRPr/>
                    </a:p>
                  </a:txBody>
                  <a:tcPr marL="91425" marR="91425" marT="91425" marB="91425"/>
                </a:tc>
                <a:tc>
                  <a:txBody>
                    <a:bodyPr/>
                    <a:lstStyle/>
                    <a:p>
                      <a:pPr marL="0" lvl="0" indent="0" algn="ctr" rtl="0">
                        <a:spcBef>
                          <a:spcPts val="0"/>
                        </a:spcBef>
                        <a:spcAft>
                          <a:spcPts val="0"/>
                        </a:spcAft>
                        <a:buNone/>
                      </a:pPr>
                      <a:r>
                        <a:rPr lang="es-AR"/>
                        <a:t>-0.73</a:t>
                      </a:r>
                      <a:endParaRPr/>
                    </a:p>
                  </a:txBody>
                  <a:tcPr marL="91425" marR="91425" marT="91425" marB="91425"/>
                </a:tc>
                <a:tc>
                  <a:txBody>
                    <a:bodyPr/>
                    <a:lstStyle/>
                    <a:p>
                      <a:pPr marL="0" lvl="0" indent="0" algn="ctr" rtl="0">
                        <a:spcBef>
                          <a:spcPts val="0"/>
                        </a:spcBef>
                        <a:spcAft>
                          <a:spcPts val="0"/>
                        </a:spcAft>
                        <a:buNone/>
                      </a:pPr>
                      <a:r>
                        <a:rPr lang="es-AR"/>
                        <a:t>1</a:t>
                      </a:r>
                      <a:endParaRPr/>
                    </a:p>
                  </a:txBody>
                  <a:tcPr marL="91425" marR="91425" marT="91425" marB="91425"/>
                </a:tc>
                <a:tc>
                  <a:txBody>
                    <a:bodyPr/>
                    <a:lstStyle/>
                    <a:p>
                      <a:pPr marL="0" lvl="0" indent="0" algn="ctr" rtl="0">
                        <a:spcBef>
                          <a:spcPts val="0"/>
                        </a:spcBef>
                        <a:spcAft>
                          <a:spcPts val="0"/>
                        </a:spcAft>
                        <a:buNone/>
                      </a:pPr>
                      <a:r>
                        <a:rPr lang="es-AR"/>
                        <a:t>0.41</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tc>
                  <a:txBody>
                    <a:bodyPr/>
                    <a:lstStyle/>
                    <a:p>
                      <a:pPr marL="0" lvl="0" indent="0" algn="ctr" rtl="0">
                        <a:spcBef>
                          <a:spcPts val="0"/>
                        </a:spcBef>
                        <a:spcAft>
                          <a:spcPts val="0"/>
                        </a:spcAft>
                        <a:buNone/>
                      </a:pPr>
                      <a:r>
                        <a:rPr lang="es-AR"/>
                        <a:t>0</a:t>
                      </a:r>
                      <a:endParaRPr/>
                    </a:p>
                  </a:txBody>
                  <a:tcPr marL="91425" marR="91425" marT="91425" marB="91425"/>
                </a:tc>
                <a:extLst>
                  <a:ext uri="{0D108BD9-81ED-4DB2-BD59-A6C34878D82A}">
                    <a16:rowId xmlns:a16="http://schemas.microsoft.com/office/drawing/2014/main" val="10005"/>
                  </a:ext>
                </a:extLst>
              </a:tr>
              <a:tr h="450925">
                <a:tc>
                  <a:txBody>
                    <a:bodyPr/>
                    <a:lstStyle/>
                    <a:p>
                      <a:pPr marL="0" lvl="0" indent="0" algn="ctr" rtl="0">
                        <a:spcBef>
                          <a:spcPts val="0"/>
                        </a:spcBef>
                        <a:spcAft>
                          <a:spcPts val="0"/>
                        </a:spcAft>
                        <a:buNone/>
                      </a:pPr>
                      <a:r>
                        <a:rPr lang="es-AR"/>
                        <a:t>2018-01-15 07:40:00</a:t>
                      </a:r>
                      <a:endParaRPr/>
                    </a:p>
                  </a:txBody>
                  <a:tcPr marL="91425" marR="91425" marT="91425" marB="91425"/>
                </a:tc>
                <a:tc>
                  <a:txBody>
                    <a:bodyPr/>
                    <a:lstStyle/>
                    <a:p>
                      <a:pPr marL="0" lvl="0" indent="0" algn="ctr" rtl="0">
                        <a:spcBef>
                          <a:spcPts val="0"/>
                        </a:spcBef>
                        <a:spcAft>
                          <a:spcPts val="0"/>
                        </a:spcAft>
                        <a:buNone/>
                      </a:pPr>
                      <a:r>
                        <a:rPr lang="es-AR"/>
                        <a:t>0.6</a:t>
                      </a:r>
                      <a:endParaRPr/>
                    </a:p>
                  </a:txBody>
                  <a:tcPr marL="91425" marR="91425" marT="91425" marB="91425"/>
                </a:tc>
                <a:tc>
                  <a:txBody>
                    <a:bodyPr/>
                    <a:lstStyle/>
                    <a:p>
                      <a:pPr marL="0" lvl="0" indent="0" algn="ctr" rtl="0">
                        <a:spcBef>
                          <a:spcPts val="0"/>
                        </a:spcBef>
                        <a:spcAft>
                          <a:spcPts val="0"/>
                        </a:spcAft>
                        <a:buNone/>
                      </a:pPr>
                      <a:r>
                        <a:rPr lang="es-AR"/>
                        <a:t>7.8</a:t>
                      </a:r>
                      <a:endParaRPr/>
                    </a:p>
                  </a:txBody>
                  <a:tcPr marL="91425" marR="91425" marT="91425" marB="91425"/>
                </a:tc>
                <a:tc>
                  <a:txBody>
                    <a:bodyPr/>
                    <a:lstStyle/>
                    <a:p>
                      <a:pPr marL="0" lvl="0" indent="0" algn="ctr" rtl="0">
                        <a:spcBef>
                          <a:spcPts val="0"/>
                        </a:spcBef>
                        <a:spcAft>
                          <a:spcPts val="0"/>
                        </a:spcAft>
                        <a:buNone/>
                      </a:pPr>
                      <a:r>
                        <a:rPr lang="es-AR"/>
                        <a:t>-0.23</a:t>
                      </a:r>
                      <a:endParaRPr/>
                    </a:p>
                  </a:txBody>
                  <a:tcPr marL="91425" marR="91425" marT="91425" marB="91425"/>
                </a:tc>
                <a:tc>
                  <a:txBody>
                    <a:bodyPr/>
                    <a:lstStyle/>
                    <a:p>
                      <a:pPr marL="0" lvl="0" indent="0" algn="ctr" rtl="0">
                        <a:spcBef>
                          <a:spcPts val="0"/>
                        </a:spcBef>
                        <a:spcAft>
                          <a:spcPts val="0"/>
                        </a:spcAft>
                        <a:buNone/>
                      </a:pPr>
                      <a:r>
                        <a:rPr lang="es-AR"/>
                        <a:t>1</a:t>
                      </a:r>
                      <a:endParaRPr/>
                    </a:p>
                  </a:txBody>
                  <a:tcPr marL="91425" marR="91425" marT="91425" marB="91425"/>
                </a:tc>
                <a:tc>
                  <a:txBody>
                    <a:bodyPr/>
                    <a:lstStyle/>
                    <a:p>
                      <a:pPr marL="0" lvl="0" indent="0" algn="ctr" rtl="0">
                        <a:spcBef>
                          <a:spcPts val="0"/>
                        </a:spcBef>
                        <a:spcAft>
                          <a:spcPts val="0"/>
                        </a:spcAft>
                        <a:buNone/>
                      </a:pPr>
                      <a:r>
                        <a:rPr lang="es-AR"/>
                        <a:t>0.07</a:t>
                      </a:r>
                      <a:endParaRPr/>
                    </a:p>
                  </a:txBody>
                  <a:tcPr marL="91425" marR="91425" marT="91425" marB="91425"/>
                </a:tc>
                <a:tc>
                  <a:txBody>
                    <a:bodyPr/>
                    <a:lstStyle/>
                    <a:p>
                      <a:pPr marL="0" lvl="0" indent="0" algn="ctr" rtl="0">
                        <a:spcBef>
                          <a:spcPts val="0"/>
                        </a:spcBef>
                        <a:spcAft>
                          <a:spcPts val="0"/>
                        </a:spcAft>
                        <a:buNone/>
                      </a:pPr>
                      <a:r>
                        <a:rPr lang="es-AR"/>
                        <a:t>1</a:t>
                      </a:r>
                      <a:endParaRPr/>
                    </a:p>
                  </a:txBody>
                  <a:tcPr marL="91425" marR="91425" marT="91425" marB="91425"/>
                </a:tc>
                <a:tc>
                  <a:txBody>
                    <a:bodyPr/>
                    <a:lstStyle/>
                    <a:p>
                      <a:pPr marL="0" lvl="0" indent="0" algn="ctr" rtl="0">
                        <a:spcBef>
                          <a:spcPts val="0"/>
                        </a:spcBef>
                        <a:spcAft>
                          <a:spcPts val="0"/>
                        </a:spcAft>
                        <a:buNone/>
                      </a:pPr>
                      <a:r>
                        <a:rPr lang="es-AR"/>
                        <a:t>1</a:t>
                      </a:r>
                      <a:endParaRPr/>
                    </a:p>
                  </a:txBody>
                  <a:tcPr marL="91425" marR="91425" marT="91425" marB="91425"/>
                </a:tc>
                <a:extLst>
                  <a:ext uri="{0D108BD9-81ED-4DB2-BD59-A6C34878D82A}">
                    <a16:rowId xmlns:a16="http://schemas.microsoft.com/office/drawing/2014/main" val="10006"/>
                  </a:ext>
                </a:extLst>
              </a:tr>
              <a:tr h="478675">
                <a:tc>
                  <a:txBody>
                    <a:bodyPr/>
                    <a:lstStyle/>
                    <a:p>
                      <a:pPr marL="0" lvl="0" indent="0" algn="ctr" rtl="0">
                        <a:spcBef>
                          <a:spcPts val="0"/>
                        </a:spcBef>
                        <a:spcAft>
                          <a:spcPts val="0"/>
                        </a:spcAft>
                        <a:buNone/>
                      </a:pPr>
                      <a:r>
                        <a:rPr lang="es-AR"/>
                        <a:t>2018-01-15 07:50:00</a:t>
                      </a:r>
                      <a:endParaRPr/>
                    </a:p>
                  </a:txBody>
                  <a:tcPr marL="91425" marR="91425" marT="91425" marB="91425"/>
                </a:tc>
                <a:tc>
                  <a:txBody>
                    <a:bodyPr/>
                    <a:lstStyle/>
                    <a:p>
                      <a:pPr marL="0" lvl="0" indent="0" algn="ctr" rtl="0">
                        <a:spcBef>
                          <a:spcPts val="0"/>
                        </a:spcBef>
                        <a:spcAft>
                          <a:spcPts val="0"/>
                        </a:spcAft>
                        <a:buNone/>
                      </a:pPr>
                      <a:r>
                        <a:rPr lang="es-AR"/>
                        <a:t>0.6</a:t>
                      </a:r>
                      <a:endParaRPr/>
                    </a:p>
                  </a:txBody>
                  <a:tcPr marL="91425" marR="91425" marT="91425" marB="91425"/>
                </a:tc>
                <a:tc>
                  <a:txBody>
                    <a:bodyPr/>
                    <a:lstStyle/>
                    <a:p>
                      <a:pPr marL="0" lvl="0" indent="0" algn="ctr" rtl="0">
                        <a:spcBef>
                          <a:spcPts val="0"/>
                        </a:spcBef>
                        <a:spcAft>
                          <a:spcPts val="0"/>
                        </a:spcAft>
                        <a:buNone/>
                      </a:pPr>
                      <a:r>
                        <a:rPr lang="es-AR"/>
                        <a:t>7.7</a:t>
                      </a:r>
                      <a:endParaRPr/>
                    </a:p>
                  </a:txBody>
                  <a:tcPr marL="91425" marR="91425" marT="91425" marB="91425"/>
                </a:tc>
                <a:tc>
                  <a:txBody>
                    <a:bodyPr/>
                    <a:lstStyle/>
                    <a:p>
                      <a:pPr marL="0" lvl="0" indent="0" algn="ctr" rtl="0">
                        <a:spcBef>
                          <a:spcPts val="0"/>
                        </a:spcBef>
                        <a:spcAft>
                          <a:spcPts val="0"/>
                        </a:spcAft>
                        <a:buNone/>
                      </a:pPr>
                      <a:r>
                        <a:rPr lang="es-AR"/>
                        <a:t>0.44</a:t>
                      </a:r>
                      <a:endParaRPr/>
                    </a:p>
                  </a:txBody>
                  <a:tcPr marL="91425" marR="91425" marT="91425" marB="91425"/>
                </a:tc>
                <a:tc>
                  <a:txBody>
                    <a:bodyPr/>
                    <a:lstStyle/>
                    <a:p>
                      <a:pPr marL="0" lvl="0" indent="0" algn="ctr" rtl="0">
                        <a:spcBef>
                          <a:spcPts val="0"/>
                        </a:spcBef>
                        <a:spcAft>
                          <a:spcPts val="0"/>
                        </a:spcAft>
                        <a:buNone/>
                      </a:pPr>
                      <a:r>
                        <a:rPr lang="es-AR"/>
                        <a:t>1</a:t>
                      </a:r>
                      <a:endParaRPr/>
                    </a:p>
                  </a:txBody>
                  <a:tcPr marL="91425" marR="91425" marT="91425" marB="91425"/>
                </a:tc>
                <a:tc>
                  <a:txBody>
                    <a:bodyPr/>
                    <a:lstStyle/>
                    <a:p>
                      <a:pPr marL="0" lvl="0" indent="0" algn="ctr" rtl="0">
                        <a:spcBef>
                          <a:spcPts val="0"/>
                        </a:spcBef>
                        <a:spcAft>
                          <a:spcPts val="0"/>
                        </a:spcAft>
                        <a:buNone/>
                      </a:pPr>
                      <a:r>
                        <a:rPr lang="es-AR"/>
                        <a:t>0.07</a:t>
                      </a:r>
                      <a:endParaRPr/>
                    </a:p>
                  </a:txBody>
                  <a:tcPr marL="91425" marR="91425" marT="91425" marB="91425"/>
                </a:tc>
                <a:tc>
                  <a:txBody>
                    <a:bodyPr/>
                    <a:lstStyle/>
                    <a:p>
                      <a:pPr marL="0" lvl="0" indent="0" algn="ctr" rtl="0">
                        <a:spcBef>
                          <a:spcPts val="0"/>
                        </a:spcBef>
                        <a:spcAft>
                          <a:spcPts val="0"/>
                        </a:spcAft>
                        <a:buNone/>
                      </a:pPr>
                      <a:r>
                        <a:rPr lang="es-AR"/>
                        <a:t>1</a:t>
                      </a:r>
                      <a:endParaRPr/>
                    </a:p>
                  </a:txBody>
                  <a:tcPr marL="91425" marR="91425" marT="91425" marB="91425"/>
                </a:tc>
                <a:tc>
                  <a:txBody>
                    <a:bodyPr/>
                    <a:lstStyle/>
                    <a:p>
                      <a:pPr marL="0" lvl="0" indent="0" algn="ctr" rtl="0">
                        <a:spcBef>
                          <a:spcPts val="0"/>
                        </a:spcBef>
                        <a:spcAft>
                          <a:spcPts val="0"/>
                        </a:spcAft>
                        <a:buNone/>
                      </a:pPr>
                      <a:r>
                        <a:rPr lang="es-AR"/>
                        <a:t>1</a:t>
                      </a: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p:nvPr/>
        </p:nvSpPr>
        <p:spPr>
          <a:xfrm>
            <a:off x="1962600" y="445725"/>
            <a:ext cx="75666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a:solidFill>
                  <a:srgbClr val="434343"/>
                </a:solidFill>
              </a:rPr>
              <a:t>Agenda</a:t>
            </a:r>
            <a:endParaRPr sz="4800" b="1">
              <a:solidFill>
                <a:srgbClr val="434343"/>
              </a:solidFill>
            </a:endParaRPr>
          </a:p>
        </p:txBody>
      </p:sp>
      <p:sp>
        <p:nvSpPr>
          <p:cNvPr id="185" name="Google Shape;185;p27"/>
          <p:cNvSpPr txBox="1"/>
          <p:nvPr/>
        </p:nvSpPr>
        <p:spPr>
          <a:xfrm>
            <a:off x="2991150" y="2142500"/>
            <a:ext cx="5509500" cy="304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27"/>
          <p:cNvSpPr txBox="1"/>
          <p:nvPr/>
        </p:nvSpPr>
        <p:spPr>
          <a:xfrm>
            <a:off x="2991150" y="1855575"/>
            <a:ext cx="5509500" cy="3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87" name="Google Shape;187;p27"/>
          <p:cNvPicPr preferRelativeResize="0"/>
          <p:nvPr/>
        </p:nvPicPr>
        <p:blipFill rotWithShape="1">
          <a:blip r:embed="rId3">
            <a:alphaModFix/>
          </a:blip>
          <a:srcRect/>
          <a:stretch/>
        </p:blipFill>
        <p:spPr>
          <a:xfrm>
            <a:off x="101400" y="35655"/>
            <a:ext cx="1463040" cy="1463040"/>
          </a:xfrm>
          <a:prstGeom prst="rect">
            <a:avLst/>
          </a:prstGeom>
          <a:noFill/>
          <a:ln>
            <a:noFill/>
          </a:ln>
        </p:spPr>
      </p:pic>
      <p:sp>
        <p:nvSpPr>
          <p:cNvPr id="188" name="Google Shape;188;p27"/>
          <p:cNvSpPr txBox="1"/>
          <p:nvPr/>
        </p:nvSpPr>
        <p:spPr>
          <a:xfrm>
            <a:off x="3688650" y="2065025"/>
            <a:ext cx="4114500" cy="3825900"/>
          </a:xfrm>
          <a:prstGeom prst="rect">
            <a:avLst/>
          </a:prstGeom>
          <a:noFill/>
          <a:ln>
            <a:noFill/>
          </a:ln>
        </p:spPr>
        <p:txBody>
          <a:bodyPr spcFirstLastPara="1" wrap="square" lIns="91425" tIns="91425" rIns="91425" bIns="91425" anchor="ctr" anchorCtr="0">
            <a:noAutofit/>
          </a:bodyPr>
          <a:lstStyle/>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Torres meteorológicas</a:t>
            </a:r>
            <a:endParaRPr sz="2400">
              <a:solidFill>
                <a:srgbClr val="B7B7B7"/>
              </a:solidFill>
            </a:endParaRPr>
          </a:p>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Fallas en los sensores</a:t>
            </a:r>
            <a:endParaRPr sz="2400">
              <a:solidFill>
                <a:srgbClr val="B7B7B7"/>
              </a:solidFill>
            </a:endParaRPr>
          </a:p>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Detección de fallas</a:t>
            </a:r>
            <a:endParaRPr sz="2400">
              <a:solidFill>
                <a:srgbClr val="B7B7B7"/>
              </a:solidFill>
            </a:endParaRPr>
          </a:p>
          <a:p>
            <a:pPr marL="457200" lvl="0" indent="-381000" algn="just" rtl="0">
              <a:lnSpc>
                <a:spcPct val="200000"/>
              </a:lnSpc>
              <a:spcBef>
                <a:spcPts val="0"/>
              </a:spcBef>
              <a:spcAft>
                <a:spcPts val="0"/>
              </a:spcAft>
              <a:buClr>
                <a:srgbClr val="434343"/>
              </a:buClr>
              <a:buSzPts val="2400"/>
              <a:buChar char="●"/>
            </a:pPr>
            <a:r>
              <a:rPr lang="es-AR" sz="2400">
                <a:solidFill>
                  <a:srgbClr val="434343"/>
                </a:solidFill>
              </a:rPr>
              <a:t>Validación</a:t>
            </a:r>
            <a:endParaRPr sz="2400">
              <a:solidFill>
                <a:srgbClr val="434343"/>
              </a:solidFill>
            </a:endParaRPr>
          </a:p>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Trabajos futuro</a:t>
            </a:r>
            <a:endParaRPr sz="2400">
              <a:solidFill>
                <a:srgbClr val="B7B7B7"/>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p:nvPr/>
        </p:nvSpPr>
        <p:spPr>
          <a:xfrm>
            <a:off x="1962600" y="445725"/>
            <a:ext cx="75666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a:solidFill>
                  <a:srgbClr val="434343"/>
                </a:solidFill>
              </a:rPr>
              <a:t>Validación</a:t>
            </a:r>
            <a:endParaRPr sz="4800" b="1">
              <a:solidFill>
                <a:srgbClr val="434343"/>
              </a:solidFill>
            </a:endParaRPr>
          </a:p>
        </p:txBody>
      </p:sp>
      <p:sp>
        <p:nvSpPr>
          <p:cNvPr id="194" name="Google Shape;194;p28"/>
          <p:cNvSpPr txBox="1"/>
          <p:nvPr/>
        </p:nvSpPr>
        <p:spPr>
          <a:xfrm>
            <a:off x="9842225" y="35650"/>
            <a:ext cx="23499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b="1"/>
              <a:t>Validación</a:t>
            </a:r>
            <a:endParaRPr b="1"/>
          </a:p>
        </p:txBody>
      </p:sp>
      <p:pic>
        <p:nvPicPr>
          <p:cNvPr id="195" name="Google Shape;195;p28"/>
          <p:cNvPicPr preferRelativeResize="0"/>
          <p:nvPr/>
        </p:nvPicPr>
        <p:blipFill rotWithShape="1">
          <a:blip r:embed="rId3">
            <a:alphaModFix/>
          </a:blip>
          <a:srcRect/>
          <a:stretch/>
        </p:blipFill>
        <p:spPr>
          <a:xfrm>
            <a:off x="101400" y="35655"/>
            <a:ext cx="1463040" cy="14630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txBox="1"/>
          <p:nvPr/>
        </p:nvSpPr>
        <p:spPr>
          <a:xfrm>
            <a:off x="1962600" y="445725"/>
            <a:ext cx="75666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a:solidFill>
                  <a:srgbClr val="434343"/>
                </a:solidFill>
              </a:rPr>
              <a:t>Agenda</a:t>
            </a:r>
            <a:endParaRPr sz="4800" b="1">
              <a:solidFill>
                <a:srgbClr val="434343"/>
              </a:solidFill>
            </a:endParaRPr>
          </a:p>
        </p:txBody>
      </p:sp>
      <p:sp>
        <p:nvSpPr>
          <p:cNvPr id="201" name="Google Shape;201;p29"/>
          <p:cNvSpPr txBox="1"/>
          <p:nvPr/>
        </p:nvSpPr>
        <p:spPr>
          <a:xfrm>
            <a:off x="2991150" y="2142500"/>
            <a:ext cx="5509500" cy="304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29"/>
          <p:cNvSpPr txBox="1"/>
          <p:nvPr/>
        </p:nvSpPr>
        <p:spPr>
          <a:xfrm>
            <a:off x="2991150" y="1855575"/>
            <a:ext cx="5509500" cy="3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03" name="Google Shape;203;p29"/>
          <p:cNvPicPr preferRelativeResize="0"/>
          <p:nvPr/>
        </p:nvPicPr>
        <p:blipFill rotWithShape="1">
          <a:blip r:embed="rId3">
            <a:alphaModFix/>
          </a:blip>
          <a:srcRect/>
          <a:stretch/>
        </p:blipFill>
        <p:spPr>
          <a:xfrm>
            <a:off x="101400" y="35655"/>
            <a:ext cx="1463040" cy="1463040"/>
          </a:xfrm>
          <a:prstGeom prst="rect">
            <a:avLst/>
          </a:prstGeom>
          <a:noFill/>
          <a:ln>
            <a:noFill/>
          </a:ln>
        </p:spPr>
      </p:pic>
      <p:sp>
        <p:nvSpPr>
          <p:cNvPr id="204" name="Google Shape;204;p29"/>
          <p:cNvSpPr txBox="1"/>
          <p:nvPr/>
        </p:nvSpPr>
        <p:spPr>
          <a:xfrm>
            <a:off x="3688650" y="2065025"/>
            <a:ext cx="4114500" cy="3825900"/>
          </a:xfrm>
          <a:prstGeom prst="rect">
            <a:avLst/>
          </a:prstGeom>
          <a:noFill/>
          <a:ln>
            <a:noFill/>
          </a:ln>
        </p:spPr>
        <p:txBody>
          <a:bodyPr spcFirstLastPara="1" wrap="square" lIns="91425" tIns="91425" rIns="91425" bIns="91425" anchor="ctr" anchorCtr="0">
            <a:noAutofit/>
          </a:bodyPr>
          <a:lstStyle/>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Torres meteorológicas</a:t>
            </a:r>
            <a:endParaRPr sz="2400">
              <a:solidFill>
                <a:srgbClr val="B7B7B7"/>
              </a:solidFill>
            </a:endParaRPr>
          </a:p>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Fallas en los sensores</a:t>
            </a:r>
            <a:endParaRPr sz="2400">
              <a:solidFill>
                <a:srgbClr val="B7B7B7"/>
              </a:solidFill>
            </a:endParaRPr>
          </a:p>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Detección de fallas</a:t>
            </a:r>
            <a:endParaRPr sz="2400">
              <a:solidFill>
                <a:srgbClr val="B7B7B7"/>
              </a:solidFill>
            </a:endParaRPr>
          </a:p>
          <a:p>
            <a:pPr marL="457200" lvl="0" indent="-381000" algn="just" rtl="0">
              <a:lnSpc>
                <a:spcPct val="200000"/>
              </a:lnSpc>
              <a:spcBef>
                <a:spcPts val="0"/>
              </a:spcBef>
              <a:spcAft>
                <a:spcPts val="0"/>
              </a:spcAft>
              <a:buClr>
                <a:srgbClr val="B7B7B7"/>
              </a:buClr>
              <a:buSzPts val="2400"/>
              <a:buChar char="●"/>
            </a:pPr>
            <a:r>
              <a:rPr lang="es-AR" sz="2400">
                <a:solidFill>
                  <a:srgbClr val="B7B7B7"/>
                </a:solidFill>
              </a:rPr>
              <a:t>Validación</a:t>
            </a:r>
            <a:endParaRPr sz="2400">
              <a:solidFill>
                <a:srgbClr val="B7B7B7"/>
              </a:solidFill>
            </a:endParaRPr>
          </a:p>
          <a:p>
            <a:pPr marL="457200" lvl="0" indent="-381000" algn="just" rtl="0">
              <a:lnSpc>
                <a:spcPct val="200000"/>
              </a:lnSpc>
              <a:spcBef>
                <a:spcPts val="0"/>
              </a:spcBef>
              <a:spcAft>
                <a:spcPts val="0"/>
              </a:spcAft>
              <a:buClr>
                <a:srgbClr val="434343"/>
              </a:buClr>
              <a:buSzPts val="2400"/>
              <a:buChar char="●"/>
            </a:pPr>
            <a:r>
              <a:rPr lang="es-AR" sz="2400">
                <a:solidFill>
                  <a:srgbClr val="434343"/>
                </a:solidFill>
              </a:rPr>
              <a:t>Trabajos futuro</a:t>
            </a:r>
            <a:endParaRPr sz="2400">
              <a:solidFill>
                <a:srgbClr val="43434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0"/>
          <p:cNvSpPr txBox="1"/>
          <p:nvPr/>
        </p:nvSpPr>
        <p:spPr>
          <a:xfrm>
            <a:off x="1962600" y="445725"/>
            <a:ext cx="75666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a:solidFill>
                  <a:srgbClr val="434343"/>
                </a:solidFill>
              </a:rPr>
              <a:t>Trabajos futuros</a:t>
            </a:r>
            <a:endParaRPr sz="4800" b="1">
              <a:solidFill>
                <a:srgbClr val="434343"/>
              </a:solidFill>
            </a:endParaRPr>
          </a:p>
        </p:txBody>
      </p:sp>
      <p:sp>
        <p:nvSpPr>
          <p:cNvPr id="210" name="Google Shape;210;p30"/>
          <p:cNvSpPr txBox="1"/>
          <p:nvPr/>
        </p:nvSpPr>
        <p:spPr>
          <a:xfrm>
            <a:off x="1095600" y="2938900"/>
            <a:ext cx="10000800" cy="15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800">
                <a:solidFill>
                  <a:srgbClr val="434343"/>
                </a:solidFill>
              </a:rPr>
              <a:t>En trabajos futuros investigaremos la forma de integrar otras métricas provistas por SCADA de los sensores, como el Standard Deviation, Minimum and Maximum, al análisis de detección de anomalías en series temporales, como también el potencial de integrar técnicas de machine learning o deep learning al análisis.</a:t>
            </a:r>
            <a:br>
              <a:rPr lang="es-AR" sz="1800">
                <a:solidFill>
                  <a:srgbClr val="434343"/>
                </a:solidFill>
              </a:rPr>
            </a:br>
            <a:endParaRPr sz="1800">
              <a:solidFill>
                <a:srgbClr val="434343"/>
              </a:solidFill>
            </a:endParaRPr>
          </a:p>
        </p:txBody>
      </p:sp>
      <p:sp>
        <p:nvSpPr>
          <p:cNvPr id="211" name="Google Shape;211;p30"/>
          <p:cNvSpPr txBox="1"/>
          <p:nvPr/>
        </p:nvSpPr>
        <p:spPr>
          <a:xfrm>
            <a:off x="9842225" y="35650"/>
            <a:ext cx="23499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b="1"/>
              <a:t>Trabajos futuros</a:t>
            </a:r>
            <a:endParaRPr b="1"/>
          </a:p>
        </p:txBody>
      </p:sp>
      <p:pic>
        <p:nvPicPr>
          <p:cNvPr id="212" name="Google Shape;212;p30"/>
          <p:cNvPicPr preferRelativeResize="0"/>
          <p:nvPr/>
        </p:nvPicPr>
        <p:blipFill rotWithShape="1">
          <a:blip r:embed="rId3">
            <a:alphaModFix/>
          </a:blip>
          <a:srcRect/>
          <a:stretch/>
        </p:blipFill>
        <p:spPr>
          <a:xfrm>
            <a:off x="101400" y="35655"/>
            <a:ext cx="1463040" cy="14630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p:nvPr/>
        </p:nvSpPr>
        <p:spPr>
          <a:xfrm>
            <a:off x="1962600" y="445725"/>
            <a:ext cx="75666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a:solidFill>
                  <a:srgbClr val="434343"/>
                </a:solidFill>
              </a:rPr>
              <a:t>Agenda</a:t>
            </a:r>
            <a:endParaRPr sz="4800" b="1">
              <a:solidFill>
                <a:srgbClr val="434343"/>
              </a:solidFill>
            </a:endParaRPr>
          </a:p>
        </p:txBody>
      </p:sp>
      <p:sp>
        <p:nvSpPr>
          <p:cNvPr id="79" name="Google Shape;79;p16"/>
          <p:cNvSpPr txBox="1"/>
          <p:nvPr/>
        </p:nvSpPr>
        <p:spPr>
          <a:xfrm>
            <a:off x="2991150" y="2142500"/>
            <a:ext cx="5509500" cy="304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16"/>
          <p:cNvSpPr txBox="1"/>
          <p:nvPr/>
        </p:nvSpPr>
        <p:spPr>
          <a:xfrm>
            <a:off x="2991150" y="1855575"/>
            <a:ext cx="5509500" cy="3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16"/>
          <p:cNvSpPr txBox="1"/>
          <p:nvPr/>
        </p:nvSpPr>
        <p:spPr>
          <a:xfrm>
            <a:off x="3837940" y="1561172"/>
            <a:ext cx="4114500" cy="3825900"/>
          </a:xfrm>
          <a:prstGeom prst="rect">
            <a:avLst/>
          </a:prstGeom>
          <a:noFill/>
          <a:ln>
            <a:noFill/>
          </a:ln>
        </p:spPr>
        <p:txBody>
          <a:bodyPr spcFirstLastPara="1" wrap="square" lIns="91425" tIns="91425" rIns="91425" bIns="91425" anchor="ctr" anchorCtr="0">
            <a:noAutofit/>
          </a:bodyPr>
          <a:lstStyle/>
          <a:p>
            <a:pPr marL="457200" lvl="0" indent="-381000" algn="just" rtl="0">
              <a:lnSpc>
                <a:spcPct val="200000"/>
              </a:lnSpc>
              <a:spcBef>
                <a:spcPts val="0"/>
              </a:spcBef>
              <a:spcAft>
                <a:spcPts val="0"/>
              </a:spcAft>
              <a:buClr>
                <a:srgbClr val="434343"/>
              </a:buClr>
              <a:buSzPts val="2400"/>
              <a:buChar char="●"/>
            </a:pPr>
            <a:r>
              <a:rPr lang="en-US" sz="2400" dirty="0">
                <a:solidFill>
                  <a:srgbClr val="434343"/>
                </a:solidFill>
              </a:rPr>
              <a:t>Meteorological masts</a:t>
            </a:r>
            <a:endParaRPr sz="2400" dirty="0">
              <a:solidFill>
                <a:srgbClr val="434343"/>
              </a:solidFill>
            </a:endParaRPr>
          </a:p>
          <a:p>
            <a:pPr marL="457200" lvl="0" indent="-381000" algn="just" rtl="0">
              <a:lnSpc>
                <a:spcPct val="200000"/>
              </a:lnSpc>
              <a:spcBef>
                <a:spcPts val="0"/>
              </a:spcBef>
              <a:spcAft>
                <a:spcPts val="0"/>
              </a:spcAft>
              <a:buClr>
                <a:srgbClr val="434343"/>
              </a:buClr>
              <a:buSzPts val="2400"/>
              <a:buChar char="●"/>
            </a:pPr>
            <a:r>
              <a:rPr lang="en-US" sz="2400" dirty="0">
                <a:solidFill>
                  <a:srgbClr val="434343"/>
                </a:solidFill>
              </a:rPr>
              <a:t>Sensor faults</a:t>
            </a:r>
            <a:endParaRPr sz="2400" dirty="0">
              <a:solidFill>
                <a:srgbClr val="434343"/>
              </a:solidFill>
            </a:endParaRPr>
          </a:p>
          <a:p>
            <a:pPr marL="457200" lvl="0" indent="-381000" algn="just" rtl="0">
              <a:lnSpc>
                <a:spcPct val="200000"/>
              </a:lnSpc>
              <a:spcBef>
                <a:spcPts val="0"/>
              </a:spcBef>
              <a:spcAft>
                <a:spcPts val="0"/>
              </a:spcAft>
              <a:buClr>
                <a:srgbClr val="434343"/>
              </a:buClr>
              <a:buSzPts val="2400"/>
              <a:buChar char="●"/>
            </a:pPr>
            <a:r>
              <a:rPr lang="en-US" sz="2400" dirty="0">
                <a:solidFill>
                  <a:srgbClr val="434343"/>
                </a:solidFill>
              </a:rPr>
              <a:t>Fault detection</a:t>
            </a:r>
            <a:endParaRPr sz="2400" dirty="0">
              <a:solidFill>
                <a:srgbClr val="434343"/>
              </a:solidFill>
            </a:endParaRPr>
          </a:p>
          <a:p>
            <a:pPr marL="457200" lvl="0" indent="-381000" algn="just" rtl="0">
              <a:lnSpc>
                <a:spcPct val="200000"/>
              </a:lnSpc>
              <a:spcBef>
                <a:spcPts val="0"/>
              </a:spcBef>
              <a:spcAft>
                <a:spcPts val="0"/>
              </a:spcAft>
              <a:buClr>
                <a:srgbClr val="434343"/>
              </a:buClr>
              <a:buSzPts val="2400"/>
              <a:buChar char="●"/>
            </a:pPr>
            <a:r>
              <a:rPr lang="es-AR" sz="2400" dirty="0">
                <a:solidFill>
                  <a:srgbClr val="434343"/>
                </a:solidFill>
              </a:rPr>
              <a:t>Validation</a:t>
            </a:r>
            <a:endParaRPr sz="2400" dirty="0">
              <a:solidFill>
                <a:srgbClr val="434343"/>
              </a:solidFill>
            </a:endParaRPr>
          </a:p>
          <a:p>
            <a:pPr marL="457200" lvl="0" indent="-381000" algn="just" rtl="0">
              <a:lnSpc>
                <a:spcPct val="200000"/>
              </a:lnSpc>
              <a:spcBef>
                <a:spcPts val="0"/>
              </a:spcBef>
              <a:spcAft>
                <a:spcPts val="0"/>
              </a:spcAft>
              <a:buClr>
                <a:srgbClr val="434343"/>
              </a:buClr>
              <a:buSzPts val="2400"/>
              <a:buChar char="●"/>
            </a:pPr>
            <a:r>
              <a:rPr lang="es-AR" sz="2400" dirty="0">
                <a:solidFill>
                  <a:srgbClr val="434343"/>
                </a:solidFill>
              </a:rPr>
              <a:t>Conclusion</a:t>
            </a:r>
            <a:endParaRPr sz="2400" dirty="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4AEB47-D18A-1445-9C6F-B516DB833D22}"/>
              </a:ext>
            </a:extLst>
          </p:cNvPr>
          <p:cNvSpPr>
            <a:spLocks noGrp="1"/>
          </p:cNvSpPr>
          <p:nvPr>
            <p:ph type="title"/>
          </p:nvPr>
        </p:nvSpPr>
        <p:spPr/>
        <p:txBody>
          <a:bodyPr/>
          <a:lstStyle/>
          <a:p>
            <a:r>
              <a:rPr lang="en-US"/>
              <a:t>Meteorological </a:t>
            </a:r>
            <a:r>
              <a:rPr lang="en-US" dirty="0"/>
              <a:t>mast</a:t>
            </a:r>
          </a:p>
        </p:txBody>
      </p:sp>
      <p:sp>
        <p:nvSpPr>
          <p:cNvPr id="5" name="Text Placeholder 4">
            <a:extLst>
              <a:ext uri="{FF2B5EF4-FFF2-40B4-BE49-F238E27FC236}">
                <a16:creationId xmlns:a16="http://schemas.microsoft.com/office/drawing/2014/main" id="{1C340872-0128-3842-AB08-3B4BCD47983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88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413F6-ACF2-1948-B670-3CCE2E62670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3C8AACC-0C5B-9049-BFA0-1A30FDC201E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28614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p:nvPr/>
        </p:nvSpPr>
        <p:spPr>
          <a:xfrm>
            <a:off x="1962600" y="445725"/>
            <a:ext cx="75666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dirty="0">
                <a:solidFill>
                  <a:srgbClr val="434343"/>
                </a:solidFill>
              </a:rPr>
              <a:t>Meteorological mast</a:t>
            </a:r>
            <a:endParaRPr sz="4800" b="1" dirty="0">
              <a:solidFill>
                <a:srgbClr val="434343"/>
              </a:solidFill>
            </a:endParaRPr>
          </a:p>
        </p:txBody>
      </p:sp>
      <p:pic>
        <p:nvPicPr>
          <p:cNvPr id="97" name="Google Shape;97;p18"/>
          <p:cNvPicPr preferRelativeResize="0"/>
          <p:nvPr/>
        </p:nvPicPr>
        <p:blipFill>
          <a:blip r:embed="rId3">
            <a:alphaModFix/>
          </a:blip>
          <a:stretch>
            <a:fillRect/>
          </a:stretch>
        </p:blipFill>
        <p:spPr>
          <a:xfrm>
            <a:off x="152400" y="1241025"/>
            <a:ext cx="3562644" cy="5464576"/>
          </a:xfrm>
          <a:prstGeom prst="rect">
            <a:avLst/>
          </a:prstGeom>
          <a:noFill/>
          <a:ln>
            <a:noFill/>
          </a:ln>
        </p:spPr>
      </p:pic>
      <p:pic>
        <p:nvPicPr>
          <p:cNvPr id="98" name="Google Shape;98;p18"/>
          <p:cNvPicPr preferRelativeResize="0"/>
          <p:nvPr/>
        </p:nvPicPr>
        <p:blipFill>
          <a:blip r:embed="rId4">
            <a:alphaModFix/>
          </a:blip>
          <a:stretch>
            <a:fillRect/>
          </a:stretch>
        </p:blipFill>
        <p:spPr>
          <a:xfrm>
            <a:off x="6806726" y="3654695"/>
            <a:ext cx="3486150" cy="2286000"/>
          </a:xfrm>
          <a:prstGeom prst="rect">
            <a:avLst/>
          </a:prstGeom>
          <a:noFill/>
          <a:ln>
            <a:noFill/>
          </a:ln>
        </p:spPr>
      </p:pic>
      <p:sp>
        <p:nvSpPr>
          <p:cNvPr id="100" name="Google Shape;100;p18"/>
          <p:cNvSpPr txBox="1"/>
          <p:nvPr/>
        </p:nvSpPr>
        <p:spPr>
          <a:xfrm>
            <a:off x="9842225" y="35650"/>
            <a:ext cx="23499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b="1" dirty="0"/>
              <a:t>Meteorological masta</a:t>
            </a:r>
            <a:endParaRPr b="1" dirty="0"/>
          </a:p>
        </p:txBody>
      </p:sp>
      <p:sp>
        <p:nvSpPr>
          <p:cNvPr id="101" name="Google Shape;101;p18"/>
          <p:cNvSpPr txBox="1"/>
          <p:nvPr/>
        </p:nvSpPr>
        <p:spPr>
          <a:xfrm>
            <a:off x="4103650" y="1607650"/>
            <a:ext cx="6384000" cy="15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rgbClr val="434343"/>
                </a:solidFill>
              </a:rPr>
              <a:t>Standard configuration</a:t>
            </a:r>
            <a:endParaRPr sz="1800" dirty="0">
              <a:solidFill>
                <a:srgbClr val="434343"/>
              </a:solidFill>
            </a:endParaRPr>
          </a:p>
          <a:p>
            <a:pPr marL="0" lvl="0" indent="0" algn="l" rtl="0">
              <a:spcBef>
                <a:spcPts val="0"/>
              </a:spcBef>
              <a:spcAft>
                <a:spcPts val="0"/>
              </a:spcAft>
              <a:buNone/>
            </a:pPr>
            <a:endParaRPr sz="1800" dirty="0">
              <a:solidFill>
                <a:srgbClr val="434343"/>
              </a:solidFill>
            </a:endParaRPr>
          </a:p>
          <a:p>
            <a:pPr marL="457200" lvl="0" indent="-342900" algn="l" rtl="0">
              <a:spcBef>
                <a:spcPts val="0"/>
              </a:spcBef>
              <a:spcAft>
                <a:spcPts val="0"/>
              </a:spcAft>
              <a:buClr>
                <a:srgbClr val="434343"/>
              </a:buClr>
              <a:buSzPts val="1800"/>
              <a:buChar char="➔"/>
            </a:pPr>
            <a:r>
              <a:rPr lang="es-AR" sz="1800" dirty="0">
                <a:solidFill>
                  <a:srgbClr val="434343"/>
                </a:solidFill>
              </a:rPr>
              <a:t>6 anemómetros (puestos a tres alturas distintas)</a:t>
            </a:r>
            <a:endParaRPr sz="1800" dirty="0">
              <a:solidFill>
                <a:srgbClr val="434343"/>
              </a:solidFill>
            </a:endParaRPr>
          </a:p>
          <a:p>
            <a:pPr marL="457200" lvl="0" indent="-342900" algn="l" rtl="0">
              <a:spcBef>
                <a:spcPts val="0"/>
              </a:spcBef>
              <a:spcAft>
                <a:spcPts val="0"/>
              </a:spcAft>
              <a:buClr>
                <a:srgbClr val="434343"/>
              </a:buClr>
              <a:buSzPts val="1800"/>
              <a:buChar char="➔"/>
            </a:pPr>
            <a:r>
              <a:rPr lang="es-AR" sz="1800" dirty="0">
                <a:solidFill>
                  <a:srgbClr val="434343"/>
                </a:solidFill>
              </a:rPr>
              <a:t>2 veletas (puestas a la misma altura)</a:t>
            </a:r>
            <a:endParaRPr sz="1800" dirty="0">
              <a:solidFill>
                <a:srgbClr val="434343"/>
              </a:solidFill>
            </a:endParaRPr>
          </a:p>
          <a:p>
            <a:pPr marL="457200" lvl="0" indent="-342900" algn="l" rtl="0">
              <a:spcBef>
                <a:spcPts val="0"/>
              </a:spcBef>
              <a:spcAft>
                <a:spcPts val="0"/>
              </a:spcAft>
              <a:buClr>
                <a:srgbClr val="434343"/>
              </a:buClr>
              <a:buSzPts val="1800"/>
              <a:buChar char="➔"/>
            </a:pPr>
            <a:r>
              <a:rPr lang="es-AR" sz="1800" dirty="0">
                <a:solidFill>
                  <a:srgbClr val="434343"/>
                </a:solidFill>
              </a:rPr>
              <a:t>1 data logger (SCADA)</a:t>
            </a:r>
            <a:endParaRPr sz="1800" dirty="0">
              <a:solidFill>
                <a:srgbClr val="434343"/>
              </a:solidFill>
            </a:endParaRPr>
          </a:p>
        </p:txBody>
      </p:sp>
      <p:pic>
        <p:nvPicPr>
          <p:cNvPr id="102" name="Google Shape;102;p18"/>
          <p:cNvPicPr preferRelativeResize="0"/>
          <p:nvPr/>
        </p:nvPicPr>
        <p:blipFill rotWithShape="1">
          <a:blip r:embed="rId5">
            <a:alphaModFix/>
          </a:blip>
          <a:srcRect t="9576" r="68781" b="56538"/>
          <a:stretch/>
        </p:blipFill>
        <p:spPr>
          <a:xfrm>
            <a:off x="5420360" y="4559845"/>
            <a:ext cx="1334250" cy="1380850"/>
          </a:xfrm>
          <a:prstGeom prst="rect">
            <a:avLst/>
          </a:prstGeom>
          <a:noFill/>
          <a:ln>
            <a:noFill/>
          </a:ln>
        </p:spPr>
      </p:pic>
      <p:pic>
        <p:nvPicPr>
          <p:cNvPr id="103" name="Google Shape;103;p18"/>
          <p:cNvPicPr preferRelativeResize="0"/>
          <p:nvPr/>
        </p:nvPicPr>
        <p:blipFill rotWithShape="1">
          <a:blip r:embed="rId5">
            <a:alphaModFix/>
          </a:blip>
          <a:srcRect t="57074" r="72532" b="2152"/>
          <a:stretch/>
        </p:blipFill>
        <p:spPr>
          <a:xfrm>
            <a:off x="3964696" y="3985679"/>
            <a:ext cx="1065036" cy="1507500"/>
          </a:xfrm>
          <a:prstGeom prst="rect">
            <a:avLst/>
          </a:prstGeom>
          <a:noFill/>
          <a:ln>
            <a:noFill/>
          </a:ln>
        </p:spPr>
      </p:pic>
      <p:pic>
        <p:nvPicPr>
          <p:cNvPr id="104" name="Google Shape;104;p18"/>
          <p:cNvPicPr preferRelativeResize="0"/>
          <p:nvPr/>
        </p:nvPicPr>
        <p:blipFill>
          <a:blip r:embed="rId6">
            <a:alphaModFix/>
          </a:blip>
          <a:stretch>
            <a:fillRect/>
          </a:stretch>
        </p:blipFill>
        <p:spPr>
          <a:xfrm>
            <a:off x="10419275" y="2017602"/>
            <a:ext cx="1666600" cy="187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4AEB47-D18A-1445-9C6F-B516DB833D22}"/>
              </a:ext>
            </a:extLst>
          </p:cNvPr>
          <p:cNvSpPr>
            <a:spLocks noGrp="1"/>
          </p:cNvSpPr>
          <p:nvPr>
            <p:ph type="title"/>
          </p:nvPr>
        </p:nvSpPr>
        <p:spPr/>
        <p:txBody>
          <a:bodyPr/>
          <a:lstStyle/>
          <a:p>
            <a:r>
              <a:rPr lang="en-US" dirty="0" err="1"/>
              <a:t>Meteorologic</a:t>
            </a:r>
            <a:r>
              <a:rPr lang="en-US" dirty="0"/>
              <a:t> mast</a:t>
            </a:r>
          </a:p>
        </p:txBody>
      </p:sp>
      <p:sp>
        <p:nvSpPr>
          <p:cNvPr id="5" name="Text Placeholder 4">
            <a:extLst>
              <a:ext uri="{FF2B5EF4-FFF2-40B4-BE49-F238E27FC236}">
                <a16:creationId xmlns:a16="http://schemas.microsoft.com/office/drawing/2014/main" id="{1C340872-0128-3842-AB08-3B4BCD47983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6652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0"/>
          <p:cNvPicPr preferRelativeResize="0"/>
          <p:nvPr/>
        </p:nvPicPr>
        <p:blipFill rotWithShape="1">
          <a:blip r:embed="rId3">
            <a:alphaModFix/>
          </a:blip>
          <a:srcRect l="7088" t="20055" r="6778" b="9403"/>
          <a:stretch/>
        </p:blipFill>
        <p:spPr>
          <a:xfrm>
            <a:off x="902474" y="1908800"/>
            <a:ext cx="3888099" cy="2047050"/>
          </a:xfrm>
          <a:prstGeom prst="rect">
            <a:avLst/>
          </a:prstGeom>
          <a:noFill/>
          <a:ln>
            <a:noFill/>
          </a:ln>
        </p:spPr>
      </p:pic>
      <p:sp>
        <p:nvSpPr>
          <p:cNvPr id="119" name="Google Shape;119;p20"/>
          <p:cNvSpPr txBox="1"/>
          <p:nvPr/>
        </p:nvSpPr>
        <p:spPr>
          <a:xfrm>
            <a:off x="1962600" y="445725"/>
            <a:ext cx="75666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a:solidFill>
                  <a:srgbClr val="434343"/>
                </a:solidFill>
              </a:rPr>
              <a:t>Fallas en los sensores</a:t>
            </a:r>
            <a:endParaRPr sz="4800" b="1">
              <a:solidFill>
                <a:srgbClr val="434343"/>
              </a:solidFill>
            </a:endParaRPr>
          </a:p>
        </p:txBody>
      </p:sp>
      <p:sp>
        <p:nvSpPr>
          <p:cNvPr id="120" name="Google Shape;120;p20"/>
          <p:cNvSpPr txBox="1"/>
          <p:nvPr/>
        </p:nvSpPr>
        <p:spPr>
          <a:xfrm>
            <a:off x="1564450" y="1498700"/>
            <a:ext cx="23499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800" b="1">
                <a:solidFill>
                  <a:srgbClr val="434343"/>
                </a:solidFill>
              </a:rPr>
              <a:t>Fallas mecánicas</a:t>
            </a:r>
            <a:endParaRPr sz="1800">
              <a:solidFill>
                <a:srgbClr val="434343"/>
              </a:solidFill>
            </a:endParaRPr>
          </a:p>
        </p:txBody>
      </p:sp>
      <p:sp>
        <p:nvSpPr>
          <p:cNvPr id="121" name="Google Shape;121;p20"/>
          <p:cNvSpPr txBox="1"/>
          <p:nvPr/>
        </p:nvSpPr>
        <p:spPr>
          <a:xfrm>
            <a:off x="4696313" y="3941350"/>
            <a:ext cx="2289600" cy="4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800" b="1">
                <a:solidFill>
                  <a:srgbClr val="434343"/>
                </a:solidFill>
              </a:rPr>
              <a:t>Fallas de conexión</a:t>
            </a:r>
            <a:endParaRPr sz="1800">
              <a:solidFill>
                <a:srgbClr val="434343"/>
              </a:solidFill>
            </a:endParaRPr>
          </a:p>
        </p:txBody>
      </p:sp>
      <p:sp>
        <p:nvSpPr>
          <p:cNvPr id="122" name="Google Shape;122;p20"/>
          <p:cNvSpPr txBox="1"/>
          <p:nvPr/>
        </p:nvSpPr>
        <p:spPr>
          <a:xfrm>
            <a:off x="8381900" y="1349425"/>
            <a:ext cx="2565300" cy="5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800" b="1">
                <a:solidFill>
                  <a:srgbClr val="434343"/>
                </a:solidFill>
              </a:rPr>
              <a:t>Fallas de calibración</a:t>
            </a:r>
            <a:endParaRPr sz="1800" b="1">
              <a:solidFill>
                <a:srgbClr val="434343"/>
              </a:solidFill>
            </a:endParaRPr>
          </a:p>
          <a:p>
            <a:pPr marL="0" lvl="0" indent="0" algn="l" rtl="0">
              <a:spcBef>
                <a:spcPts val="0"/>
              </a:spcBef>
              <a:spcAft>
                <a:spcPts val="0"/>
              </a:spcAft>
              <a:buNone/>
            </a:pPr>
            <a:endParaRPr sz="1800">
              <a:solidFill>
                <a:srgbClr val="434343"/>
              </a:solidFill>
            </a:endParaRPr>
          </a:p>
        </p:txBody>
      </p:sp>
      <p:sp>
        <p:nvSpPr>
          <p:cNvPr id="123" name="Google Shape;123;p20"/>
          <p:cNvSpPr txBox="1"/>
          <p:nvPr/>
        </p:nvSpPr>
        <p:spPr>
          <a:xfrm>
            <a:off x="9842225" y="35650"/>
            <a:ext cx="23499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b="1"/>
              <a:t>Fallas en los sensores</a:t>
            </a:r>
            <a:endParaRPr b="1"/>
          </a:p>
        </p:txBody>
      </p:sp>
      <p:pic>
        <p:nvPicPr>
          <p:cNvPr id="124" name="Google Shape;124;p20"/>
          <p:cNvPicPr preferRelativeResize="0"/>
          <p:nvPr/>
        </p:nvPicPr>
        <p:blipFill rotWithShape="1">
          <a:blip r:embed="rId4">
            <a:alphaModFix/>
          </a:blip>
          <a:srcRect/>
          <a:stretch/>
        </p:blipFill>
        <p:spPr>
          <a:xfrm>
            <a:off x="101400" y="35655"/>
            <a:ext cx="1463040" cy="1463040"/>
          </a:xfrm>
          <a:prstGeom prst="rect">
            <a:avLst/>
          </a:prstGeom>
          <a:noFill/>
          <a:ln>
            <a:noFill/>
          </a:ln>
        </p:spPr>
      </p:pic>
      <p:pic>
        <p:nvPicPr>
          <p:cNvPr id="125" name="Google Shape;125;p20"/>
          <p:cNvPicPr preferRelativeResize="0"/>
          <p:nvPr/>
        </p:nvPicPr>
        <p:blipFill rotWithShape="1">
          <a:blip r:embed="rId5">
            <a:alphaModFix/>
          </a:blip>
          <a:srcRect l="8867" t="20195" r="2014" b="9874"/>
          <a:stretch/>
        </p:blipFill>
        <p:spPr>
          <a:xfrm>
            <a:off x="3720963" y="4413250"/>
            <a:ext cx="4750076" cy="2396175"/>
          </a:xfrm>
          <a:prstGeom prst="rect">
            <a:avLst/>
          </a:prstGeom>
          <a:noFill/>
          <a:ln>
            <a:noFill/>
          </a:ln>
        </p:spPr>
      </p:pic>
      <p:pic>
        <p:nvPicPr>
          <p:cNvPr id="126" name="Google Shape;126;p20"/>
          <p:cNvPicPr preferRelativeResize="0"/>
          <p:nvPr/>
        </p:nvPicPr>
        <p:blipFill rotWithShape="1">
          <a:blip r:embed="rId6">
            <a:alphaModFix/>
          </a:blip>
          <a:srcRect l="8408" t="18895" r="2233" b="9228"/>
          <a:stretch/>
        </p:blipFill>
        <p:spPr>
          <a:xfrm>
            <a:off x="7452875" y="1843575"/>
            <a:ext cx="4634401" cy="2396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p:nvPr/>
        </p:nvSpPr>
        <p:spPr>
          <a:xfrm>
            <a:off x="1962600" y="445725"/>
            <a:ext cx="75666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a:solidFill>
                  <a:srgbClr val="434343"/>
                </a:solidFill>
              </a:rPr>
              <a:t>Perfil vertical del viento</a:t>
            </a:r>
            <a:endParaRPr sz="4800" b="1">
              <a:solidFill>
                <a:srgbClr val="434343"/>
              </a:solidFill>
            </a:endParaRPr>
          </a:p>
        </p:txBody>
      </p:sp>
      <p:sp>
        <p:nvSpPr>
          <p:cNvPr id="132" name="Google Shape;132;p21"/>
          <p:cNvSpPr txBox="1"/>
          <p:nvPr/>
        </p:nvSpPr>
        <p:spPr>
          <a:xfrm>
            <a:off x="9842225" y="35650"/>
            <a:ext cx="23499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b="1"/>
              <a:t>Fallas en los sensores</a:t>
            </a:r>
            <a:endParaRPr b="1"/>
          </a:p>
        </p:txBody>
      </p:sp>
      <p:pic>
        <p:nvPicPr>
          <p:cNvPr id="133" name="Google Shape;133;p21"/>
          <p:cNvPicPr preferRelativeResize="0"/>
          <p:nvPr/>
        </p:nvPicPr>
        <p:blipFill rotWithShape="1">
          <a:blip r:embed="rId3">
            <a:alphaModFix/>
          </a:blip>
          <a:srcRect/>
          <a:stretch/>
        </p:blipFill>
        <p:spPr>
          <a:xfrm>
            <a:off x="101400" y="35655"/>
            <a:ext cx="1463040" cy="1463040"/>
          </a:xfrm>
          <a:prstGeom prst="rect">
            <a:avLst/>
          </a:prstGeom>
          <a:noFill/>
          <a:ln>
            <a:noFill/>
          </a:ln>
        </p:spPr>
      </p:pic>
      <p:pic>
        <p:nvPicPr>
          <p:cNvPr id="134" name="Google Shape;134;p21"/>
          <p:cNvPicPr preferRelativeResize="0"/>
          <p:nvPr/>
        </p:nvPicPr>
        <p:blipFill>
          <a:blip r:embed="rId4">
            <a:alphaModFix/>
          </a:blip>
          <a:stretch>
            <a:fillRect/>
          </a:stretch>
        </p:blipFill>
        <p:spPr>
          <a:xfrm>
            <a:off x="7088713" y="2769063"/>
            <a:ext cx="2375775" cy="1319875"/>
          </a:xfrm>
          <a:prstGeom prst="rect">
            <a:avLst/>
          </a:prstGeom>
          <a:noFill/>
          <a:ln>
            <a:noFill/>
          </a:ln>
        </p:spPr>
      </p:pic>
      <p:pic>
        <p:nvPicPr>
          <p:cNvPr id="135" name="Google Shape;135;p21" descr="Wind Speed Chart" title="Wind Speed Chart"/>
          <p:cNvPicPr preferRelativeResize="0"/>
          <p:nvPr/>
        </p:nvPicPr>
        <p:blipFill>
          <a:blip r:embed="rId5">
            <a:alphaModFix/>
          </a:blip>
          <a:stretch>
            <a:fillRect/>
          </a:stretch>
        </p:blipFill>
        <p:spPr>
          <a:xfrm>
            <a:off x="1411425" y="2167425"/>
            <a:ext cx="3931150" cy="3931150"/>
          </a:xfrm>
          <a:prstGeom prst="rect">
            <a:avLst/>
          </a:prstGeom>
          <a:noFill/>
          <a:ln>
            <a:noFill/>
          </a:ln>
        </p:spPr>
      </p:pic>
      <p:sp>
        <p:nvSpPr>
          <p:cNvPr id="136" name="Google Shape;136;p21"/>
          <p:cNvSpPr txBox="1"/>
          <p:nvPr/>
        </p:nvSpPr>
        <p:spPr>
          <a:xfrm>
            <a:off x="6839500" y="4626450"/>
            <a:ext cx="3813000" cy="57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a:t>V_i son las velocidades del viento, </a:t>
            </a:r>
            <a:endParaRPr/>
          </a:p>
          <a:p>
            <a:pPr marL="0" lvl="0" indent="0" algn="l" rtl="0">
              <a:spcBef>
                <a:spcPts val="0"/>
              </a:spcBef>
              <a:spcAft>
                <a:spcPts val="0"/>
              </a:spcAft>
              <a:buNone/>
            </a:pPr>
            <a:r>
              <a:rPr lang="es-AR"/>
              <a:t>h_i son las alturas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p:nvPr/>
        </p:nvSpPr>
        <p:spPr>
          <a:xfrm>
            <a:off x="1962600" y="445725"/>
            <a:ext cx="7566600" cy="6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4800" b="1">
                <a:solidFill>
                  <a:srgbClr val="434343"/>
                </a:solidFill>
              </a:rPr>
              <a:t>Series temporales</a:t>
            </a:r>
            <a:endParaRPr sz="4800" b="1">
              <a:solidFill>
                <a:srgbClr val="434343"/>
              </a:solidFill>
            </a:endParaRPr>
          </a:p>
        </p:txBody>
      </p:sp>
      <p:sp>
        <p:nvSpPr>
          <p:cNvPr id="142" name="Google Shape;142;p22"/>
          <p:cNvSpPr txBox="1"/>
          <p:nvPr/>
        </p:nvSpPr>
        <p:spPr>
          <a:xfrm>
            <a:off x="9842225" y="35650"/>
            <a:ext cx="23499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b="1"/>
              <a:t>Fallas en los sensores</a:t>
            </a:r>
            <a:endParaRPr b="1"/>
          </a:p>
        </p:txBody>
      </p:sp>
      <p:pic>
        <p:nvPicPr>
          <p:cNvPr id="143" name="Google Shape;143;p22"/>
          <p:cNvPicPr preferRelativeResize="0"/>
          <p:nvPr/>
        </p:nvPicPr>
        <p:blipFill rotWithShape="1">
          <a:blip r:embed="rId3">
            <a:alphaModFix/>
          </a:blip>
          <a:srcRect/>
          <a:stretch/>
        </p:blipFill>
        <p:spPr>
          <a:xfrm>
            <a:off x="101400" y="35655"/>
            <a:ext cx="1463040" cy="1463040"/>
          </a:xfrm>
          <a:prstGeom prst="rect">
            <a:avLst/>
          </a:prstGeom>
          <a:noFill/>
          <a:ln>
            <a:noFill/>
          </a:ln>
        </p:spPr>
      </p:pic>
      <p:pic>
        <p:nvPicPr>
          <p:cNvPr id="144" name="Google Shape;144;p22"/>
          <p:cNvPicPr preferRelativeResize="0"/>
          <p:nvPr/>
        </p:nvPicPr>
        <p:blipFill rotWithShape="1">
          <a:blip r:embed="rId4">
            <a:alphaModFix/>
          </a:blip>
          <a:srcRect l="8349" t="19758" b="9344"/>
          <a:stretch/>
        </p:blipFill>
        <p:spPr>
          <a:xfrm>
            <a:off x="502575" y="2550946"/>
            <a:ext cx="5846125" cy="2907375"/>
          </a:xfrm>
          <a:prstGeom prst="rect">
            <a:avLst/>
          </a:prstGeom>
          <a:noFill/>
          <a:ln>
            <a:noFill/>
          </a:ln>
        </p:spPr>
      </p:pic>
      <p:graphicFrame>
        <p:nvGraphicFramePr>
          <p:cNvPr id="145" name="Google Shape;145;p22"/>
          <p:cNvGraphicFramePr/>
          <p:nvPr/>
        </p:nvGraphicFramePr>
        <p:xfrm>
          <a:off x="6783475" y="3052138"/>
          <a:ext cx="3000000" cy="3000000"/>
        </p:xfrm>
        <a:graphic>
          <a:graphicData uri="http://schemas.openxmlformats.org/drawingml/2006/table">
            <a:tbl>
              <a:tblPr>
                <a:noFill/>
                <a:tableStyleId>{B966C137-6E30-416C-8FE7-F3A0F192F6B9}</a:tableStyleId>
              </a:tblPr>
              <a:tblGrid>
                <a:gridCol w="1625750">
                  <a:extLst>
                    <a:ext uri="{9D8B030D-6E8A-4147-A177-3AD203B41FA5}">
                      <a16:colId xmlns:a16="http://schemas.microsoft.com/office/drawing/2014/main" val="20000"/>
                    </a:ext>
                  </a:extLst>
                </a:gridCol>
                <a:gridCol w="1345575">
                  <a:extLst>
                    <a:ext uri="{9D8B030D-6E8A-4147-A177-3AD203B41FA5}">
                      <a16:colId xmlns:a16="http://schemas.microsoft.com/office/drawing/2014/main" val="20001"/>
                    </a:ext>
                  </a:extLst>
                </a:gridCol>
                <a:gridCol w="142907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s-AR" sz="1800" b="1">
                          <a:solidFill>
                            <a:srgbClr val="FFFFFF"/>
                          </a:solidFill>
                        </a:rPr>
                        <a:t>Timestamp</a:t>
                      </a:r>
                      <a:endParaRPr sz="1800" b="1">
                        <a:solidFill>
                          <a:srgbClr val="FFFFFF"/>
                        </a:solidFill>
                      </a:endParaRPr>
                    </a:p>
                  </a:txBody>
                  <a:tcPr marL="91425" marR="91425" marT="91425" marB="91425">
                    <a:solidFill>
                      <a:srgbClr val="434343"/>
                    </a:solidFill>
                  </a:tcPr>
                </a:tc>
                <a:tc>
                  <a:txBody>
                    <a:bodyPr/>
                    <a:lstStyle/>
                    <a:p>
                      <a:pPr marL="0" lvl="0" indent="0" algn="ctr" rtl="0">
                        <a:spcBef>
                          <a:spcPts val="0"/>
                        </a:spcBef>
                        <a:spcAft>
                          <a:spcPts val="0"/>
                        </a:spcAft>
                        <a:buNone/>
                      </a:pPr>
                      <a:r>
                        <a:rPr lang="es-AR" sz="1800" b="1">
                          <a:solidFill>
                            <a:srgbClr val="FFFFFF"/>
                          </a:solidFill>
                        </a:rPr>
                        <a:t>Ch1 (m/s)</a:t>
                      </a:r>
                      <a:endParaRPr sz="1800" b="1">
                        <a:solidFill>
                          <a:srgbClr val="FFFFFF"/>
                        </a:solidFill>
                      </a:endParaRPr>
                    </a:p>
                  </a:txBody>
                  <a:tcPr marL="91425" marR="91425" marT="91425" marB="91425">
                    <a:solidFill>
                      <a:srgbClr val="434343"/>
                    </a:solidFill>
                  </a:tcPr>
                </a:tc>
                <a:tc>
                  <a:txBody>
                    <a:bodyPr/>
                    <a:lstStyle/>
                    <a:p>
                      <a:pPr marL="0" lvl="0" indent="0" algn="ctr" rtl="0">
                        <a:spcBef>
                          <a:spcPts val="0"/>
                        </a:spcBef>
                        <a:spcAft>
                          <a:spcPts val="0"/>
                        </a:spcAft>
                        <a:buNone/>
                      </a:pPr>
                      <a:r>
                        <a:rPr lang="es-AR" sz="1800" b="1">
                          <a:solidFill>
                            <a:srgbClr val="FFFFFF"/>
                          </a:solidFill>
                        </a:rPr>
                        <a:t>Ch2 (m/s)</a:t>
                      </a:r>
                      <a:endParaRPr sz="1800" b="1">
                        <a:solidFill>
                          <a:srgbClr val="FFFFFF"/>
                        </a:solidFill>
                      </a:endParaRPr>
                    </a:p>
                  </a:txBody>
                  <a:tcPr marL="91425" marR="91425" marT="91425" marB="91425">
                    <a:solidFill>
                      <a:srgbClr val="434343"/>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AR"/>
                        <a:t>2016-12-21 23:00</a:t>
                      </a:r>
                      <a:endParaRPr/>
                    </a:p>
                  </a:txBody>
                  <a:tcPr marL="91425" marR="91425" marT="91425" marB="91425"/>
                </a:tc>
                <a:tc>
                  <a:txBody>
                    <a:bodyPr/>
                    <a:lstStyle/>
                    <a:p>
                      <a:pPr marL="0" lvl="0" indent="0" algn="ctr" rtl="0">
                        <a:spcBef>
                          <a:spcPts val="0"/>
                        </a:spcBef>
                        <a:spcAft>
                          <a:spcPts val="0"/>
                        </a:spcAft>
                        <a:buNone/>
                      </a:pPr>
                      <a:r>
                        <a:rPr lang="es-AR"/>
                        <a:t>4.3</a:t>
                      </a:r>
                      <a:endParaRPr/>
                    </a:p>
                  </a:txBody>
                  <a:tcPr marL="91425" marR="91425" marT="91425" marB="91425"/>
                </a:tc>
                <a:tc>
                  <a:txBody>
                    <a:bodyPr/>
                    <a:lstStyle/>
                    <a:p>
                      <a:pPr marL="0" lvl="0" indent="0" algn="ctr" rtl="0">
                        <a:spcBef>
                          <a:spcPts val="0"/>
                        </a:spcBef>
                        <a:spcAft>
                          <a:spcPts val="0"/>
                        </a:spcAft>
                        <a:buNone/>
                      </a:pPr>
                      <a:r>
                        <a:rPr lang="es-AR"/>
                        <a:t>4.3</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s-AR">
                          <a:solidFill>
                            <a:schemeClr val="dk1"/>
                          </a:solidFill>
                        </a:rPr>
                        <a:t>2016-12-21 23:10</a:t>
                      </a:r>
                      <a:endParaRPr/>
                    </a:p>
                  </a:txBody>
                  <a:tcPr marL="91425" marR="91425" marT="91425" marB="91425"/>
                </a:tc>
                <a:tc>
                  <a:txBody>
                    <a:bodyPr/>
                    <a:lstStyle/>
                    <a:p>
                      <a:pPr marL="0" lvl="0" indent="0" algn="ctr" rtl="0">
                        <a:spcBef>
                          <a:spcPts val="0"/>
                        </a:spcBef>
                        <a:spcAft>
                          <a:spcPts val="0"/>
                        </a:spcAft>
                        <a:buNone/>
                      </a:pPr>
                      <a:r>
                        <a:rPr lang="es-AR"/>
                        <a:t>5.1</a:t>
                      </a:r>
                      <a:endParaRPr/>
                    </a:p>
                  </a:txBody>
                  <a:tcPr marL="91425" marR="91425" marT="91425" marB="91425"/>
                </a:tc>
                <a:tc>
                  <a:txBody>
                    <a:bodyPr/>
                    <a:lstStyle/>
                    <a:p>
                      <a:pPr marL="0" lvl="0" indent="0" algn="ctr" rtl="0">
                        <a:spcBef>
                          <a:spcPts val="0"/>
                        </a:spcBef>
                        <a:spcAft>
                          <a:spcPts val="0"/>
                        </a:spcAft>
                        <a:buNone/>
                      </a:pPr>
                      <a:r>
                        <a:rPr lang="es-AR"/>
                        <a:t>5.1</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s-AR">
                          <a:solidFill>
                            <a:schemeClr val="dk1"/>
                          </a:solidFill>
                        </a:rPr>
                        <a:t>2016-12-21 23:20</a:t>
                      </a:r>
                      <a:endParaRPr/>
                    </a:p>
                  </a:txBody>
                  <a:tcPr marL="91425" marR="91425" marT="91425" marB="91425"/>
                </a:tc>
                <a:tc>
                  <a:txBody>
                    <a:bodyPr/>
                    <a:lstStyle/>
                    <a:p>
                      <a:pPr marL="0" lvl="0" indent="0" algn="ctr" rtl="0">
                        <a:spcBef>
                          <a:spcPts val="0"/>
                        </a:spcBef>
                        <a:spcAft>
                          <a:spcPts val="0"/>
                        </a:spcAft>
                        <a:buNone/>
                      </a:pPr>
                      <a:r>
                        <a:rPr lang="es-AR"/>
                        <a:t>5.2</a:t>
                      </a:r>
                      <a:endParaRPr/>
                    </a:p>
                  </a:txBody>
                  <a:tcPr marL="91425" marR="91425" marT="91425" marB="91425"/>
                </a:tc>
                <a:tc>
                  <a:txBody>
                    <a:bodyPr/>
                    <a:lstStyle/>
                    <a:p>
                      <a:pPr marL="0" lvl="0" indent="0" algn="ctr" rtl="0">
                        <a:spcBef>
                          <a:spcPts val="0"/>
                        </a:spcBef>
                        <a:spcAft>
                          <a:spcPts val="0"/>
                        </a:spcAft>
                        <a:buNone/>
                      </a:pPr>
                      <a:r>
                        <a:rPr lang="es-AR"/>
                        <a:t>5.2</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s-AR">
                          <a:solidFill>
                            <a:schemeClr val="dk1"/>
                          </a:solidFill>
                        </a:rPr>
                        <a:t>2016-12-21 23:30</a:t>
                      </a:r>
                      <a:endParaRPr/>
                    </a:p>
                  </a:txBody>
                  <a:tcPr marL="91425" marR="91425" marT="91425" marB="91425"/>
                </a:tc>
                <a:tc>
                  <a:txBody>
                    <a:bodyPr/>
                    <a:lstStyle/>
                    <a:p>
                      <a:pPr marL="0" lvl="0" indent="0" algn="ctr" rtl="0">
                        <a:spcBef>
                          <a:spcPts val="0"/>
                        </a:spcBef>
                        <a:spcAft>
                          <a:spcPts val="0"/>
                        </a:spcAft>
                        <a:buNone/>
                      </a:pPr>
                      <a:r>
                        <a:rPr lang="es-AR"/>
                        <a:t>5.0</a:t>
                      </a:r>
                      <a:endParaRPr/>
                    </a:p>
                  </a:txBody>
                  <a:tcPr marL="91425" marR="91425" marT="91425" marB="91425"/>
                </a:tc>
                <a:tc>
                  <a:txBody>
                    <a:bodyPr/>
                    <a:lstStyle/>
                    <a:p>
                      <a:pPr marL="0" lvl="0" indent="0" algn="ctr" rtl="0">
                        <a:spcBef>
                          <a:spcPts val="0"/>
                        </a:spcBef>
                        <a:spcAft>
                          <a:spcPts val="0"/>
                        </a:spcAft>
                        <a:buNone/>
                      </a:pPr>
                      <a:r>
                        <a:rPr lang="es-AR"/>
                        <a:t>5.0</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iEEE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EEEtheme" id="{F29926B2-B889-5A4C-BD9A-41ACD534FA95}" vid="{9B7C6DD2-0858-2A46-AE39-F76461D241D2}"/>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TotalTime>
  <Words>627</Words>
  <Application>Microsoft Macintosh PowerPoint</Application>
  <PresentationFormat>Widescreen</PresentationFormat>
  <Paragraphs>155</Paragraphs>
  <Slides>17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Courier New</vt:lpstr>
      <vt:lpstr>LucidaGrande</vt:lpstr>
      <vt:lpstr>Times New Roman</vt:lpstr>
      <vt:lpstr>Wingdings</vt:lpstr>
      <vt:lpstr>iEEEtheme</vt:lpstr>
      <vt:lpstr>Weather sensor fault detection in meteorological mast</vt:lpstr>
      <vt:lpstr>PowerPoint Presentation</vt:lpstr>
      <vt:lpstr>Meteorological mast</vt:lpstr>
      <vt:lpstr>PowerPoint Presentation</vt:lpstr>
      <vt:lpstr>PowerPoint Presentation</vt:lpstr>
      <vt:lpstr>Meteorologic mast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Filippo V</cp:lastModifiedBy>
  <cp:revision>3</cp:revision>
  <dcterms:modified xsi:type="dcterms:W3CDTF">2020-11-17T19:36:22Z</dcterms:modified>
</cp:coreProperties>
</file>