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6"/>
  </p:sldMasterIdLst>
  <p:notesMasterIdLst>
    <p:notesMasterId r:id="rId21"/>
  </p:notesMasterIdLst>
  <p:sldIdLst>
    <p:sldId id="367" r:id="rId7"/>
    <p:sldId id="379" r:id="rId8"/>
    <p:sldId id="258" r:id="rId9"/>
    <p:sldId id="378" r:id="rId10"/>
    <p:sldId id="380" r:id="rId11"/>
    <p:sldId id="387" r:id="rId12"/>
    <p:sldId id="369" r:id="rId13"/>
    <p:sldId id="381" r:id="rId14"/>
    <p:sldId id="382" r:id="rId15"/>
    <p:sldId id="383" r:id="rId16"/>
    <p:sldId id="384" r:id="rId17"/>
    <p:sldId id="385" r:id="rId18"/>
    <p:sldId id="386" r:id="rId19"/>
    <p:sldId id="3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812B"/>
    <a:srgbClr val="0268B3"/>
    <a:srgbClr val="FAF9FF"/>
    <a:srgbClr val="32C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08CDB-8258-4454-8F61-8BFD768FEB9B}" v="195" dt="2023-01-14T13:58:59.932"/>
    <p1510:client id="{3DA082FD-EDA8-4BD5-9C28-8636F9BF4E6C}" v="3" dt="2023-01-17T17:50:17.742"/>
    <p1510:client id="{81355DCB-2DA0-4B79-91B3-FF4C1D04D3F1}" v="700" dt="2023-01-19T20:05:49.321"/>
    <p1510:client id="{C7C1030D-B71D-4046-B3C2-74DEE964C570}" v="118" dt="2023-01-14T16:22:09.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342" autoAdjust="0"/>
  </p:normalViewPr>
  <p:slideViewPr>
    <p:cSldViewPr snapToGrid="0">
      <p:cViewPr varScale="1">
        <p:scale>
          <a:sx n="118" d="100"/>
          <a:sy n="118" d="100"/>
        </p:scale>
        <p:origin x="280" y="208"/>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 Panait" userId="40d06b67a651b884" providerId="Windows Live" clId="Web-{3DA082FD-EDA8-4BD5-9C28-8636F9BF4E6C}"/>
    <pc:docChg chg="modSld">
      <pc:chgData name="Emanuel Panait" userId="40d06b67a651b884" providerId="Windows Live" clId="Web-{3DA082FD-EDA8-4BD5-9C28-8636F9BF4E6C}" dt="2023-01-17T17:50:17.742" v="2" actId="20577"/>
      <pc:docMkLst>
        <pc:docMk/>
      </pc:docMkLst>
      <pc:sldChg chg="modSp">
        <pc:chgData name="Emanuel Panait" userId="40d06b67a651b884" providerId="Windows Live" clId="Web-{3DA082FD-EDA8-4BD5-9C28-8636F9BF4E6C}" dt="2023-01-17T17:50:17.742" v="2" actId="20577"/>
        <pc:sldMkLst>
          <pc:docMk/>
          <pc:sldMk cId="3148874066" sldId="367"/>
        </pc:sldMkLst>
        <pc:spChg chg="mod">
          <ac:chgData name="Emanuel Panait" userId="40d06b67a651b884" providerId="Windows Live" clId="Web-{3DA082FD-EDA8-4BD5-9C28-8636F9BF4E6C}" dt="2023-01-17T17:50:17.742" v="2" actId="20577"/>
          <ac:spMkLst>
            <pc:docMk/>
            <pc:sldMk cId="3148874066" sldId="367"/>
            <ac:spMk id="101" creationId="{78C8060F-FF74-45BD-8CB2-AB23C445CC83}"/>
          </ac:spMkLst>
        </pc:spChg>
      </pc:sldChg>
    </pc:docChg>
  </pc:docChgLst>
  <pc:docChgLst>
    <pc:chgData name="Emanuel Panait" userId="40d06b67a651b884" providerId="Windows Live" clId="Web-{81355DCB-2DA0-4B79-91B3-FF4C1D04D3F1}"/>
    <pc:docChg chg="delSld modSld addMainMaster delMainMaster modMainMaster">
      <pc:chgData name="Emanuel Panait" userId="40d06b67a651b884" providerId="Windows Live" clId="Web-{81355DCB-2DA0-4B79-91B3-FF4C1D04D3F1}" dt="2023-01-19T20:05:49.321" v="632" actId="1076"/>
      <pc:docMkLst>
        <pc:docMk/>
      </pc:docMkLst>
      <pc:sldChg chg="addSp delSp modSp mod modTransition modClrScheme delAnim modAnim chgLayout">
        <pc:chgData name="Emanuel Panait" userId="40d06b67a651b884" providerId="Windows Live" clId="Web-{81355DCB-2DA0-4B79-91B3-FF4C1D04D3F1}" dt="2023-01-19T20:05:10.477" v="631"/>
        <pc:sldMkLst>
          <pc:docMk/>
          <pc:sldMk cId="3609019817" sldId="258"/>
        </pc:sldMkLst>
        <pc:spChg chg="mod ord">
          <ac:chgData name="Emanuel Panait" userId="40d06b67a651b884" providerId="Windows Live" clId="Web-{81355DCB-2DA0-4B79-91B3-FF4C1D04D3F1}" dt="2023-01-19T19:27:22.565" v="473"/>
          <ac:spMkLst>
            <pc:docMk/>
            <pc:sldMk cId="3609019817" sldId="258"/>
            <ac:spMk id="2" creationId="{00000000-0000-0000-0000-000000000000}"/>
          </ac:spMkLst>
        </pc:spChg>
        <pc:spChg chg="add mod">
          <ac:chgData name="Emanuel Panait" userId="40d06b67a651b884" providerId="Windows Live" clId="Web-{81355DCB-2DA0-4B79-91B3-FF4C1D04D3F1}" dt="2023-01-19T18:48:21.947" v="169" actId="20577"/>
          <ac:spMkLst>
            <pc:docMk/>
            <pc:sldMk cId="3609019817" sldId="258"/>
            <ac:spMk id="4" creationId="{0E45A2C3-1A32-7266-EF4E-E8EAE5B2686B}"/>
          </ac:spMkLst>
        </pc:spChg>
        <pc:spChg chg="add mod ord">
          <ac:chgData name="Emanuel Panait" userId="40d06b67a651b884" providerId="Windows Live" clId="Web-{81355DCB-2DA0-4B79-91B3-FF4C1D04D3F1}" dt="2023-01-19T20:02:50.817" v="621"/>
          <ac:spMkLst>
            <pc:docMk/>
            <pc:sldMk cId="3609019817" sldId="258"/>
            <ac:spMk id="5" creationId="{0EEE549F-BB38-AAE0-1BEC-990DBC8DD126}"/>
          </ac:spMkLst>
        </pc:spChg>
        <pc:spChg chg="add mod">
          <ac:chgData name="Emanuel Panait" userId="40d06b67a651b884" providerId="Windows Live" clId="Web-{81355DCB-2DA0-4B79-91B3-FF4C1D04D3F1}" dt="2023-01-19T19:07:24.364" v="294" actId="20577"/>
          <ac:spMkLst>
            <pc:docMk/>
            <pc:sldMk cId="3609019817" sldId="258"/>
            <ac:spMk id="6" creationId="{C6AB7EDB-3197-812E-0B48-8E9373F5FEB7}"/>
          </ac:spMkLst>
        </pc:spChg>
        <pc:spChg chg="add del mod">
          <ac:chgData name="Emanuel Panait" userId="40d06b67a651b884" providerId="Windows Live" clId="Web-{81355DCB-2DA0-4B79-91B3-FF4C1D04D3F1}" dt="2023-01-19T19:03:38.547" v="243"/>
          <ac:spMkLst>
            <pc:docMk/>
            <pc:sldMk cId="3609019817" sldId="258"/>
            <ac:spMk id="7" creationId="{31807ABC-281F-2EDC-8DC8-08A39EE35281}"/>
          </ac:spMkLst>
        </pc:spChg>
        <pc:picChg chg="del mod">
          <ac:chgData name="Emanuel Panait" userId="40d06b67a651b884" providerId="Windows Live" clId="Web-{81355DCB-2DA0-4B79-91B3-FF4C1D04D3F1}" dt="2023-01-19T18:57:44.538" v="220"/>
          <ac:picMkLst>
            <pc:docMk/>
            <pc:sldMk cId="3609019817" sldId="258"/>
            <ac:picMk id="3" creationId="{3519CA1B-48F6-6642-AB81-2BEC19B53A34}"/>
          </ac:picMkLst>
        </pc:picChg>
        <pc:picChg chg="add del ord">
          <ac:chgData name="Emanuel Panait" userId="40d06b67a651b884" providerId="Windows Live" clId="Web-{81355DCB-2DA0-4B79-91B3-FF4C1D04D3F1}" dt="2023-01-19T20:04:07.913" v="624"/>
          <ac:picMkLst>
            <pc:docMk/>
            <pc:sldMk cId="3609019817" sldId="258"/>
            <ac:picMk id="9" creationId="{F2F326F1-172B-1C71-21D1-F80128A80894}"/>
          </ac:picMkLst>
        </pc:picChg>
        <pc:picChg chg="add mod">
          <ac:chgData name="Emanuel Panait" userId="40d06b67a651b884" providerId="Windows Live" clId="Web-{81355DCB-2DA0-4B79-91B3-FF4C1D04D3F1}" dt="2023-01-19T20:04:59.836" v="630" actId="14100"/>
          <ac:picMkLst>
            <pc:docMk/>
            <pc:sldMk cId="3609019817" sldId="258"/>
            <ac:picMk id="10" creationId="{50E71849-530D-2C66-5DAB-D5644B3B417D}"/>
          </ac:picMkLst>
        </pc:picChg>
      </pc:sldChg>
      <pc:sldChg chg="addSp delSp modSp mod modTransition modClrScheme delAnim chgLayout">
        <pc:chgData name="Emanuel Panait" userId="40d06b67a651b884" providerId="Windows Live" clId="Web-{81355DCB-2DA0-4B79-91B3-FF4C1D04D3F1}" dt="2023-01-19T19:27:22.565" v="473"/>
        <pc:sldMkLst>
          <pc:docMk/>
          <pc:sldMk cId="3148874066" sldId="367"/>
        </pc:sldMkLst>
        <pc:spChg chg="mod">
          <ac:chgData name="Emanuel Panait" userId="40d06b67a651b884" providerId="Windows Live" clId="Web-{81355DCB-2DA0-4B79-91B3-FF4C1D04D3F1}" dt="2023-01-19T18:25:58.276" v="8" actId="20577"/>
          <ac:spMkLst>
            <pc:docMk/>
            <pc:sldMk cId="3148874066" sldId="367"/>
            <ac:spMk id="2" creationId="{451C9464-726C-4CFE-B869-A132FEA27559}"/>
          </ac:spMkLst>
        </pc:spChg>
        <pc:spChg chg="add del mod">
          <ac:chgData name="Emanuel Panait" userId="40d06b67a651b884" providerId="Windows Live" clId="Web-{81355DCB-2DA0-4B79-91B3-FF4C1D04D3F1}" dt="2023-01-19T18:54:39.144" v="208"/>
          <ac:spMkLst>
            <pc:docMk/>
            <pc:sldMk cId="3148874066" sldId="367"/>
            <ac:spMk id="9" creationId="{1FCE9F75-CCC6-D34C-5D46-2AE5912A5F6D}"/>
          </ac:spMkLst>
        </pc:spChg>
        <pc:spChg chg="add del mod ord">
          <ac:chgData name="Emanuel Panait" userId="40d06b67a651b884" providerId="Windows Live" clId="Web-{81355DCB-2DA0-4B79-91B3-FF4C1D04D3F1}" dt="2023-01-19T18:56:42.365" v="219"/>
          <ac:spMkLst>
            <pc:docMk/>
            <pc:sldMk cId="3148874066" sldId="367"/>
            <ac:spMk id="11" creationId="{AA83EEF2-3BE3-CA28-830F-99064C02FCEB}"/>
          </ac:spMkLst>
        </pc:spChg>
        <pc:spChg chg="add del mod ord">
          <ac:chgData name="Emanuel Panait" userId="40d06b67a651b884" providerId="Windows Live" clId="Web-{81355DCB-2DA0-4B79-91B3-FF4C1D04D3F1}" dt="2023-01-19T18:56:42.365" v="219"/>
          <ac:spMkLst>
            <pc:docMk/>
            <pc:sldMk cId="3148874066" sldId="367"/>
            <ac:spMk id="12" creationId="{ECAD73B4-662E-A158-498E-DDFA04DF1155}"/>
          </ac:spMkLst>
        </pc:spChg>
        <pc:spChg chg="add del">
          <ac:chgData name="Emanuel Panait" userId="40d06b67a651b884" providerId="Windows Live" clId="Web-{81355DCB-2DA0-4B79-91B3-FF4C1D04D3F1}" dt="2023-01-19T19:12:48.653" v="402"/>
          <ac:spMkLst>
            <pc:docMk/>
            <pc:sldMk cId="3148874066" sldId="367"/>
            <ac:spMk id="13" creationId="{7980F418-761C-D8D5-50EE-5813FC1D7E65}"/>
          </ac:spMkLst>
        </pc:spChg>
        <pc:spChg chg="add del">
          <ac:chgData name="Emanuel Panait" userId="40d06b67a651b884" providerId="Windows Live" clId="Web-{81355DCB-2DA0-4B79-91B3-FF4C1D04D3F1}" dt="2023-01-19T19:12:47.981" v="401"/>
          <ac:spMkLst>
            <pc:docMk/>
            <pc:sldMk cId="3148874066" sldId="367"/>
            <ac:spMk id="14" creationId="{5CB1AFA9-392A-70B5-B74D-6D617067B766}"/>
          </ac:spMkLst>
        </pc:spChg>
        <pc:spChg chg="add mod ord">
          <ac:chgData name="Emanuel Panait" userId="40d06b67a651b884" providerId="Windows Live" clId="Web-{81355DCB-2DA0-4B79-91B3-FF4C1D04D3F1}" dt="2023-01-19T19:18:18.271" v="439"/>
          <ac:spMkLst>
            <pc:docMk/>
            <pc:sldMk cId="3148874066" sldId="367"/>
            <ac:spMk id="15" creationId="{48BF2DD0-C091-430B-0620-787C78AADB9C}"/>
          </ac:spMkLst>
        </pc:spChg>
        <pc:spChg chg="add del">
          <ac:chgData name="Emanuel Panait" userId="40d06b67a651b884" providerId="Windows Live" clId="Web-{81355DCB-2DA0-4B79-91B3-FF4C1D04D3F1}" dt="2023-01-19T19:17:32.770" v="436"/>
          <ac:spMkLst>
            <pc:docMk/>
            <pc:sldMk cId="3148874066" sldId="367"/>
            <ac:spMk id="16" creationId="{C531E497-A111-18E3-EBE3-E33BDF77DDA3}"/>
          </ac:spMkLst>
        </pc:spChg>
        <pc:spChg chg="add del">
          <ac:chgData name="Emanuel Panait" userId="40d06b67a651b884" providerId="Windows Live" clId="Web-{81355DCB-2DA0-4B79-91B3-FF4C1D04D3F1}" dt="2023-01-19T19:17:31.723" v="435"/>
          <ac:spMkLst>
            <pc:docMk/>
            <pc:sldMk cId="3148874066" sldId="367"/>
            <ac:spMk id="17" creationId="{E37FD642-905A-A6C4-EA46-00A43F29D850}"/>
          </ac:spMkLst>
        </pc:spChg>
        <pc:spChg chg="add del">
          <ac:chgData name="Emanuel Panait" userId="40d06b67a651b884" providerId="Windows Live" clId="Web-{81355DCB-2DA0-4B79-91B3-FF4C1D04D3F1}" dt="2023-01-19T19:17:26.988" v="434"/>
          <ac:spMkLst>
            <pc:docMk/>
            <pc:sldMk cId="3148874066" sldId="367"/>
            <ac:spMk id="18" creationId="{9D6C19D6-5BD5-6398-E8A9-8233F259F46E}"/>
          </ac:spMkLst>
        </pc:spChg>
        <pc:spChg chg="add mod ord">
          <ac:chgData name="Emanuel Panait" userId="40d06b67a651b884" providerId="Windows Live" clId="Web-{81355DCB-2DA0-4B79-91B3-FF4C1D04D3F1}" dt="2023-01-19T19:18:43.881" v="444"/>
          <ac:spMkLst>
            <pc:docMk/>
            <pc:sldMk cId="3148874066" sldId="367"/>
            <ac:spMk id="19" creationId="{9A004E4A-BC2E-350E-A99C-6CAFC2B0C7C6}"/>
          </ac:spMkLst>
        </pc:spChg>
        <pc:spChg chg="add mod">
          <ac:chgData name="Emanuel Panait" userId="40d06b67a651b884" providerId="Windows Live" clId="Web-{81355DCB-2DA0-4B79-91B3-FF4C1D04D3F1}" dt="2023-01-19T19:17:23.957" v="433"/>
          <ac:spMkLst>
            <pc:docMk/>
            <pc:sldMk cId="3148874066" sldId="367"/>
            <ac:spMk id="20" creationId="{9D728927-D427-C8A9-4BFE-CCB2E9B7FEE1}"/>
          </ac:spMkLst>
        </pc:spChg>
        <pc:spChg chg="mod">
          <ac:chgData name="Emanuel Panait" userId="40d06b67a651b884" providerId="Windows Live" clId="Web-{81355DCB-2DA0-4B79-91B3-FF4C1D04D3F1}" dt="2023-01-19T19:26:03.766" v="467" actId="20577"/>
          <ac:spMkLst>
            <pc:docMk/>
            <pc:sldMk cId="3148874066" sldId="367"/>
            <ac:spMk id="100" creationId="{FB2F911A-B277-4E08-A17E-0FB0622C6E53}"/>
          </ac:spMkLst>
        </pc:spChg>
        <pc:spChg chg="del">
          <ac:chgData name="Emanuel Panait" userId="40d06b67a651b884" providerId="Windows Live" clId="Web-{81355DCB-2DA0-4B79-91B3-FF4C1D04D3F1}" dt="2023-01-19T19:19:34.570" v="450"/>
          <ac:spMkLst>
            <pc:docMk/>
            <pc:sldMk cId="3148874066" sldId="367"/>
            <ac:spMk id="133" creationId="{831BFDCB-7D12-003C-54E6-84D77CAFA88C}"/>
          </ac:spMkLst>
        </pc:spChg>
        <pc:grpChg chg="del">
          <ac:chgData name="Emanuel Panait" userId="40d06b67a651b884" providerId="Windows Live" clId="Web-{81355DCB-2DA0-4B79-91B3-FF4C1D04D3F1}" dt="2023-01-19T18:34:28.756" v="36"/>
          <ac:grpSpMkLst>
            <pc:docMk/>
            <pc:sldMk cId="3148874066" sldId="367"/>
            <ac:grpSpMk id="94" creationId="{00000000-0000-0000-0000-000000000000}"/>
          </ac:grpSpMkLst>
        </pc:grpChg>
        <pc:grpChg chg="del mod">
          <ac:chgData name="Emanuel Panait" userId="40d06b67a651b884" providerId="Windows Live" clId="Web-{81355DCB-2DA0-4B79-91B3-FF4C1D04D3F1}" dt="2023-01-19T19:20:53.165" v="459"/>
          <ac:grpSpMkLst>
            <pc:docMk/>
            <pc:sldMk cId="3148874066" sldId="367"/>
            <ac:grpSpMk id="103" creationId="{85D790E2-1AA0-3DE8-8E30-1A28FE90039C}"/>
          </ac:grpSpMkLst>
        </pc:grpChg>
        <pc:picChg chg="mod">
          <ac:chgData name="Emanuel Panait" userId="40d06b67a651b884" providerId="Windows Live" clId="Web-{81355DCB-2DA0-4B79-91B3-FF4C1D04D3F1}" dt="2023-01-19T19:26:36.657" v="471" actId="14100"/>
          <ac:picMkLst>
            <pc:docMk/>
            <pc:sldMk cId="3148874066" sldId="367"/>
            <ac:picMk id="3" creationId="{FD701419-B41F-63D2-3722-ED4033BADDB5}"/>
          </ac:picMkLst>
        </pc:picChg>
        <pc:picChg chg="mod">
          <ac:chgData name="Emanuel Panait" userId="40d06b67a651b884" providerId="Windows Live" clId="Web-{81355DCB-2DA0-4B79-91B3-FF4C1D04D3F1}" dt="2023-01-19T19:26:24.532" v="469" actId="1076"/>
          <ac:picMkLst>
            <pc:docMk/>
            <pc:sldMk cId="3148874066" sldId="367"/>
            <ac:picMk id="4" creationId="{F8423994-4ECA-0D97-25E6-DCA72CCDE399}"/>
          </ac:picMkLst>
        </pc:picChg>
        <pc:picChg chg="add del mod">
          <ac:chgData name="Emanuel Panait" userId="40d06b67a651b884" providerId="Windows Live" clId="Web-{81355DCB-2DA0-4B79-91B3-FF4C1D04D3F1}" dt="2023-01-19T18:55:42.223" v="212"/>
          <ac:picMkLst>
            <pc:docMk/>
            <pc:sldMk cId="3148874066" sldId="367"/>
            <ac:picMk id="5" creationId="{FE928C38-9726-F235-46C4-9B963953D21F}"/>
          </ac:picMkLst>
        </pc:picChg>
        <pc:picChg chg="mod">
          <ac:chgData name="Emanuel Panait" userId="40d06b67a651b884" providerId="Windows Live" clId="Web-{81355DCB-2DA0-4B79-91B3-FF4C1D04D3F1}" dt="2023-01-19T19:18:29.943" v="441" actId="1076"/>
          <ac:picMkLst>
            <pc:docMk/>
            <pc:sldMk cId="3148874066" sldId="367"/>
            <ac:picMk id="6" creationId="{5A6DD84D-A3F9-F5A9-64A8-7EAB98130FD1}"/>
          </ac:picMkLst>
        </pc:picChg>
        <pc:picChg chg="add del mod">
          <ac:chgData name="Emanuel Panait" userId="40d06b67a651b884" providerId="Windows Live" clId="Web-{81355DCB-2DA0-4B79-91B3-FF4C1D04D3F1}" dt="2023-01-19T18:54:45.003" v="209"/>
          <ac:picMkLst>
            <pc:docMk/>
            <pc:sldMk cId="3148874066" sldId="367"/>
            <ac:picMk id="7" creationId="{4D2A437D-E6C2-A139-0A5A-19E00A676975}"/>
          </ac:picMkLst>
        </pc:picChg>
        <pc:picChg chg="add del mod">
          <ac:chgData name="Emanuel Panait" userId="40d06b67a651b884" providerId="Windows Live" clId="Web-{81355DCB-2DA0-4B79-91B3-FF4C1D04D3F1}" dt="2023-01-19T18:55:53.786" v="213"/>
          <ac:picMkLst>
            <pc:docMk/>
            <pc:sldMk cId="3148874066" sldId="367"/>
            <ac:picMk id="8" creationId="{81D65C3A-19A3-18CB-0B8B-D46CCBA714F7}"/>
          </ac:picMkLst>
        </pc:picChg>
      </pc:sldChg>
      <pc:sldChg chg="addSp modSp mod modTransition modClrScheme chgLayout">
        <pc:chgData name="Emanuel Panait" userId="40d06b67a651b884" providerId="Windows Live" clId="Web-{81355DCB-2DA0-4B79-91B3-FF4C1D04D3F1}" dt="2023-01-19T20:05:49.321" v="632" actId="1076"/>
        <pc:sldMkLst>
          <pc:docMk/>
          <pc:sldMk cId="2679340398" sldId="368"/>
        </pc:sldMkLst>
        <pc:spChg chg="mod ord">
          <ac:chgData name="Emanuel Panait" userId="40d06b67a651b884" providerId="Windows Live" clId="Web-{81355DCB-2DA0-4B79-91B3-FF4C1D04D3F1}" dt="2023-01-19T19:27:22.565" v="473"/>
          <ac:spMkLst>
            <pc:docMk/>
            <pc:sldMk cId="2679340398" sldId="368"/>
            <ac:spMk id="10" creationId="{4583C6C4-9775-46FF-8A8E-18862C31DAAD}"/>
          </ac:spMkLst>
        </pc:spChg>
        <pc:picChg chg="add mod">
          <ac:chgData name="Emanuel Panait" userId="40d06b67a651b884" providerId="Windows Live" clId="Web-{81355DCB-2DA0-4B79-91B3-FF4C1D04D3F1}" dt="2023-01-19T20:05:49.321" v="632" actId="1076"/>
          <ac:picMkLst>
            <pc:docMk/>
            <pc:sldMk cId="2679340398" sldId="368"/>
            <ac:picMk id="2" creationId="{81F27F3C-C7E7-DAC9-396E-D3D1680FA86F}"/>
          </ac:picMkLst>
        </pc:picChg>
      </pc:sldChg>
      <pc:sldChg chg="addSp delSp modSp mod modTransition modClrScheme delAnim modAnim chgLayout">
        <pc:chgData name="Emanuel Panait" userId="40d06b67a651b884" providerId="Windows Live" clId="Web-{81355DCB-2DA0-4B79-91B3-FF4C1D04D3F1}" dt="2023-01-19T19:51:53.614" v="586"/>
        <pc:sldMkLst>
          <pc:docMk/>
          <pc:sldMk cId="2530746749" sldId="369"/>
        </pc:sldMkLst>
        <pc:spChg chg="mod ord">
          <ac:chgData name="Emanuel Panait" userId="40d06b67a651b884" providerId="Windows Live" clId="Web-{81355DCB-2DA0-4B79-91B3-FF4C1D04D3F1}" dt="2023-01-19T19:45:34.418" v="538" actId="20577"/>
          <ac:spMkLst>
            <pc:docMk/>
            <pc:sldMk cId="2530746749" sldId="369"/>
            <ac:spMk id="2" creationId="{00000000-0000-0000-0000-000000000000}"/>
          </ac:spMkLst>
        </pc:spChg>
        <pc:spChg chg="mod">
          <ac:chgData name="Emanuel Panait" userId="40d06b67a651b884" providerId="Windows Live" clId="Web-{81355DCB-2DA0-4B79-91B3-FF4C1D04D3F1}" dt="2023-01-19T19:49:29.252" v="578" actId="1076"/>
          <ac:spMkLst>
            <pc:docMk/>
            <pc:sldMk cId="2530746749" sldId="369"/>
            <ac:spMk id="20" creationId="{B78FD586-066A-1C79-1FD4-5FC65C469493}"/>
          </ac:spMkLst>
        </pc:spChg>
        <pc:spChg chg="del mod">
          <ac:chgData name="Emanuel Panait" userId="40d06b67a651b884" providerId="Windows Live" clId="Web-{81355DCB-2DA0-4B79-91B3-FF4C1D04D3F1}" dt="2023-01-19T19:43:03.462" v="501"/>
          <ac:spMkLst>
            <pc:docMk/>
            <pc:sldMk cId="2530746749" sldId="369"/>
            <ac:spMk id="21" creationId="{DE202E5F-5A68-AD6F-00D0-39D25E2A213D}"/>
          </ac:spMkLst>
        </pc:spChg>
        <pc:spChg chg="del">
          <ac:chgData name="Emanuel Panait" userId="40d06b67a651b884" providerId="Windows Live" clId="Web-{81355DCB-2DA0-4B79-91B3-FF4C1D04D3F1}" dt="2023-01-19T19:43:00.899" v="500"/>
          <ac:spMkLst>
            <pc:docMk/>
            <pc:sldMk cId="2530746749" sldId="369"/>
            <ac:spMk id="22" creationId="{78B18486-7D5E-B726-1390-31651891F449}"/>
          </ac:spMkLst>
        </pc:spChg>
        <pc:spChg chg="del mod">
          <ac:chgData name="Emanuel Panait" userId="40d06b67a651b884" providerId="Windows Live" clId="Web-{81355DCB-2DA0-4B79-91B3-FF4C1D04D3F1}" dt="2023-01-19T19:42:58.649" v="499"/>
          <ac:spMkLst>
            <pc:docMk/>
            <pc:sldMk cId="2530746749" sldId="369"/>
            <ac:spMk id="23" creationId="{5AC5EE40-4F1D-740A-3668-B2B2C8F6AF28}"/>
          </ac:spMkLst>
        </pc:spChg>
        <pc:spChg chg="del">
          <ac:chgData name="Emanuel Panait" userId="40d06b67a651b884" providerId="Windows Live" clId="Web-{81355DCB-2DA0-4B79-91B3-FF4C1D04D3F1}" dt="2023-01-19T19:42:45.399" v="491"/>
          <ac:spMkLst>
            <pc:docMk/>
            <pc:sldMk cId="2530746749" sldId="369"/>
            <ac:spMk id="24" creationId="{EB2D9CA1-377C-8D4C-E3D2-595AFD8C7C80}"/>
          </ac:spMkLst>
        </pc:spChg>
        <pc:spChg chg="del">
          <ac:chgData name="Emanuel Panait" userId="40d06b67a651b884" providerId="Windows Live" clId="Web-{81355DCB-2DA0-4B79-91B3-FF4C1D04D3F1}" dt="2023-01-19T19:42:49.617" v="493"/>
          <ac:spMkLst>
            <pc:docMk/>
            <pc:sldMk cId="2530746749" sldId="369"/>
            <ac:spMk id="25" creationId="{7EB668EB-595D-28CE-4F83-FB99F074FA0F}"/>
          </ac:spMkLst>
        </pc:spChg>
        <pc:spChg chg="del mod">
          <ac:chgData name="Emanuel Panait" userId="40d06b67a651b884" providerId="Windows Live" clId="Web-{81355DCB-2DA0-4B79-91B3-FF4C1D04D3F1}" dt="2023-01-19T19:42:38.461" v="488"/>
          <ac:spMkLst>
            <pc:docMk/>
            <pc:sldMk cId="2530746749" sldId="369"/>
            <ac:spMk id="26" creationId="{79F8EB6A-C12A-349E-B129-3BA47FCEC0DD}"/>
          </ac:spMkLst>
        </pc:spChg>
        <pc:spChg chg="del mod">
          <ac:chgData name="Emanuel Panait" userId="40d06b67a651b884" providerId="Windows Live" clId="Web-{81355DCB-2DA0-4B79-91B3-FF4C1D04D3F1}" dt="2023-01-19T19:42:41.055" v="489"/>
          <ac:spMkLst>
            <pc:docMk/>
            <pc:sldMk cId="2530746749" sldId="369"/>
            <ac:spMk id="28" creationId="{0176445C-11A8-5475-9794-74FBA0CBCD22}"/>
          </ac:spMkLst>
        </pc:spChg>
        <pc:spChg chg="mod">
          <ac:chgData name="Emanuel Panait" userId="40d06b67a651b884" providerId="Windows Live" clId="Web-{81355DCB-2DA0-4B79-91B3-FF4C1D04D3F1}" dt="2023-01-19T19:49:15.767" v="576" actId="1076"/>
          <ac:spMkLst>
            <pc:docMk/>
            <pc:sldMk cId="2530746749" sldId="369"/>
            <ac:spMk id="111" creationId="{D705C984-75FB-4966-BCBA-5356314A98EF}"/>
          </ac:spMkLst>
        </pc:spChg>
        <pc:spChg chg="mod">
          <ac:chgData name="Emanuel Panait" userId="40d06b67a651b884" providerId="Windows Live" clId="Web-{81355DCB-2DA0-4B79-91B3-FF4C1D04D3F1}" dt="2023-01-19T19:49:20.111" v="577" actId="1076"/>
          <ac:spMkLst>
            <pc:docMk/>
            <pc:sldMk cId="2530746749" sldId="369"/>
            <ac:spMk id="112" creationId="{6BE8C4C4-2E04-49FB-B5DF-B77F136932D9}"/>
          </ac:spMkLst>
        </pc:spChg>
        <pc:picChg chg="del">
          <ac:chgData name="Emanuel Panait" userId="40d06b67a651b884" providerId="Windows Live" clId="Web-{81355DCB-2DA0-4B79-91B3-FF4C1D04D3F1}" dt="2023-01-19T19:43:56.416" v="518"/>
          <ac:picMkLst>
            <pc:docMk/>
            <pc:sldMk cId="2530746749" sldId="369"/>
            <ac:picMk id="3" creationId="{A38E6D9D-8EDA-DAA1-5693-1A9B15686186}"/>
          </ac:picMkLst>
        </pc:picChg>
        <pc:picChg chg="add mod">
          <ac:chgData name="Emanuel Panait" userId="40d06b67a651b884" providerId="Windows Live" clId="Web-{81355DCB-2DA0-4B79-91B3-FF4C1D04D3F1}" dt="2023-01-19T19:48:34.985" v="572" actId="14100"/>
          <ac:picMkLst>
            <pc:docMk/>
            <pc:sldMk cId="2530746749" sldId="369"/>
            <ac:picMk id="5" creationId="{EF2BCC7D-5923-0646-2A96-E02A5D3E4775}"/>
          </ac:picMkLst>
        </pc:picChg>
        <pc:picChg chg="add mod">
          <ac:chgData name="Emanuel Panait" userId="40d06b67a651b884" providerId="Windows Live" clId="Web-{81355DCB-2DA0-4B79-91B3-FF4C1D04D3F1}" dt="2023-01-19T19:48:30.297" v="571" actId="14100"/>
          <ac:picMkLst>
            <pc:docMk/>
            <pc:sldMk cId="2530746749" sldId="369"/>
            <ac:picMk id="7" creationId="{A9211E82-55F2-21BC-F310-D7311A4267C8}"/>
          </ac:picMkLst>
        </pc:picChg>
        <pc:picChg chg="del">
          <ac:chgData name="Emanuel Panait" userId="40d06b67a651b884" providerId="Windows Live" clId="Web-{81355DCB-2DA0-4B79-91B3-FF4C1D04D3F1}" dt="2023-01-19T19:42:52.946" v="496"/>
          <ac:picMkLst>
            <pc:docMk/>
            <pc:sldMk cId="2530746749" sldId="369"/>
            <ac:picMk id="13" creationId="{2C3C9B89-D04C-65A1-ADE6-3A70E8244726}"/>
          </ac:picMkLst>
        </pc:picChg>
        <pc:picChg chg="del">
          <ac:chgData name="Emanuel Panait" userId="40d06b67a651b884" providerId="Windows Live" clId="Web-{81355DCB-2DA0-4B79-91B3-FF4C1D04D3F1}" dt="2023-01-19T19:42:53.571" v="497"/>
          <ac:picMkLst>
            <pc:docMk/>
            <pc:sldMk cId="2530746749" sldId="369"/>
            <ac:picMk id="14" creationId="{DE9874A0-191D-8153-DD4C-1F4D143BD35C}"/>
          </ac:picMkLst>
        </pc:picChg>
        <pc:picChg chg="del">
          <ac:chgData name="Emanuel Panait" userId="40d06b67a651b884" providerId="Windows Live" clId="Web-{81355DCB-2DA0-4B79-91B3-FF4C1D04D3F1}" dt="2023-01-19T19:42:52.477" v="495"/>
          <ac:picMkLst>
            <pc:docMk/>
            <pc:sldMk cId="2530746749" sldId="369"/>
            <ac:picMk id="15" creationId="{0CD5B69D-E947-0B31-5537-FFFE08FADA83}"/>
          </ac:picMkLst>
        </pc:picChg>
        <pc:picChg chg="del">
          <ac:chgData name="Emanuel Panait" userId="40d06b67a651b884" providerId="Windows Live" clId="Web-{81355DCB-2DA0-4B79-91B3-FF4C1D04D3F1}" dt="2023-01-19T19:42:47.039" v="492"/>
          <ac:picMkLst>
            <pc:docMk/>
            <pc:sldMk cId="2530746749" sldId="369"/>
            <ac:picMk id="16" creationId="{A50B5E6F-670F-7753-F91E-15A0BE62226F}"/>
          </ac:picMkLst>
        </pc:picChg>
        <pc:picChg chg="del">
          <ac:chgData name="Emanuel Panait" userId="40d06b67a651b884" providerId="Windows Live" clId="Web-{81355DCB-2DA0-4B79-91B3-FF4C1D04D3F1}" dt="2023-01-19T19:42:43.539" v="490"/>
          <ac:picMkLst>
            <pc:docMk/>
            <pc:sldMk cId="2530746749" sldId="369"/>
            <ac:picMk id="17" creationId="{67C7ED83-833A-FE38-F5FC-C8109AEFDF52}"/>
          </ac:picMkLst>
        </pc:picChg>
        <pc:picChg chg="del">
          <ac:chgData name="Emanuel Panait" userId="40d06b67a651b884" providerId="Windows Live" clId="Web-{81355DCB-2DA0-4B79-91B3-FF4C1D04D3F1}" dt="2023-01-19T19:43:46.650" v="515"/>
          <ac:picMkLst>
            <pc:docMk/>
            <pc:sldMk cId="2530746749" sldId="369"/>
            <ac:picMk id="18" creationId="{28A2AB6C-471B-1AC3-E322-73D661639E59}"/>
          </ac:picMkLst>
        </pc:picChg>
        <pc:picChg chg="del">
          <ac:chgData name="Emanuel Panait" userId="40d06b67a651b884" providerId="Windows Live" clId="Web-{81355DCB-2DA0-4B79-91B3-FF4C1D04D3F1}" dt="2023-01-19T19:42:35.414" v="486"/>
          <ac:picMkLst>
            <pc:docMk/>
            <pc:sldMk cId="2530746749" sldId="369"/>
            <ac:picMk id="19" creationId="{4DC71702-7BEB-ADBA-60BE-CB2DA7B45C27}"/>
          </ac:picMkLst>
        </pc:picChg>
        <pc:picChg chg="del">
          <ac:chgData name="Emanuel Panait" userId="40d06b67a651b884" providerId="Windows Live" clId="Web-{81355DCB-2DA0-4B79-91B3-FF4C1D04D3F1}" dt="2023-01-19T19:42:27.211" v="484"/>
          <ac:picMkLst>
            <pc:docMk/>
            <pc:sldMk cId="2530746749" sldId="369"/>
            <ac:picMk id="27" creationId="{587E6C0F-AB29-30B3-ADD2-2FF8AFD5BD38}"/>
          </ac:picMkLst>
        </pc:picChg>
        <pc:picChg chg="mod">
          <ac:chgData name="Emanuel Panait" userId="40d06b67a651b884" providerId="Windows Live" clId="Web-{81355DCB-2DA0-4B79-91B3-FF4C1D04D3F1}" dt="2023-01-19T19:48:22.906" v="570" actId="14100"/>
          <ac:picMkLst>
            <pc:docMk/>
            <pc:sldMk cId="2530746749" sldId="369"/>
            <ac:picMk id="1026" creationId="{5EC67755-21A1-41DB-9F08-C34544691284}"/>
          </ac:picMkLst>
        </pc:picChg>
      </pc:sldChg>
      <pc:sldChg chg="addSp delSp modSp mod modTransition modClrScheme chgLayout">
        <pc:chgData name="Emanuel Panait" userId="40d06b67a651b884" providerId="Windows Live" clId="Web-{81355DCB-2DA0-4B79-91B3-FF4C1D04D3F1}" dt="2023-01-19T20:03:29.740" v="623" actId="14100"/>
        <pc:sldMkLst>
          <pc:docMk/>
          <pc:sldMk cId="3729082502" sldId="378"/>
        </pc:sldMkLst>
        <pc:spChg chg="mod ord">
          <ac:chgData name="Emanuel Panait" userId="40d06b67a651b884" providerId="Windows Live" clId="Web-{81355DCB-2DA0-4B79-91B3-FF4C1D04D3F1}" dt="2023-01-19T19:54:07.961" v="606" actId="1076"/>
          <ac:spMkLst>
            <pc:docMk/>
            <pc:sldMk cId="3729082502" sldId="378"/>
            <ac:spMk id="2" creationId="{00000000-0000-0000-0000-000000000000}"/>
          </ac:spMkLst>
        </pc:spChg>
        <pc:spChg chg="mod">
          <ac:chgData name="Emanuel Panait" userId="40d06b67a651b884" providerId="Windows Live" clId="Web-{81355DCB-2DA0-4B79-91B3-FF4C1D04D3F1}" dt="2023-01-19T19:53:44.929" v="601" actId="14100"/>
          <ac:spMkLst>
            <pc:docMk/>
            <pc:sldMk cId="3729082502" sldId="378"/>
            <ac:spMk id="7" creationId="{5720477D-613D-4686-82AE-6058C610D5C7}"/>
          </ac:spMkLst>
        </pc:spChg>
        <pc:spChg chg="add del mod">
          <ac:chgData name="Emanuel Panait" userId="40d06b67a651b884" providerId="Windows Live" clId="Web-{81355DCB-2DA0-4B79-91B3-FF4C1D04D3F1}" dt="2023-01-19T19:19:48.961" v="454"/>
          <ac:spMkLst>
            <pc:docMk/>
            <pc:sldMk cId="3729082502" sldId="378"/>
            <ac:spMk id="9" creationId="{DAA6927F-3D93-6AEA-9671-D786A5D1EF9A}"/>
          </ac:spMkLst>
        </pc:spChg>
        <pc:spChg chg="add del mod">
          <ac:chgData name="Emanuel Panait" userId="40d06b67a651b884" providerId="Windows Live" clId="Web-{81355DCB-2DA0-4B79-91B3-FF4C1D04D3F1}" dt="2023-01-19T19:19:57.351" v="457"/>
          <ac:spMkLst>
            <pc:docMk/>
            <pc:sldMk cId="3729082502" sldId="378"/>
            <ac:spMk id="10" creationId="{DAA6927F-3D93-6AEA-9671-D786A5D1EF9A}"/>
          </ac:spMkLst>
        </pc:spChg>
        <pc:picChg chg="add del mod">
          <ac:chgData name="Emanuel Panait" userId="40d06b67a651b884" providerId="Windows Live" clId="Web-{81355DCB-2DA0-4B79-91B3-FF4C1D04D3F1}" dt="2023-01-19T20:01:17.581" v="613"/>
          <ac:picMkLst>
            <pc:docMk/>
            <pc:sldMk cId="3729082502" sldId="378"/>
            <ac:picMk id="3" creationId="{47E47F01-9F4A-B8B0-E538-7C405F480F67}"/>
          </ac:picMkLst>
        </pc:picChg>
        <pc:picChg chg="add del mod">
          <ac:chgData name="Emanuel Panait" userId="40d06b67a651b884" providerId="Windows Live" clId="Web-{81355DCB-2DA0-4B79-91B3-FF4C1D04D3F1}" dt="2023-01-19T19:41:23.006" v="480"/>
          <ac:picMkLst>
            <pc:docMk/>
            <pc:sldMk cId="3729082502" sldId="378"/>
            <ac:picMk id="4" creationId="{BED28EDD-191A-E29F-FF8A-D179DBACF269}"/>
          </ac:picMkLst>
        </pc:picChg>
        <pc:picChg chg="add del mod">
          <ac:chgData name="Emanuel Panait" userId="40d06b67a651b884" providerId="Windows Live" clId="Web-{81355DCB-2DA0-4B79-91B3-FF4C1D04D3F1}" dt="2023-01-19T19:41:20.444" v="479"/>
          <ac:picMkLst>
            <pc:docMk/>
            <pc:sldMk cId="3729082502" sldId="378"/>
            <ac:picMk id="5" creationId="{FBCBD17E-F543-34F8-5FE8-8257EE211630}"/>
          </ac:picMkLst>
        </pc:picChg>
        <pc:picChg chg="del mod">
          <ac:chgData name="Emanuel Panait" userId="40d06b67a651b884" providerId="Windows Live" clId="Web-{81355DCB-2DA0-4B79-91B3-FF4C1D04D3F1}" dt="2023-01-19T20:01:10.893" v="611"/>
          <ac:picMkLst>
            <pc:docMk/>
            <pc:sldMk cId="3729082502" sldId="378"/>
            <ac:picMk id="6" creationId="{9331C736-D488-4F9F-A0F7-0F399951513A}"/>
          </ac:picMkLst>
        </pc:picChg>
        <pc:picChg chg="del">
          <ac:chgData name="Emanuel Panait" userId="40d06b67a651b884" providerId="Windows Live" clId="Web-{81355DCB-2DA0-4B79-91B3-FF4C1D04D3F1}" dt="2023-01-19T19:41:18.490" v="478"/>
          <ac:picMkLst>
            <pc:docMk/>
            <pc:sldMk cId="3729082502" sldId="378"/>
            <ac:picMk id="8" creationId="{4E58F567-1B50-4EC3-BA0D-DB98A97663B0}"/>
          </ac:picMkLst>
        </pc:picChg>
        <pc:picChg chg="add mod">
          <ac:chgData name="Emanuel Panait" userId="40d06b67a651b884" providerId="Windows Live" clId="Web-{81355DCB-2DA0-4B79-91B3-FF4C1D04D3F1}" dt="2023-01-19T20:03:29.740" v="623" actId="14100"/>
          <ac:picMkLst>
            <pc:docMk/>
            <pc:sldMk cId="3729082502" sldId="378"/>
            <ac:picMk id="11" creationId="{6678621C-1C62-F2F4-3BAC-F202902218A7}"/>
          </ac:picMkLst>
        </pc:picChg>
      </pc:sldChg>
      <pc:sldChg chg="modSp del mod modTransition modClrScheme chgLayout">
        <pc:chgData name="Emanuel Panait" userId="40d06b67a651b884" providerId="Windows Live" clId="Web-{81355DCB-2DA0-4B79-91B3-FF4C1D04D3F1}" dt="2023-01-19T19:49:51.315" v="580"/>
        <pc:sldMkLst>
          <pc:docMk/>
          <pc:sldMk cId="3049681141" sldId="379"/>
        </pc:sldMkLst>
        <pc:spChg chg="mod ord">
          <ac:chgData name="Emanuel Panait" userId="40d06b67a651b884" providerId="Windows Live" clId="Web-{81355DCB-2DA0-4B79-91B3-FF4C1D04D3F1}" dt="2023-01-19T19:27:22.565" v="473"/>
          <ac:spMkLst>
            <pc:docMk/>
            <pc:sldMk cId="3049681141" sldId="379"/>
            <ac:spMk id="2" creationId="{00000000-0000-0000-0000-000000000000}"/>
          </ac:spMkLst>
        </pc:spChg>
      </pc:sldChg>
      <pc:sldChg chg="modSp del mod modTransition modClrScheme chgLayout">
        <pc:chgData name="Emanuel Panait" userId="40d06b67a651b884" providerId="Windows Live" clId="Web-{81355DCB-2DA0-4B79-91B3-FF4C1D04D3F1}" dt="2023-01-19T19:49:41.924" v="579"/>
        <pc:sldMkLst>
          <pc:docMk/>
          <pc:sldMk cId="2640349813" sldId="380"/>
        </pc:sldMkLst>
        <pc:spChg chg="mod ord">
          <ac:chgData name="Emanuel Panait" userId="40d06b67a651b884" providerId="Windows Live" clId="Web-{81355DCB-2DA0-4B79-91B3-FF4C1D04D3F1}" dt="2023-01-19T19:27:22.565" v="473"/>
          <ac:spMkLst>
            <pc:docMk/>
            <pc:sldMk cId="2640349813" sldId="380"/>
            <ac:spMk id="2" creationId="{00000000-0000-0000-0000-000000000000}"/>
          </ac:spMkLst>
        </pc:spChg>
      </pc:sldChg>
      <pc:sldChg chg="modSp del mod modTransition modClrScheme chgLayout">
        <pc:chgData name="Emanuel Panait" userId="40d06b67a651b884" providerId="Windows Live" clId="Web-{81355DCB-2DA0-4B79-91B3-FF4C1D04D3F1}" dt="2023-01-19T19:41:46.022" v="483"/>
        <pc:sldMkLst>
          <pc:docMk/>
          <pc:sldMk cId="1024199154" sldId="381"/>
        </pc:sldMkLst>
        <pc:spChg chg="mod ord">
          <ac:chgData name="Emanuel Panait" userId="40d06b67a651b884" providerId="Windows Live" clId="Web-{81355DCB-2DA0-4B79-91B3-FF4C1D04D3F1}" dt="2023-01-19T19:27:22.565" v="473"/>
          <ac:spMkLst>
            <pc:docMk/>
            <pc:sldMk cId="1024199154" sldId="381"/>
            <ac:spMk id="2" creationId="{00000000-0000-0000-0000-000000000000}"/>
          </ac:spMkLst>
        </pc:spChg>
      </pc:sldChg>
      <pc:sldMasterChg chg="modTransition modSldLayout">
        <pc:chgData name="Emanuel Panait" userId="40d06b67a651b884" providerId="Windows Live" clId="Web-{81355DCB-2DA0-4B79-91B3-FF4C1D04D3F1}" dt="2023-01-19T19:23:44.732" v="463"/>
        <pc:sldMasterMkLst>
          <pc:docMk/>
          <pc:sldMasterMk cId="189108263" sldId="2147483664"/>
        </pc:sldMasterMkLst>
        <pc:sldLayoutChg chg="modTransition">
          <pc:chgData name="Emanuel Panait" userId="40d06b67a651b884" providerId="Windows Live" clId="Web-{81355DCB-2DA0-4B79-91B3-FF4C1D04D3F1}" dt="2023-01-19T19:23:44.732" v="463"/>
          <pc:sldLayoutMkLst>
            <pc:docMk/>
            <pc:sldMasterMk cId="189108263" sldId="2147483664"/>
            <pc:sldLayoutMk cId="384841339" sldId="2147483686"/>
          </pc:sldLayoutMkLst>
        </pc:sldLayoutChg>
        <pc:sldLayoutChg chg="modTransition">
          <pc:chgData name="Emanuel Panait" userId="40d06b67a651b884" providerId="Windows Live" clId="Web-{81355DCB-2DA0-4B79-91B3-FF4C1D04D3F1}" dt="2023-01-19T19:23:44.732" v="463"/>
          <pc:sldLayoutMkLst>
            <pc:docMk/>
            <pc:sldMasterMk cId="189108263" sldId="2147483664"/>
            <pc:sldLayoutMk cId="1001808282" sldId="2147483687"/>
          </pc:sldLayoutMkLst>
        </pc:sldLayoutChg>
      </pc:sldMasterChg>
      <pc:sldMasterChg chg="add del addSldLayout delSldLayout modSldLayout">
        <pc:chgData name="Emanuel Panait" userId="40d06b67a651b884" providerId="Windows Live" clId="Web-{81355DCB-2DA0-4B79-91B3-FF4C1D04D3F1}" dt="2023-01-19T19:27:22.565" v="473"/>
        <pc:sldMasterMkLst>
          <pc:docMk/>
          <pc:sldMasterMk cId="2472013750" sldId="2147483688"/>
        </pc:sldMasterMkLst>
        <pc:sldLayoutChg chg="add del mod replId">
          <pc:chgData name="Emanuel Panait" userId="40d06b67a651b884" providerId="Windows Live" clId="Web-{81355DCB-2DA0-4B79-91B3-FF4C1D04D3F1}" dt="2023-01-19T19:27:22.565" v="473"/>
          <pc:sldLayoutMkLst>
            <pc:docMk/>
            <pc:sldMasterMk cId="2472013750" sldId="2147483688"/>
            <pc:sldLayoutMk cId="480585619" sldId="2147483689"/>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2956348939" sldId="2147483690"/>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1494095841" sldId="2147483691"/>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944133949" sldId="2147483692"/>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1413136053" sldId="2147483693"/>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2360852843" sldId="2147483694"/>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3566955011" sldId="2147483695"/>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347156719" sldId="2147483696"/>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1198657741" sldId="2147483697"/>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298895670" sldId="2147483698"/>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1879180502" sldId="2147483699"/>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2244757039" sldId="2147483700"/>
          </pc:sldLayoutMkLst>
        </pc:sldLayoutChg>
        <pc:sldLayoutChg chg="add del mod replId">
          <pc:chgData name="Emanuel Panait" userId="40d06b67a651b884" providerId="Windows Live" clId="Web-{81355DCB-2DA0-4B79-91B3-FF4C1D04D3F1}" dt="2023-01-19T19:27:22.565" v="473"/>
          <pc:sldLayoutMkLst>
            <pc:docMk/>
            <pc:sldMasterMk cId="2472013750" sldId="2147483688"/>
            <pc:sldLayoutMk cId="1516236760"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289" y="262424"/>
            <a:ext cx="561830" cy="56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p:extLst>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1046" y="267573"/>
            <a:ext cx="544469" cy="5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8082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86" r:id="rId1"/>
    <p:sldLayoutId id="2147483687" r:id="rId2"/>
  </p:sldLayoutIdLst>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mario.la.torre/viz/MidProject_16733819377910/Dashboard1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004E4A-BC2E-350E-A99C-6CAFC2B0C7C6}"/>
              </a:ext>
            </a:extLst>
          </p:cNvPr>
          <p:cNvSpPr/>
          <p:nvPr/>
        </p:nvSpPr>
        <p:spPr bwMode="auto">
          <a:xfrm>
            <a:off x="8546865" y="1580680"/>
            <a:ext cx="3426178" cy="2334918"/>
          </a:xfrm>
          <a:prstGeom prst="rect">
            <a:avLst/>
          </a:prstGeom>
          <a:solidFill>
            <a:srgbClr val="ED7D3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8BF2DD0-C091-430B-0620-787C78AADB9C}"/>
              </a:ext>
            </a:extLst>
          </p:cNvPr>
          <p:cNvSpPr/>
          <p:nvPr/>
        </p:nvSpPr>
        <p:spPr bwMode="auto">
          <a:xfrm>
            <a:off x="9612253" y="454143"/>
            <a:ext cx="2438400" cy="1300103"/>
          </a:xfrm>
          <a:prstGeom prst="rect">
            <a:avLst/>
          </a:prstGeom>
          <a:solidFill>
            <a:srgbClr val="ED7D3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Title 3"/>
          <p:cNvSpPr txBox="1">
            <a:spLocks/>
          </p:cNvSpPr>
          <p:nvPr/>
        </p:nvSpPr>
        <p:spPr>
          <a:xfrm>
            <a:off x="3089903" y="1066808"/>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7682" y="1115449"/>
            <a:ext cx="8235329" cy="2065021"/>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5400" b="1" spc="-76" dirty="0">
                <a:solidFill>
                  <a:schemeClr val="accent1">
                    <a:lumMod val="40000"/>
                    <a:lumOff val="60000"/>
                  </a:schemeClr>
                </a:solidFill>
                <a:latin typeface="Segoe UI Light"/>
                <a:cs typeface="Segoe UI Light"/>
              </a:rPr>
              <a:t>Data</a:t>
            </a:r>
            <a:r>
              <a:rPr lang="en-GB" sz="5400" b="1" spc="-76" dirty="0">
                <a:solidFill>
                  <a:srgbClr val="FFFFFF"/>
                </a:solidFill>
                <a:latin typeface="Segoe UI Light"/>
                <a:cs typeface="Segoe UI Light"/>
              </a:rPr>
              <a:t> </a:t>
            </a:r>
            <a:r>
              <a:rPr lang="en-GB" sz="5400" b="1" spc="-76" dirty="0">
                <a:solidFill>
                  <a:schemeClr val="bg2">
                    <a:lumMod val="20000"/>
                    <a:lumOff val="80000"/>
                  </a:schemeClr>
                </a:solidFill>
                <a:latin typeface="Segoe UI Light"/>
                <a:cs typeface="Segoe UI Light"/>
              </a:rPr>
              <a:t>Mid-Bootcamp</a:t>
            </a:r>
            <a:r>
              <a:rPr lang="en-GB" sz="5400" b="1" spc="-76" dirty="0">
                <a:solidFill>
                  <a:srgbClr val="FFFFFF"/>
                </a:solidFill>
                <a:latin typeface="Segoe UI Light"/>
                <a:cs typeface="Segoe UI Light"/>
              </a:rPr>
              <a:t> </a:t>
            </a:r>
            <a:r>
              <a:rPr lang="en-GB" sz="5400" b="1" spc="-76" dirty="0">
                <a:solidFill>
                  <a:schemeClr val="tx1"/>
                </a:solidFill>
                <a:latin typeface="Segoe UI Light"/>
                <a:cs typeface="Segoe UI Light"/>
              </a:rPr>
              <a:t>Classification</a:t>
            </a:r>
            <a:r>
              <a:rPr lang="en-GB" sz="5400" b="1" spc="-76" dirty="0">
                <a:solidFill>
                  <a:srgbClr val="FFFFFF"/>
                </a:solidFill>
                <a:latin typeface="Segoe UI Light"/>
                <a:cs typeface="Segoe UI Light"/>
              </a:rPr>
              <a:t> </a:t>
            </a:r>
            <a:r>
              <a:rPr lang="en-GB" sz="5400" b="1" spc="-76" dirty="0">
                <a:solidFill>
                  <a:schemeClr val="accent1">
                    <a:lumMod val="40000"/>
                    <a:lumOff val="60000"/>
                  </a:schemeClr>
                </a:solidFill>
                <a:latin typeface="Segoe UI Light"/>
                <a:cs typeface="Segoe UI Light"/>
              </a:rPr>
              <a:t>Project</a:t>
            </a:r>
            <a:endParaRPr lang="en-US" sz="5400" dirty="0">
              <a:solidFill>
                <a:schemeClr val="accent1">
                  <a:lumMod val="40000"/>
                  <a:lumOff val="60000"/>
                </a:schemeClr>
              </a:solidFill>
            </a:endParaRPr>
          </a:p>
          <a:p>
            <a:br>
              <a:rPr lang="en-GB" sz="4000" spc="-76" dirty="0">
                <a:latin typeface="Segoe UI Light" panose="020B0502040204020203" pitchFamily="34" charset="0"/>
                <a:cs typeface="Segoe UI Light" panose="020B0502040204020203" pitchFamily="34" charset="0"/>
              </a:rPr>
            </a:br>
            <a:r>
              <a:rPr lang="en-GB" sz="4800" b="1" spc="-76" dirty="0">
                <a:latin typeface="Segoe UI Light"/>
                <a:cs typeface="Segoe UI Light"/>
              </a:rPr>
              <a:t>Credit Card Offer</a:t>
            </a:r>
            <a:br>
              <a:rPr lang="en-GB" sz="4000" spc="-76" dirty="0">
                <a:latin typeface="Segoe UI Light" panose="020B0502040204020203" pitchFamily="34" charset="0"/>
                <a:cs typeface="Segoe UI Light" panose="020B0502040204020203" pitchFamily="34" charset="0"/>
              </a:rPr>
            </a:br>
            <a:br>
              <a:rPr lang="en-GB" sz="3600" dirty="0">
                <a:latin typeface="Segoe UI"/>
              </a:rPr>
            </a:br>
            <a:endParaRPr lang="en-GB" sz="4700"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19832" y="2912778"/>
            <a:ext cx="5662270" cy="1499821"/>
          </a:xfrm>
          <a:prstGeom prst="rect">
            <a:avLst/>
          </a:prstGeom>
        </p:spPr>
        <p:txBody>
          <a:bodyPr vert="horz" wrap="square" lIns="164592" tIns="109728" rIns="164592" bIns="109728" rtlCol="0" anchor="t">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GB" sz="3600" spc="-76" dirty="0">
              <a:cs typeface="Segoe UI Light"/>
            </a:endParaRPr>
          </a:p>
        </p:txBody>
      </p:sp>
      <p:sp>
        <p:nvSpPr>
          <p:cNvPr id="2" name="TextBox 1">
            <a:extLst>
              <a:ext uri="{FF2B5EF4-FFF2-40B4-BE49-F238E27FC236}">
                <a16:creationId xmlns:a16="http://schemas.microsoft.com/office/drawing/2014/main" id="{451C9464-726C-4CFE-B869-A132FEA27559}"/>
              </a:ext>
            </a:extLst>
          </p:cNvPr>
          <p:cNvSpPr txBox="1"/>
          <p:nvPr/>
        </p:nvSpPr>
        <p:spPr>
          <a:xfrm>
            <a:off x="268210" y="5442238"/>
            <a:ext cx="3561208" cy="1585049"/>
          </a:xfrm>
          <a:prstGeom prst="rect">
            <a:avLst/>
          </a:prstGeom>
          <a:noFill/>
        </p:spPr>
        <p:txBody>
          <a:bodyPr wrap="square" lIns="182880" tIns="146304" rIns="182880" bIns="146304" rtlCol="0" anchor="t">
            <a:spAutoFit/>
          </a:bodyPr>
          <a:lstStyle/>
          <a:p>
            <a:pPr>
              <a:lnSpc>
                <a:spcPct val="90000"/>
              </a:lnSpc>
              <a:spcAft>
                <a:spcPts val="600"/>
              </a:spcAft>
            </a:pPr>
            <a:r>
              <a:rPr lang="de-DE" sz="3200" dirty="0">
                <a:solidFill>
                  <a:schemeClr val="bg2">
                    <a:lumMod val="60000"/>
                    <a:lumOff val="40000"/>
                  </a:schemeClr>
                </a:solidFill>
              </a:rPr>
              <a:t>Mario </a:t>
            </a:r>
            <a:r>
              <a:rPr lang="de-DE" sz="2400" dirty="0">
                <a:gradFill>
                  <a:gsLst>
                    <a:gs pos="2917">
                      <a:schemeClr val="tx1"/>
                    </a:gs>
                    <a:gs pos="30000">
                      <a:schemeClr val="tx1"/>
                    </a:gs>
                  </a:gsLst>
                  <a:lin ang="5400000" scaled="0"/>
                </a:gradFill>
              </a:rPr>
              <a:t>La Torre</a:t>
            </a:r>
            <a:endParaRPr lang="en-US" dirty="0"/>
          </a:p>
          <a:p>
            <a:pPr>
              <a:lnSpc>
                <a:spcPct val="90000"/>
              </a:lnSpc>
              <a:spcAft>
                <a:spcPts val="600"/>
              </a:spcAft>
            </a:pPr>
            <a:r>
              <a:rPr lang="de-DE" sz="3200" dirty="0">
                <a:solidFill>
                  <a:schemeClr val="bg2">
                    <a:lumMod val="60000"/>
                    <a:lumOff val="40000"/>
                  </a:schemeClr>
                </a:solidFill>
              </a:rPr>
              <a:t>Emanuel</a:t>
            </a:r>
            <a:r>
              <a:rPr lang="de-DE" sz="2400" dirty="0">
                <a:gradFill>
                  <a:gsLst>
                    <a:gs pos="2917">
                      <a:schemeClr val="tx1"/>
                    </a:gs>
                    <a:gs pos="30000">
                      <a:schemeClr val="tx1"/>
                    </a:gs>
                  </a:gsLst>
                  <a:lin ang="5400000" scaled="0"/>
                </a:gradFill>
              </a:rPr>
              <a:t> Panait</a:t>
            </a:r>
            <a:endParaRPr lang="de-DE" dirty="0">
              <a:gradFill>
                <a:gsLst>
                  <a:gs pos="2917">
                    <a:schemeClr val="tx1"/>
                  </a:gs>
                  <a:gs pos="30000">
                    <a:schemeClr val="tx1"/>
                  </a:gs>
                </a:gsLst>
                <a:lin ang="5400000" scaled="0"/>
              </a:gradFill>
            </a:endParaRPr>
          </a:p>
          <a:p>
            <a:pPr>
              <a:lnSpc>
                <a:spcPct val="90000"/>
              </a:lnSpc>
              <a:spcAft>
                <a:spcPts val="600"/>
              </a:spcAft>
            </a:pPr>
            <a:r>
              <a:rPr lang="de-DE" dirty="0">
                <a:gradFill>
                  <a:gsLst>
                    <a:gs pos="2917">
                      <a:schemeClr val="tx1"/>
                    </a:gs>
                    <a:gs pos="30000">
                      <a:schemeClr val="tx1"/>
                    </a:gs>
                  </a:gsLst>
                  <a:lin ang="5400000" scaled="0"/>
                </a:gradFill>
                <a:cs typeface="Segoe UI"/>
              </a:rPr>
              <a:t>DAPT OCT 2022 </a:t>
            </a:r>
          </a:p>
        </p:txBody>
      </p:sp>
      <p:pic>
        <p:nvPicPr>
          <p:cNvPr id="3" name="Picture 3">
            <a:extLst>
              <a:ext uri="{FF2B5EF4-FFF2-40B4-BE49-F238E27FC236}">
                <a16:creationId xmlns:a16="http://schemas.microsoft.com/office/drawing/2014/main" id="{FD701419-B41F-63D2-3722-ED4033BADDB5}"/>
              </a:ext>
            </a:extLst>
          </p:cNvPr>
          <p:cNvPicPr>
            <a:picLocks noChangeAspect="1"/>
          </p:cNvPicPr>
          <p:nvPr/>
        </p:nvPicPr>
        <p:blipFill>
          <a:blip r:embed="rId3"/>
          <a:stretch>
            <a:fillRect/>
          </a:stretch>
        </p:blipFill>
        <p:spPr>
          <a:xfrm>
            <a:off x="12718933" y="1858649"/>
            <a:ext cx="2251119" cy="1400410"/>
          </a:xfrm>
          <a:prstGeom prst="rect">
            <a:avLst/>
          </a:prstGeom>
        </p:spPr>
      </p:pic>
      <p:pic>
        <p:nvPicPr>
          <p:cNvPr id="4" name="Picture 4" descr="Logo, company name&#10;&#10;Description automatically generated">
            <a:extLst>
              <a:ext uri="{FF2B5EF4-FFF2-40B4-BE49-F238E27FC236}">
                <a16:creationId xmlns:a16="http://schemas.microsoft.com/office/drawing/2014/main" id="{F8423994-4ECA-0D97-25E6-DCA72CCDE399}"/>
              </a:ext>
            </a:extLst>
          </p:cNvPr>
          <p:cNvPicPr>
            <a:picLocks noChangeAspect="1"/>
          </p:cNvPicPr>
          <p:nvPr/>
        </p:nvPicPr>
        <p:blipFill>
          <a:blip r:embed="rId4"/>
          <a:stretch>
            <a:fillRect/>
          </a:stretch>
        </p:blipFill>
        <p:spPr>
          <a:xfrm>
            <a:off x="12720553" y="70866"/>
            <a:ext cx="2249499" cy="1379220"/>
          </a:xfrm>
          <a:prstGeom prst="rect">
            <a:avLst/>
          </a:prstGeom>
        </p:spPr>
      </p:pic>
      <p:pic>
        <p:nvPicPr>
          <p:cNvPr id="6" name="Picture 2" descr="A picture containing yellow, dark, light&#10;&#10;Description automatically generated">
            <a:extLst>
              <a:ext uri="{FF2B5EF4-FFF2-40B4-BE49-F238E27FC236}">
                <a16:creationId xmlns:a16="http://schemas.microsoft.com/office/drawing/2014/main" id="{5A6DD84D-A3F9-F5A9-64A8-7EAB98130F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79915" y="3409280"/>
            <a:ext cx="1321622" cy="134043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D728927-D427-C8A9-4BFE-CCB2E9B7FEE1}"/>
              </a:ext>
            </a:extLst>
          </p:cNvPr>
          <p:cNvSpPr/>
          <p:nvPr/>
        </p:nvSpPr>
        <p:spPr bwMode="auto">
          <a:xfrm>
            <a:off x="7937147" y="3398073"/>
            <a:ext cx="566327" cy="51929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887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Optimization</a:t>
            </a:r>
            <a:endParaRPr lang="en-US" dirty="0"/>
          </a:p>
          <a:p>
            <a:endParaRPr lang="en-US" dirty="0"/>
          </a:p>
          <a:p>
            <a:endParaRPr lang="en-US" sz="3500" b="1" dirty="0">
              <a:solidFill>
                <a:schemeClr val="tx1"/>
              </a:solidFill>
            </a:endParaRPr>
          </a:p>
        </p:txBody>
      </p:sp>
      <p:sp>
        <p:nvSpPr>
          <p:cNvPr id="7" name="TextBox 6">
            <a:extLst>
              <a:ext uri="{FF2B5EF4-FFF2-40B4-BE49-F238E27FC236}">
                <a16:creationId xmlns:a16="http://schemas.microsoft.com/office/drawing/2014/main" id="{2C57B9E7-ABA2-E154-5FE6-53279F6A3849}"/>
              </a:ext>
            </a:extLst>
          </p:cNvPr>
          <p:cNvSpPr txBox="1"/>
          <p:nvPr/>
        </p:nvSpPr>
        <p:spPr>
          <a:xfrm>
            <a:off x="486818" y="1215223"/>
            <a:ext cx="1570581" cy="544765"/>
          </a:xfrm>
          <a:prstGeom prst="rect">
            <a:avLst/>
          </a:prstGeom>
          <a:solidFill>
            <a:srgbClr val="E1812B"/>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chemeClr val="tx1"/>
                    </a:gs>
                    <a:gs pos="30000">
                      <a:schemeClr val="tx1"/>
                    </a:gs>
                  </a:gsLst>
                  <a:lin ang="5400000" scaled="0"/>
                </a:gradFill>
                <a:cs typeface="Segoe UI"/>
              </a:rPr>
              <a:t>Final Model</a:t>
            </a:r>
          </a:p>
        </p:txBody>
      </p:sp>
      <p:pic>
        <p:nvPicPr>
          <p:cNvPr id="9" name="Picture 8" descr="Table&#10;&#10;Description automatically generated">
            <a:extLst>
              <a:ext uri="{FF2B5EF4-FFF2-40B4-BE49-F238E27FC236}">
                <a16:creationId xmlns:a16="http://schemas.microsoft.com/office/drawing/2014/main" id="{A50DBDDE-DD29-698D-7730-0A3C496DC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47" y="2627863"/>
            <a:ext cx="6421854" cy="2355850"/>
          </a:xfrm>
          <a:prstGeom prst="rect">
            <a:avLst/>
          </a:prstGeom>
        </p:spPr>
      </p:pic>
      <p:pic>
        <p:nvPicPr>
          <p:cNvPr id="12" name="Picture 11" descr="A picture containing chart&#10;&#10;Description automatically generated">
            <a:extLst>
              <a:ext uri="{FF2B5EF4-FFF2-40B4-BE49-F238E27FC236}">
                <a16:creationId xmlns:a16="http://schemas.microsoft.com/office/drawing/2014/main" id="{98A76BAA-EEF6-0124-2046-C26543554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888" y="2056362"/>
            <a:ext cx="4769265" cy="3253797"/>
          </a:xfrm>
          <a:prstGeom prst="rect">
            <a:avLst/>
          </a:prstGeom>
        </p:spPr>
      </p:pic>
      <p:sp>
        <p:nvSpPr>
          <p:cNvPr id="13" name="TextBox 12">
            <a:extLst>
              <a:ext uri="{FF2B5EF4-FFF2-40B4-BE49-F238E27FC236}">
                <a16:creationId xmlns:a16="http://schemas.microsoft.com/office/drawing/2014/main" id="{CEB97CD5-5F11-D5A3-3DAF-478625674C80}"/>
              </a:ext>
            </a:extLst>
          </p:cNvPr>
          <p:cNvSpPr txBox="1"/>
          <p:nvPr/>
        </p:nvSpPr>
        <p:spPr>
          <a:xfrm>
            <a:off x="486818" y="5570301"/>
            <a:ext cx="11400382" cy="8494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a:rPr>
              <a:t>Our final model managed to optimize both specificity and recall, so we could correctly identify customers that will accept the offer and also those who will reject it</a:t>
            </a:r>
            <a:endParaRPr lang="en-US" sz="2000" dirty="0">
              <a:latin typeface="+mj-lt"/>
              <a:cs typeface="Segoe UI"/>
            </a:endParaRPr>
          </a:p>
        </p:txBody>
      </p:sp>
    </p:spTree>
    <p:custDataLst>
      <p:tags r:id="rId1"/>
    </p:custDataLst>
    <p:extLst>
      <p:ext uri="{BB962C8B-B14F-4D97-AF65-F5344CB8AC3E}">
        <p14:creationId xmlns:p14="http://schemas.microsoft.com/office/powerpoint/2010/main" val="31214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Models Comparison</a:t>
            </a:r>
            <a:endParaRPr lang="en-US" dirty="0"/>
          </a:p>
          <a:p>
            <a:endParaRPr lang="en-US" dirty="0"/>
          </a:p>
          <a:p>
            <a:endParaRPr lang="en-US" sz="3500" b="1" dirty="0">
              <a:solidFill>
                <a:schemeClr val="tx1"/>
              </a:solidFill>
            </a:endParaRPr>
          </a:p>
        </p:txBody>
      </p:sp>
      <p:sp>
        <p:nvSpPr>
          <p:cNvPr id="3" name="TextBox 2">
            <a:extLst>
              <a:ext uri="{FF2B5EF4-FFF2-40B4-BE49-F238E27FC236}">
                <a16:creationId xmlns:a16="http://schemas.microsoft.com/office/drawing/2014/main" id="{E7CA08F6-66A3-6088-D436-C70B5F6CD92E}"/>
              </a:ext>
            </a:extLst>
          </p:cNvPr>
          <p:cNvSpPr txBox="1"/>
          <p:nvPr/>
        </p:nvSpPr>
        <p:spPr>
          <a:xfrm>
            <a:off x="672556" y="1866036"/>
            <a:ext cx="4085182" cy="472129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lnSpc>
                <a:spcPct val="90000"/>
              </a:lnSpc>
              <a:spcAft>
                <a:spcPts val="600"/>
              </a:spcAft>
              <a:buAutoNum type="arabicPeriod"/>
            </a:pPr>
            <a:r>
              <a:rPr lang="en-US" sz="2400" dirty="0" err="1">
                <a:gradFill>
                  <a:gsLst>
                    <a:gs pos="2917">
                      <a:schemeClr val="tx1"/>
                    </a:gs>
                    <a:gs pos="30000">
                      <a:schemeClr val="tx1"/>
                    </a:gs>
                  </a:gsLst>
                  <a:lin ang="5400000" scaled="0"/>
                </a:gradFill>
                <a:cs typeface="Segoe UI"/>
              </a:rPr>
              <a:t>LogisticRegression</a:t>
            </a:r>
            <a:endParaRPr lang="en-US" sz="2400" dirty="0">
              <a:gradFill>
                <a:gsLst>
                  <a:gs pos="2917">
                    <a:schemeClr val="tx1"/>
                  </a:gs>
                  <a:gs pos="30000">
                    <a:schemeClr val="tx1"/>
                  </a:gs>
                </a:gsLst>
                <a:lin ang="5400000" scaled="0"/>
              </a:gradFill>
              <a:cs typeface="Segoe UI"/>
            </a:endParaRPr>
          </a:p>
          <a:p>
            <a:pPr marL="457200" indent="-457200">
              <a:lnSpc>
                <a:spcPct val="90000"/>
              </a:lnSpc>
              <a:spcAft>
                <a:spcPts val="600"/>
              </a:spcAft>
              <a:buAutoNum type="arabicPeriod"/>
            </a:pPr>
            <a:endParaRPr lang="en-US" sz="2400" dirty="0">
              <a:gradFill>
                <a:gsLst>
                  <a:gs pos="2917">
                    <a:schemeClr val="tx1"/>
                  </a:gs>
                  <a:gs pos="30000">
                    <a:schemeClr val="tx1"/>
                  </a:gs>
                </a:gsLst>
                <a:lin ang="5400000" scaled="0"/>
              </a:gradFill>
              <a:cs typeface="Segoe UI"/>
            </a:endParaRPr>
          </a:p>
          <a:p>
            <a:pPr marL="457200" indent="-457200">
              <a:lnSpc>
                <a:spcPct val="90000"/>
              </a:lnSpc>
              <a:spcAft>
                <a:spcPts val="600"/>
              </a:spcAft>
              <a:buAutoNum type="arabicPeriod"/>
            </a:pPr>
            <a:r>
              <a:rPr lang="en-US" sz="2400" dirty="0" err="1">
                <a:gradFill>
                  <a:gsLst>
                    <a:gs pos="2917">
                      <a:schemeClr val="tx1"/>
                    </a:gs>
                    <a:gs pos="30000">
                      <a:schemeClr val="tx1"/>
                    </a:gs>
                  </a:gsLst>
                  <a:lin ang="5400000" scaled="0"/>
                </a:gradFill>
                <a:cs typeface="Segoe UI"/>
              </a:rPr>
              <a:t>MultinomialNB</a:t>
            </a:r>
            <a:endParaRPr lang="en-US" sz="2400" dirty="0">
              <a:gradFill>
                <a:gsLst>
                  <a:gs pos="2917">
                    <a:schemeClr val="tx1"/>
                  </a:gs>
                  <a:gs pos="30000">
                    <a:schemeClr val="tx1"/>
                  </a:gs>
                </a:gsLst>
                <a:lin ang="5400000" scaled="0"/>
              </a:gradFill>
              <a:cs typeface="Segoe UI"/>
            </a:endParaRPr>
          </a:p>
          <a:p>
            <a:pPr marL="457200" indent="-457200">
              <a:lnSpc>
                <a:spcPct val="90000"/>
              </a:lnSpc>
              <a:spcAft>
                <a:spcPts val="600"/>
              </a:spcAft>
              <a:buAutoNum type="arabicPeriod"/>
            </a:pPr>
            <a:endParaRPr lang="en-US" sz="2400" dirty="0">
              <a:gradFill>
                <a:gsLst>
                  <a:gs pos="2917">
                    <a:schemeClr val="tx1"/>
                  </a:gs>
                  <a:gs pos="30000">
                    <a:schemeClr val="tx1"/>
                  </a:gs>
                </a:gsLst>
                <a:lin ang="5400000" scaled="0"/>
              </a:gradFill>
              <a:latin typeface="+mj-lt"/>
              <a:cs typeface="Segoe UI"/>
            </a:endParaRPr>
          </a:p>
          <a:p>
            <a:pPr marL="457200" indent="-457200">
              <a:lnSpc>
                <a:spcPct val="90000"/>
              </a:lnSpc>
              <a:spcAft>
                <a:spcPts val="600"/>
              </a:spcAft>
              <a:buAutoNum type="arabicPeriod"/>
            </a:pPr>
            <a:r>
              <a:rPr lang="en-US" sz="2400" dirty="0" err="1">
                <a:latin typeface="+mj-lt"/>
                <a:cs typeface="Segoe UI"/>
              </a:rPr>
              <a:t>GaussianNB</a:t>
            </a:r>
            <a:endParaRPr lang="en-US" sz="2400" dirty="0">
              <a:latin typeface="+mj-lt"/>
              <a:cs typeface="Segoe UI"/>
            </a:endParaRPr>
          </a:p>
          <a:p>
            <a:pPr marL="457200" indent="-457200">
              <a:lnSpc>
                <a:spcPct val="90000"/>
              </a:lnSpc>
              <a:spcAft>
                <a:spcPts val="600"/>
              </a:spcAft>
              <a:buAutoNum type="arabicPeriod"/>
            </a:pPr>
            <a:endParaRPr lang="en-US" sz="2400" dirty="0">
              <a:latin typeface="+mj-lt"/>
              <a:cs typeface="Segoe UI"/>
            </a:endParaRPr>
          </a:p>
          <a:p>
            <a:pPr marL="457200" indent="-457200">
              <a:lnSpc>
                <a:spcPct val="90000"/>
              </a:lnSpc>
              <a:spcAft>
                <a:spcPts val="600"/>
              </a:spcAft>
              <a:buAutoNum type="arabicPeriod"/>
            </a:pPr>
            <a:r>
              <a:rPr lang="en-US" sz="2400" dirty="0">
                <a:latin typeface="+mj-lt"/>
                <a:cs typeface="Segoe UI"/>
              </a:rPr>
              <a:t>SVC</a:t>
            </a:r>
          </a:p>
          <a:p>
            <a:pPr marL="457200" indent="-457200">
              <a:lnSpc>
                <a:spcPct val="90000"/>
              </a:lnSpc>
              <a:spcAft>
                <a:spcPts val="600"/>
              </a:spcAft>
              <a:buAutoNum type="arabicPeriod"/>
            </a:pPr>
            <a:endParaRPr lang="en-US" sz="2400" dirty="0">
              <a:latin typeface="+mj-lt"/>
              <a:cs typeface="Segoe UI"/>
            </a:endParaRPr>
          </a:p>
          <a:p>
            <a:pPr marL="457200" indent="-457200">
              <a:lnSpc>
                <a:spcPct val="90000"/>
              </a:lnSpc>
              <a:spcAft>
                <a:spcPts val="600"/>
              </a:spcAft>
              <a:buAutoNum type="arabicPeriod"/>
            </a:pPr>
            <a:r>
              <a:rPr lang="en-US" sz="2400" dirty="0" err="1">
                <a:latin typeface="+mj-lt"/>
                <a:cs typeface="Segoe UI"/>
              </a:rPr>
              <a:t>KNeighborsClassifier</a:t>
            </a:r>
            <a:endParaRPr lang="en-US" sz="2400" dirty="0">
              <a:latin typeface="+mj-lt"/>
              <a:cs typeface="Segoe UI"/>
            </a:endParaRPr>
          </a:p>
          <a:p>
            <a:pPr marL="457200" indent="-457200">
              <a:lnSpc>
                <a:spcPct val="90000"/>
              </a:lnSpc>
              <a:spcAft>
                <a:spcPts val="600"/>
              </a:spcAft>
              <a:buAutoNum type="arabicPeriod"/>
            </a:pPr>
            <a:endParaRPr lang="en-US" sz="2400" dirty="0">
              <a:latin typeface="+mj-lt"/>
              <a:cs typeface="Segoe UI"/>
            </a:endParaRPr>
          </a:p>
          <a:p>
            <a:pPr marL="457200" indent="-457200">
              <a:lnSpc>
                <a:spcPct val="90000"/>
              </a:lnSpc>
              <a:spcAft>
                <a:spcPts val="600"/>
              </a:spcAft>
              <a:buAutoNum type="arabicPeriod"/>
            </a:pPr>
            <a:r>
              <a:rPr lang="en-US" sz="2400" dirty="0" err="1">
                <a:latin typeface="+mj-lt"/>
                <a:cs typeface="Segoe UI"/>
              </a:rPr>
              <a:t>DecisionTreeClassifier</a:t>
            </a:r>
            <a:endParaRPr lang="en-US" sz="2400" dirty="0">
              <a:latin typeface="+mj-lt"/>
              <a:cs typeface="Segoe UI"/>
            </a:endParaRPr>
          </a:p>
        </p:txBody>
      </p:sp>
      <p:sp>
        <p:nvSpPr>
          <p:cNvPr id="4" name="TextBox 3">
            <a:extLst>
              <a:ext uri="{FF2B5EF4-FFF2-40B4-BE49-F238E27FC236}">
                <a16:creationId xmlns:a16="http://schemas.microsoft.com/office/drawing/2014/main" id="{2986A769-F15D-1FB1-548E-D500B1041F72}"/>
              </a:ext>
            </a:extLst>
          </p:cNvPr>
          <p:cNvSpPr txBox="1"/>
          <p:nvPr/>
        </p:nvSpPr>
        <p:spPr>
          <a:xfrm>
            <a:off x="980382" y="1100923"/>
            <a:ext cx="1113382" cy="544765"/>
          </a:xfrm>
          <a:prstGeom prst="rect">
            <a:avLst/>
          </a:prstGeom>
          <a:solidFill>
            <a:srgbClr val="E1812B"/>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chemeClr val="tx1"/>
                    </a:gs>
                    <a:gs pos="30000">
                      <a:schemeClr val="tx1"/>
                    </a:gs>
                  </a:gsLst>
                  <a:lin ang="5400000" scaled="0"/>
                </a:gradFill>
                <a:cs typeface="Segoe UI"/>
              </a:rPr>
              <a:t>Models</a:t>
            </a:r>
          </a:p>
        </p:txBody>
      </p:sp>
      <p:sp>
        <p:nvSpPr>
          <p:cNvPr id="5" name="TextBox 4">
            <a:extLst>
              <a:ext uri="{FF2B5EF4-FFF2-40B4-BE49-F238E27FC236}">
                <a16:creationId xmlns:a16="http://schemas.microsoft.com/office/drawing/2014/main" id="{F30FD1FB-6EA0-50E2-A589-C6616FEA7E7A}"/>
              </a:ext>
            </a:extLst>
          </p:cNvPr>
          <p:cNvSpPr txBox="1"/>
          <p:nvPr/>
        </p:nvSpPr>
        <p:spPr>
          <a:xfrm>
            <a:off x="6147694" y="1100922"/>
            <a:ext cx="1981894" cy="544765"/>
          </a:xfrm>
          <a:prstGeom prst="rect">
            <a:avLst/>
          </a:prstGeom>
          <a:solidFill>
            <a:srgbClr val="E1812B"/>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chemeClr val="tx1"/>
                    </a:gs>
                    <a:gs pos="30000">
                      <a:schemeClr val="tx1"/>
                    </a:gs>
                  </a:gsLst>
                  <a:lin ang="5400000" scaled="0"/>
                </a:gradFill>
                <a:cs typeface="Segoe UI"/>
              </a:rPr>
              <a:t>Recall Score</a:t>
            </a:r>
          </a:p>
        </p:txBody>
      </p:sp>
      <p:sp>
        <p:nvSpPr>
          <p:cNvPr id="8" name="TextBox 7">
            <a:extLst>
              <a:ext uri="{FF2B5EF4-FFF2-40B4-BE49-F238E27FC236}">
                <a16:creationId xmlns:a16="http://schemas.microsoft.com/office/drawing/2014/main" id="{B1EABE4E-99B8-2824-07D5-A3CD14188374}"/>
              </a:ext>
            </a:extLst>
          </p:cNvPr>
          <p:cNvSpPr txBox="1"/>
          <p:nvPr/>
        </p:nvSpPr>
        <p:spPr>
          <a:xfrm>
            <a:off x="6620909" y="1855646"/>
            <a:ext cx="1035463" cy="472129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0,71</a:t>
            </a:r>
          </a:p>
          <a:p>
            <a:pPr>
              <a:lnSpc>
                <a:spcPct val="90000"/>
              </a:lnSpc>
              <a:spcAft>
                <a:spcPts val="600"/>
              </a:spcAft>
            </a:pPr>
            <a:endParaRPr lang="en-US" sz="2400" dirty="0">
              <a:gradFill>
                <a:gsLst>
                  <a:gs pos="2917">
                    <a:schemeClr val="tx1"/>
                  </a:gs>
                  <a:gs pos="30000">
                    <a:schemeClr val="tx1"/>
                  </a:gs>
                </a:gsLst>
                <a:lin ang="5400000" scaled="0"/>
              </a:gradFill>
              <a:cs typeface="Segoe UI"/>
            </a:endParaRPr>
          </a:p>
          <a:p>
            <a:pPr>
              <a:lnSpc>
                <a:spcPct val="90000"/>
              </a:lnSpc>
              <a:spcAft>
                <a:spcPts val="600"/>
              </a:spcAft>
            </a:pPr>
            <a:r>
              <a:rPr lang="en-US" sz="2400" dirty="0">
                <a:gradFill>
                  <a:gsLst>
                    <a:gs pos="2917">
                      <a:schemeClr val="tx1"/>
                    </a:gs>
                    <a:gs pos="30000">
                      <a:schemeClr val="tx1"/>
                    </a:gs>
                  </a:gsLst>
                  <a:lin ang="5400000" scaled="0"/>
                </a:gradFill>
                <a:cs typeface="Segoe UI"/>
              </a:rPr>
              <a:t>0,60</a:t>
            </a:r>
          </a:p>
          <a:p>
            <a:pPr>
              <a:lnSpc>
                <a:spcPct val="90000"/>
              </a:lnSpc>
              <a:spcAft>
                <a:spcPts val="600"/>
              </a:spcAft>
            </a:pPr>
            <a:endParaRPr lang="en-US" sz="2400" dirty="0">
              <a:gradFill>
                <a:gsLst>
                  <a:gs pos="2917">
                    <a:schemeClr val="tx1"/>
                  </a:gs>
                  <a:gs pos="30000">
                    <a:schemeClr val="tx1"/>
                  </a:gs>
                </a:gsLst>
                <a:lin ang="5400000" scaled="0"/>
              </a:gradFill>
              <a:latin typeface="+mj-lt"/>
              <a:cs typeface="Segoe UI"/>
            </a:endParaRPr>
          </a:p>
          <a:p>
            <a:pPr>
              <a:lnSpc>
                <a:spcPct val="90000"/>
              </a:lnSpc>
              <a:spcAft>
                <a:spcPts val="600"/>
              </a:spcAft>
            </a:pPr>
            <a:r>
              <a:rPr lang="en-US" sz="2400" dirty="0">
                <a:latin typeface="+mj-lt"/>
                <a:cs typeface="Segoe UI"/>
              </a:rPr>
              <a:t>0,58</a:t>
            </a:r>
          </a:p>
          <a:p>
            <a:pPr>
              <a:lnSpc>
                <a:spcPct val="90000"/>
              </a:lnSpc>
              <a:spcAft>
                <a:spcPts val="600"/>
              </a:spcAft>
            </a:pPr>
            <a:endParaRPr lang="en-US" sz="2400" dirty="0">
              <a:latin typeface="+mj-lt"/>
              <a:cs typeface="Segoe UI"/>
            </a:endParaRPr>
          </a:p>
          <a:p>
            <a:pPr>
              <a:lnSpc>
                <a:spcPct val="90000"/>
              </a:lnSpc>
              <a:spcAft>
                <a:spcPts val="600"/>
              </a:spcAft>
            </a:pPr>
            <a:r>
              <a:rPr lang="en-US" sz="2400" dirty="0">
                <a:latin typeface="+mj-lt"/>
                <a:cs typeface="Segoe UI"/>
              </a:rPr>
              <a:t>0,06</a:t>
            </a:r>
          </a:p>
          <a:p>
            <a:pPr>
              <a:lnSpc>
                <a:spcPct val="90000"/>
              </a:lnSpc>
              <a:spcAft>
                <a:spcPts val="600"/>
              </a:spcAft>
            </a:pPr>
            <a:endParaRPr lang="en-US" sz="2400" dirty="0">
              <a:latin typeface="+mj-lt"/>
              <a:cs typeface="Segoe UI"/>
            </a:endParaRPr>
          </a:p>
          <a:p>
            <a:pPr>
              <a:lnSpc>
                <a:spcPct val="90000"/>
              </a:lnSpc>
              <a:spcAft>
                <a:spcPts val="600"/>
              </a:spcAft>
            </a:pPr>
            <a:r>
              <a:rPr lang="en-US" sz="2400" dirty="0">
                <a:latin typeface="+mj-lt"/>
                <a:cs typeface="Segoe UI"/>
              </a:rPr>
              <a:t>0,14</a:t>
            </a:r>
          </a:p>
          <a:p>
            <a:pPr>
              <a:lnSpc>
                <a:spcPct val="90000"/>
              </a:lnSpc>
              <a:spcAft>
                <a:spcPts val="600"/>
              </a:spcAft>
            </a:pPr>
            <a:endParaRPr lang="en-US" sz="2400" dirty="0">
              <a:latin typeface="+mj-lt"/>
              <a:cs typeface="Segoe UI"/>
            </a:endParaRPr>
          </a:p>
          <a:p>
            <a:pPr>
              <a:lnSpc>
                <a:spcPct val="90000"/>
              </a:lnSpc>
              <a:spcAft>
                <a:spcPts val="600"/>
              </a:spcAft>
            </a:pPr>
            <a:r>
              <a:rPr lang="en-US" sz="2400" dirty="0">
                <a:latin typeface="+mj-lt"/>
                <a:cs typeface="Segoe UI"/>
              </a:rPr>
              <a:t>0,15</a:t>
            </a:r>
          </a:p>
        </p:txBody>
      </p:sp>
    </p:spTree>
    <p:custDataLst>
      <p:tags r:id="rId1"/>
    </p:custDataLst>
    <p:extLst>
      <p:ext uri="{BB962C8B-B14F-4D97-AF65-F5344CB8AC3E}">
        <p14:creationId xmlns:p14="http://schemas.microsoft.com/office/powerpoint/2010/main" val="14811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Business Case</a:t>
            </a:r>
            <a:endParaRPr lang="en-US" dirty="0"/>
          </a:p>
          <a:p>
            <a:endParaRPr lang="en-US" dirty="0"/>
          </a:p>
          <a:p>
            <a:endParaRPr lang="en-US" sz="3500" b="1" dirty="0">
              <a:solidFill>
                <a:schemeClr val="tx1"/>
              </a:solidFill>
            </a:endParaRPr>
          </a:p>
        </p:txBody>
      </p:sp>
      <p:sp>
        <p:nvSpPr>
          <p:cNvPr id="3" name="TextBox 2">
            <a:extLst>
              <a:ext uri="{FF2B5EF4-FFF2-40B4-BE49-F238E27FC236}">
                <a16:creationId xmlns:a16="http://schemas.microsoft.com/office/drawing/2014/main" id="{E7CA08F6-66A3-6088-D436-C70B5F6CD92E}"/>
              </a:ext>
            </a:extLst>
          </p:cNvPr>
          <p:cNvSpPr txBox="1"/>
          <p:nvPr/>
        </p:nvSpPr>
        <p:spPr>
          <a:xfrm>
            <a:off x="515393" y="1237386"/>
            <a:ext cx="11571831" cy="218213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Assuming that the bank provides us with the following information:</a:t>
            </a:r>
          </a:p>
          <a:p>
            <a:pPr>
              <a:lnSpc>
                <a:spcPct val="90000"/>
              </a:lnSpc>
              <a:spcAft>
                <a:spcPts val="600"/>
              </a:spcAft>
            </a:pPr>
            <a:endParaRPr lang="en-US" sz="24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1M active clients in the last fiscal year;</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$5 is the cost to print a new card and send it via mail to a client;</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$150 is the average spent on a newly printed card that was accepted by the client.</a:t>
            </a:r>
          </a:p>
        </p:txBody>
      </p:sp>
      <p:sp>
        <p:nvSpPr>
          <p:cNvPr id="2" name="TextBox 1">
            <a:extLst>
              <a:ext uri="{FF2B5EF4-FFF2-40B4-BE49-F238E27FC236}">
                <a16:creationId xmlns:a16="http://schemas.microsoft.com/office/drawing/2014/main" id="{94341EC7-2C7C-41A2-0DD1-6FBB48A35A5E}"/>
              </a:ext>
            </a:extLst>
          </p:cNvPr>
          <p:cNvSpPr txBox="1"/>
          <p:nvPr/>
        </p:nvSpPr>
        <p:spPr>
          <a:xfrm>
            <a:off x="515392" y="3692991"/>
            <a:ext cx="11571831" cy="256377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Then:</a:t>
            </a:r>
          </a:p>
          <a:p>
            <a:pPr>
              <a:lnSpc>
                <a:spcPct val="90000"/>
              </a:lnSpc>
              <a:spcAft>
                <a:spcPts val="600"/>
              </a:spcAft>
            </a:pPr>
            <a:endParaRPr lang="en-US" sz="24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Every true positive: $150 - $5 = +$145 (card sent, offer accepted)</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Every true negative: $0 (card not sent)</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Every false negative:  - $150 (card not sent, lost opportunity for an offer acceptance)</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Every false positive: - $5 (card sent, offer not accepted)</a:t>
            </a:r>
          </a:p>
        </p:txBody>
      </p:sp>
    </p:spTree>
    <p:custDataLst>
      <p:tags r:id="rId1"/>
    </p:custDataLst>
    <p:extLst>
      <p:ext uri="{BB962C8B-B14F-4D97-AF65-F5344CB8AC3E}">
        <p14:creationId xmlns:p14="http://schemas.microsoft.com/office/powerpoint/2010/main" val="164445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Business Case</a:t>
            </a:r>
            <a:endParaRPr lang="en-US" dirty="0"/>
          </a:p>
          <a:p>
            <a:endParaRPr lang="en-US" dirty="0"/>
          </a:p>
          <a:p>
            <a:endParaRPr lang="en-US" sz="3500" b="1" dirty="0">
              <a:solidFill>
                <a:schemeClr val="tx1"/>
              </a:solidFill>
            </a:endParaRPr>
          </a:p>
        </p:txBody>
      </p:sp>
      <p:sp>
        <p:nvSpPr>
          <p:cNvPr id="3" name="TextBox 2">
            <a:extLst>
              <a:ext uri="{FF2B5EF4-FFF2-40B4-BE49-F238E27FC236}">
                <a16:creationId xmlns:a16="http://schemas.microsoft.com/office/drawing/2014/main" id="{E7CA08F6-66A3-6088-D436-C70B5F6CD92E}"/>
              </a:ext>
            </a:extLst>
          </p:cNvPr>
          <p:cNvSpPr txBox="1"/>
          <p:nvPr/>
        </p:nvSpPr>
        <p:spPr>
          <a:xfrm>
            <a:off x="515394" y="1237386"/>
            <a:ext cx="10771732" cy="294542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With the active customers from last fiscal year, according to our model:</a:t>
            </a:r>
          </a:p>
          <a:p>
            <a:pPr>
              <a:lnSpc>
                <a:spcPct val="90000"/>
              </a:lnSpc>
              <a:spcAft>
                <a:spcPts val="600"/>
              </a:spcAft>
            </a:pPr>
            <a:endParaRPr lang="en-US" sz="24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If the bank sent a card to every client, it would have - $1,2M in revenue</a:t>
            </a: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Sending a card to clients identified as potential accepters would generate $1,8M</a:t>
            </a:r>
          </a:p>
          <a:p>
            <a:pPr marL="342900" indent="-342900">
              <a:lnSpc>
                <a:spcPct val="90000"/>
              </a:lnSpc>
              <a:spcAft>
                <a:spcPts val="600"/>
              </a:spcAft>
              <a:buFont typeface="Arial" panose="020B0604020202020204" pitchFamily="34" charset="0"/>
              <a:buChar char="•"/>
            </a:pPr>
            <a:endParaRPr lang="en-US" sz="22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endParaRPr lang="en-US" sz="22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cs typeface="Segoe UI"/>
              </a:rPr>
              <a:t>Savings: $ 3,1M</a:t>
            </a:r>
          </a:p>
        </p:txBody>
      </p:sp>
    </p:spTree>
    <p:custDataLst>
      <p:tags r:id="rId1"/>
    </p:custDataLst>
    <p:extLst>
      <p:ext uri="{BB962C8B-B14F-4D97-AF65-F5344CB8AC3E}">
        <p14:creationId xmlns:p14="http://schemas.microsoft.com/office/powerpoint/2010/main" val="18350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4120302" y="2909910"/>
            <a:ext cx="3951395" cy="1038180"/>
          </a:xfrm>
        </p:spPr>
        <p:txBody>
          <a:bodyPr/>
          <a:lstStyle/>
          <a:p>
            <a:r>
              <a:rPr lang="en-US" sz="5400" b="1" dirty="0"/>
              <a:t>Thank You!!</a:t>
            </a:r>
          </a:p>
          <a:p>
            <a:endParaRPr lang="en-US" sz="5400" dirty="0"/>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23251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733" y="928687"/>
            <a:ext cx="11131651" cy="808768"/>
          </a:xfrm>
        </p:spPr>
        <p:txBody>
          <a:bodyPr/>
          <a:lstStyle/>
          <a:p>
            <a:r>
              <a:rPr lang="en-US" sz="4400" b="1" dirty="0">
                <a:cs typeface="Segoe UI"/>
              </a:rPr>
              <a:t>Index</a:t>
            </a:r>
            <a:endParaRPr lang="en-US" b="1" dirty="0"/>
          </a:p>
          <a:p>
            <a:pPr algn="ctr"/>
            <a:endParaRPr lang="en-US" sz="1000" dirty="0">
              <a:latin typeface="Segoe UI"/>
              <a:cs typeface="Arial"/>
            </a:endParaRPr>
          </a:p>
        </p:txBody>
      </p:sp>
      <p:sp>
        <p:nvSpPr>
          <p:cNvPr id="5" name="Text Placeholder 4">
            <a:extLst>
              <a:ext uri="{FF2B5EF4-FFF2-40B4-BE49-F238E27FC236}">
                <a16:creationId xmlns:a16="http://schemas.microsoft.com/office/drawing/2014/main" id="{0EEE549F-BB38-AAE0-1BEC-990DBC8DD126}"/>
              </a:ext>
            </a:extLst>
          </p:cNvPr>
          <p:cNvSpPr>
            <a:spLocks noGrp="1"/>
          </p:cNvSpPr>
          <p:nvPr>
            <p:ph type="body" sz="quarter" idx="12"/>
          </p:nvPr>
        </p:nvSpPr>
        <p:spPr>
          <a:xfrm>
            <a:off x="731962" y="1770913"/>
            <a:ext cx="10728076" cy="4158400"/>
          </a:xfrm>
        </p:spPr>
        <p:txBody>
          <a:bodyPr vert="horz" wrap="square" lIns="182880" tIns="146304" rIns="182880" bIns="146304" rtlCol="0" anchor="t">
            <a:noAutofit/>
          </a:bodyPr>
          <a:lstStyle/>
          <a:p>
            <a:pPr marL="342900" indent="-342900">
              <a:lnSpc>
                <a:spcPct val="150000"/>
              </a:lnSpc>
              <a:buFont typeface="Arial" panose="020B0604020202020204" pitchFamily="34" charset="0"/>
              <a:buChar char="•"/>
            </a:pPr>
            <a:r>
              <a:rPr lang="en-US" sz="2400" b="1" dirty="0">
                <a:cs typeface="Segoe UI Light"/>
              </a:rPr>
              <a:t>Objectives</a:t>
            </a:r>
          </a:p>
          <a:p>
            <a:pPr marL="342900" indent="-342900">
              <a:lnSpc>
                <a:spcPct val="150000"/>
              </a:lnSpc>
              <a:buFont typeface="Arial" panose="020B0604020202020204" pitchFamily="34" charset="0"/>
              <a:buChar char="•"/>
            </a:pPr>
            <a:r>
              <a:rPr lang="en-US" sz="2400" b="1" dirty="0">
                <a:cs typeface="Segoe UI Light"/>
              </a:rPr>
              <a:t>Exploratory Data Analysis</a:t>
            </a:r>
          </a:p>
          <a:p>
            <a:pPr marL="342900" indent="-342900">
              <a:lnSpc>
                <a:spcPct val="150000"/>
              </a:lnSpc>
              <a:buFont typeface="Arial" panose="020B0604020202020204" pitchFamily="34" charset="0"/>
              <a:buChar char="•"/>
            </a:pPr>
            <a:r>
              <a:rPr lang="en-US" sz="2400" b="1" dirty="0">
                <a:cs typeface="Segoe UI Light"/>
              </a:rPr>
              <a:t>Benchmark</a:t>
            </a:r>
          </a:p>
          <a:p>
            <a:pPr marL="342900" indent="-342900">
              <a:lnSpc>
                <a:spcPct val="150000"/>
              </a:lnSpc>
              <a:buFont typeface="Arial" panose="020B0604020202020204" pitchFamily="34" charset="0"/>
              <a:buChar char="•"/>
            </a:pPr>
            <a:r>
              <a:rPr lang="en-US" sz="2400" b="1" dirty="0">
                <a:cs typeface="Segoe UI Light"/>
              </a:rPr>
              <a:t>Optimization</a:t>
            </a:r>
          </a:p>
          <a:p>
            <a:pPr marL="342900" indent="-342900">
              <a:lnSpc>
                <a:spcPct val="150000"/>
              </a:lnSpc>
              <a:buFont typeface="Arial" panose="020B0604020202020204" pitchFamily="34" charset="0"/>
              <a:buChar char="•"/>
            </a:pPr>
            <a:r>
              <a:rPr lang="en-US" sz="2400" b="1" dirty="0">
                <a:cs typeface="Segoe UI Light"/>
              </a:rPr>
              <a:t>Models Comparison </a:t>
            </a:r>
          </a:p>
          <a:p>
            <a:pPr marL="342900" indent="-342900">
              <a:lnSpc>
                <a:spcPct val="150000"/>
              </a:lnSpc>
              <a:buFont typeface="Arial" panose="020B0604020202020204" pitchFamily="34" charset="0"/>
              <a:buChar char="•"/>
            </a:pPr>
            <a:r>
              <a:rPr lang="en-US" sz="2400" b="1" dirty="0">
                <a:cs typeface="Segoe UI Light"/>
              </a:rPr>
              <a:t>Business Case </a:t>
            </a:r>
            <a:endParaRPr lang="en-US" sz="2400" dirty="0">
              <a:cs typeface="Segoe UI Light"/>
            </a:endParaRPr>
          </a:p>
          <a:p>
            <a:endParaRPr lang="en-US" sz="1800" b="1" dirty="0">
              <a:cs typeface="Segoe UI Light"/>
            </a:endParaRPr>
          </a:p>
          <a:p>
            <a:endParaRPr lang="en-US" sz="1800" b="1" dirty="0">
              <a:cs typeface="Segoe UI Light"/>
            </a:endParaRPr>
          </a:p>
        </p:txBody>
      </p:sp>
      <p:pic>
        <p:nvPicPr>
          <p:cNvPr id="7" name="Picture 6" descr="A picture containing text&#10;&#10;Description automatically generated">
            <a:extLst>
              <a:ext uri="{FF2B5EF4-FFF2-40B4-BE49-F238E27FC236}">
                <a16:creationId xmlns:a16="http://schemas.microsoft.com/office/drawing/2014/main" id="{A66E1A0F-192E-DE96-D392-0CE5C9A11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263" y="1244092"/>
            <a:ext cx="7772400" cy="4369816"/>
          </a:xfrm>
          <a:prstGeom prst="rect">
            <a:avLst/>
          </a:prstGeom>
        </p:spPr>
      </p:pic>
    </p:spTree>
    <p:extLst>
      <p:ext uri="{BB962C8B-B14F-4D97-AF65-F5344CB8AC3E}">
        <p14:creationId xmlns:p14="http://schemas.microsoft.com/office/powerpoint/2010/main" val="72621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AB7EDB-3197-812E-0B48-8E9373F5FEB7}"/>
              </a:ext>
            </a:extLst>
          </p:cNvPr>
          <p:cNvSpPr txBox="1"/>
          <p:nvPr/>
        </p:nvSpPr>
        <p:spPr>
          <a:xfrm>
            <a:off x="486818" y="1163445"/>
            <a:ext cx="10728076" cy="144655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cs typeface="Segoe UI"/>
              </a:rPr>
              <a:t>Build a model that will predict users who will accept a Credit Card offer</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cs typeface="Segoe UI"/>
            </a:endParaRPr>
          </a:p>
          <a:p>
            <a:pPr marL="342900" indent="-342900">
              <a:lnSpc>
                <a:spcPct val="90000"/>
              </a:lnSpc>
              <a:spcAft>
                <a:spcPts val="600"/>
              </a:spcAft>
              <a:buFont typeface="Arial" panose="020B0604020202020204" pitchFamily="34" charset="0"/>
              <a:buChar char="•"/>
            </a:pPr>
            <a:r>
              <a:rPr lang="en-US" sz="2400" dirty="0">
                <a:latin typeface="+mj-lt"/>
                <a:cs typeface="Segoe UI"/>
              </a:rPr>
              <a:t>Get insights into groups of people who accepted an offer </a:t>
            </a:r>
          </a:p>
        </p:txBody>
      </p:sp>
      <p:sp>
        <p:nvSpPr>
          <p:cNvPr id="5" name="Text Placeholder 4">
            <a:extLst>
              <a:ext uri="{FF2B5EF4-FFF2-40B4-BE49-F238E27FC236}">
                <a16:creationId xmlns:a16="http://schemas.microsoft.com/office/drawing/2014/main" id="{0EEE549F-BB38-AAE0-1BEC-990DBC8DD126}"/>
              </a:ext>
            </a:extLst>
          </p:cNvPr>
          <p:cNvSpPr>
            <a:spLocks noGrp="1"/>
          </p:cNvSpPr>
          <p:nvPr>
            <p:ph type="body" sz="quarter" idx="12"/>
          </p:nvPr>
        </p:nvSpPr>
        <p:spPr>
          <a:xfrm>
            <a:off x="517347" y="3214586"/>
            <a:ext cx="10728076" cy="1033420"/>
          </a:xfrm>
        </p:spPr>
        <p:txBody>
          <a:bodyPr vert="horz" wrap="square" lIns="182880" tIns="146304" rIns="182880" bIns="146304" rtlCol="0" anchor="t">
            <a:noAutofit/>
          </a:bodyPr>
          <a:lstStyle/>
          <a:p>
            <a:r>
              <a:rPr lang="en-US" sz="2400" b="1" dirty="0">
                <a:cs typeface="Segoe UI Light"/>
              </a:rPr>
              <a:t>The database comes from a focused marketing study organized by the bank with participation of 18,000 current customers.</a:t>
            </a:r>
            <a:endParaRPr lang="en-US" sz="1800" b="1" dirty="0">
              <a:cs typeface="Segoe UI Light"/>
            </a:endParaRPr>
          </a:p>
          <a:p>
            <a:endParaRPr lang="en-US" sz="1800" b="1" dirty="0">
              <a:cs typeface="Segoe UI Light"/>
            </a:endParaRPr>
          </a:p>
        </p:txBody>
      </p:sp>
      <p:sp>
        <p:nvSpPr>
          <p:cNvPr id="3" name="Title 1">
            <a:extLst>
              <a:ext uri="{FF2B5EF4-FFF2-40B4-BE49-F238E27FC236}">
                <a16:creationId xmlns:a16="http://schemas.microsoft.com/office/drawing/2014/main" id="{073DCEDA-A7B1-85A2-BA5D-92303A834B6A}"/>
              </a:ext>
            </a:extLst>
          </p:cNvPr>
          <p:cNvSpPr txBox="1">
            <a:spLocks/>
          </p:cNvSpPr>
          <p:nvPr/>
        </p:nvSpPr>
        <p:spPr>
          <a:xfrm>
            <a:off x="794644" y="143445"/>
            <a:ext cx="6984759" cy="820472"/>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r>
              <a:rPr lang="en-US" sz="4400" dirty="0">
                <a:cs typeface="Segoe UI"/>
              </a:rPr>
              <a:t>Objective </a:t>
            </a:r>
            <a:endParaRPr lang="en-US" dirty="0"/>
          </a:p>
          <a:p>
            <a:endParaRPr lang="en-US" dirty="0"/>
          </a:p>
          <a:p>
            <a:endParaRPr lang="en-US" sz="3500" b="1" dirty="0">
              <a:solidFill>
                <a:schemeClr val="tx1"/>
              </a:solidFill>
            </a:endParaRPr>
          </a:p>
        </p:txBody>
      </p:sp>
      <p:pic>
        <p:nvPicPr>
          <p:cNvPr id="11" name="Picture 10" descr="Diagram&#10;&#10;Description automatically generated">
            <a:extLst>
              <a:ext uri="{FF2B5EF4-FFF2-40B4-BE49-F238E27FC236}">
                <a16:creationId xmlns:a16="http://schemas.microsoft.com/office/drawing/2014/main" id="{7494FC26-D287-A470-7E83-3102B9E64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463" y="4264066"/>
            <a:ext cx="3919537" cy="2613025"/>
          </a:xfrm>
          <a:prstGeom prst="rect">
            <a:avLst/>
          </a:prstGeom>
        </p:spPr>
      </p:pic>
    </p:spTree>
    <p:extLst>
      <p:ext uri="{BB962C8B-B14F-4D97-AF65-F5344CB8AC3E}">
        <p14:creationId xmlns:p14="http://schemas.microsoft.com/office/powerpoint/2010/main" val="360901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44" y="143445"/>
            <a:ext cx="6984759" cy="820472"/>
          </a:xfrm>
        </p:spPr>
        <p:txBody>
          <a:bodyPr/>
          <a:lstStyle/>
          <a:p>
            <a:r>
              <a:rPr lang="en-US" sz="4400" dirty="0">
                <a:cs typeface="Segoe UI"/>
              </a:rPr>
              <a:t>Exploratory Data Analysis</a:t>
            </a:r>
            <a:endParaRPr lang="en-US" dirty="0"/>
          </a:p>
          <a:p>
            <a:endParaRPr lang="en-US" dirty="0"/>
          </a:p>
          <a:p>
            <a:endParaRPr lang="en-US" sz="3500" b="1" dirty="0">
              <a:solidFill>
                <a:schemeClr val="tx1"/>
              </a:solidFill>
            </a:endParaRPr>
          </a:p>
        </p:txBody>
      </p:sp>
      <p:pic>
        <p:nvPicPr>
          <p:cNvPr id="4" name="Picture 3" descr="Chart, bar chart&#10;&#10;Description automatically generated">
            <a:hlinkClick r:id="rId2"/>
            <a:extLst>
              <a:ext uri="{FF2B5EF4-FFF2-40B4-BE49-F238E27FC236}">
                <a16:creationId xmlns:a16="http://schemas.microsoft.com/office/drawing/2014/main" id="{F0DAEE81-08AA-DAEF-B384-A07DA6777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912" y="1192381"/>
            <a:ext cx="9355740" cy="5232617"/>
          </a:xfrm>
          <a:prstGeom prst="rect">
            <a:avLst/>
          </a:prstGeom>
        </p:spPr>
      </p:pic>
    </p:spTree>
    <p:extLst>
      <p:ext uri="{BB962C8B-B14F-4D97-AF65-F5344CB8AC3E}">
        <p14:creationId xmlns:p14="http://schemas.microsoft.com/office/powerpoint/2010/main" val="372908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904BD624-086E-2220-A37F-3CE0C156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85" y="1966911"/>
            <a:ext cx="6912430" cy="4233863"/>
          </a:xfrm>
          <a:prstGeom prst="rect">
            <a:avLst/>
          </a:prstGeom>
        </p:spPr>
      </p:pic>
      <p:sp>
        <p:nvSpPr>
          <p:cNvPr id="10" name="Title 1">
            <a:extLst>
              <a:ext uri="{FF2B5EF4-FFF2-40B4-BE49-F238E27FC236}">
                <a16:creationId xmlns:a16="http://schemas.microsoft.com/office/drawing/2014/main" id="{62C3926B-AE00-C892-2350-3043ECE15C2F}"/>
              </a:ext>
            </a:extLst>
          </p:cNvPr>
          <p:cNvSpPr>
            <a:spLocks noGrp="1"/>
          </p:cNvSpPr>
          <p:nvPr>
            <p:ph type="title"/>
          </p:nvPr>
        </p:nvSpPr>
        <p:spPr>
          <a:xfrm>
            <a:off x="794644" y="143445"/>
            <a:ext cx="6984759" cy="820472"/>
          </a:xfrm>
        </p:spPr>
        <p:txBody>
          <a:bodyPr/>
          <a:lstStyle/>
          <a:p>
            <a:r>
              <a:rPr lang="en-US" sz="4400" dirty="0">
                <a:cs typeface="Segoe UI"/>
              </a:rPr>
              <a:t>Exploratory Data Analysis</a:t>
            </a:r>
            <a:endParaRPr lang="en-US" dirty="0"/>
          </a:p>
          <a:p>
            <a:endParaRPr lang="en-US" dirty="0"/>
          </a:p>
          <a:p>
            <a:endParaRPr lang="en-US" sz="3500" b="1" dirty="0">
              <a:solidFill>
                <a:schemeClr val="tx1"/>
              </a:solidFill>
            </a:endParaRPr>
          </a:p>
        </p:txBody>
      </p:sp>
      <p:sp>
        <p:nvSpPr>
          <p:cNvPr id="12" name="TextBox 11">
            <a:extLst>
              <a:ext uri="{FF2B5EF4-FFF2-40B4-BE49-F238E27FC236}">
                <a16:creationId xmlns:a16="http://schemas.microsoft.com/office/drawing/2014/main" id="{6FA7F8A6-CB2F-4A58-8F30-80B1AF08D6C1}"/>
              </a:ext>
            </a:extLst>
          </p:cNvPr>
          <p:cNvSpPr txBox="1"/>
          <p:nvPr/>
        </p:nvSpPr>
        <p:spPr>
          <a:xfrm>
            <a:off x="4973094" y="1193031"/>
            <a:ext cx="2484527" cy="544765"/>
          </a:xfrm>
          <a:prstGeom prst="rect">
            <a:avLst/>
          </a:prstGeom>
          <a:solidFill>
            <a:srgbClr val="E1812B"/>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chemeClr val="tx1"/>
                    </a:gs>
                    <a:gs pos="30000">
                      <a:schemeClr val="tx1"/>
                    </a:gs>
                  </a:gsLst>
                  <a:lin ang="5400000" scaled="0"/>
                </a:gradFill>
                <a:cs typeface="Segoe UI"/>
              </a:rPr>
              <a:t>High data imbalance</a:t>
            </a:r>
          </a:p>
        </p:txBody>
      </p:sp>
    </p:spTree>
    <p:extLst>
      <p:ext uri="{BB962C8B-B14F-4D97-AF65-F5344CB8AC3E}">
        <p14:creationId xmlns:p14="http://schemas.microsoft.com/office/powerpoint/2010/main" val="8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91F975C0-88B5-36E8-733B-6E87F5008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078" y="1625531"/>
            <a:ext cx="6087220" cy="4989011"/>
          </a:xfrm>
          <a:prstGeom prst="rect">
            <a:avLst/>
          </a:prstGeom>
        </p:spPr>
      </p:pic>
      <p:sp>
        <p:nvSpPr>
          <p:cNvPr id="10" name="Title 1">
            <a:extLst>
              <a:ext uri="{FF2B5EF4-FFF2-40B4-BE49-F238E27FC236}">
                <a16:creationId xmlns:a16="http://schemas.microsoft.com/office/drawing/2014/main" id="{62C3926B-AE00-C892-2350-3043ECE15C2F}"/>
              </a:ext>
            </a:extLst>
          </p:cNvPr>
          <p:cNvSpPr>
            <a:spLocks noGrp="1"/>
          </p:cNvSpPr>
          <p:nvPr>
            <p:ph type="title"/>
          </p:nvPr>
        </p:nvSpPr>
        <p:spPr>
          <a:xfrm>
            <a:off x="794644" y="143445"/>
            <a:ext cx="6984759" cy="820472"/>
          </a:xfrm>
        </p:spPr>
        <p:txBody>
          <a:bodyPr/>
          <a:lstStyle/>
          <a:p>
            <a:r>
              <a:rPr lang="en-US" sz="4400" dirty="0">
                <a:cs typeface="Segoe UI"/>
              </a:rPr>
              <a:t>Exploratory Data Analysis</a:t>
            </a:r>
            <a:endParaRPr lang="en-US" dirty="0"/>
          </a:p>
          <a:p>
            <a:endParaRPr lang="en-US" dirty="0"/>
          </a:p>
          <a:p>
            <a:endParaRPr lang="en-US" sz="3500" b="1" dirty="0">
              <a:solidFill>
                <a:schemeClr val="tx1"/>
              </a:solidFill>
            </a:endParaRPr>
          </a:p>
        </p:txBody>
      </p:sp>
      <p:sp>
        <p:nvSpPr>
          <p:cNvPr id="13" name="TextBox 12">
            <a:extLst>
              <a:ext uri="{FF2B5EF4-FFF2-40B4-BE49-F238E27FC236}">
                <a16:creationId xmlns:a16="http://schemas.microsoft.com/office/drawing/2014/main" id="{6284EBC8-1A39-5744-0C3E-E8A9C001A6EF}"/>
              </a:ext>
            </a:extLst>
          </p:cNvPr>
          <p:cNvSpPr txBox="1"/>
          <p:nvPr/>
        </p:nvSpPr>
        <p:spPr>
          <a:xfrm>
            <a:off x="4163371" y="963917"/>
            <a:ext cx="2897733" cy="544765"/>
          </a:xfrm>
          <a:prstGeom prst="rect">
            <a:avLst/>
          </a:prstGeom>
          <a:solidFill>
            <a:srgbClr val="E1812B"/>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chemeClr val="tx1"/>
                    </a:gs>
                    <a:gs pos="30000">
                      <a:schemeClr val="tx1"/>
                    </a:gs>
                  </a:gsLst>
                  <a:lin ang="5400000" scaled="0"/>
                </a:gradFill>
                <a:cs typeface="Segoe UI"/>
              </a:rPr>
              <a:t>No high multicollinearity </a:t>
            </a:r>
          </a:p>
        </p:txBody>
      </p:sp>
    </p:spTree>
    <p:extLst>
      <p:ext uri="{BB962C8B-B14F-4D97-AF65-F5344CB8AC3E}">
        <p14:creationId xmlns:p14="http://schemas.microsoft.com/office/powerpoint/2010/main" val="298937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Benchmark</a:t>
            </a:r>
            <a:endParaRPr lang="en-US" dirty="0"/>
          </a:p>
          <a:p>
            <a:endParaRPr lang="en-US" dirty="0"/>
          </a:p>
          <a:p>
            <a:endParaRPr lang="en-US" sz="3500" b="1" dirty="0">
              <a:solidFill>
                <a:schemeClr val="tx1"/>
              </a:solidFill>
            </a:endParaRPr>
          </a:p>
        </p:txBody>
      </p:sp>
      <p:sp>
        <p:nvSpPr>
          <p:cNvPr id="10" name="TextBox 9">
            <a:extLst>
              <a:ext uri="{FF2B5EF4-FFF2-40B4-BE49-F238E27FC236}">
                <a16:creationId xmlns:a16="http://schemas.microsoft.com/office/drawing/2014/main" id="{9D7D420F-6621-1933-E675-01AFD4E97EB8}"/>
              </a:ext>
            </a:extLst>
          </p:cNvPr>
          <p:cNvSpPr txBox="1"/>
          <p:nvPr/>
        </p:nvSpPr>
        <p:spPr>
          <a:xfrm>
            <a:off x="486818" y="1163445"/>
            <a:ext cx="11400382" cy="9602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Because our objective is to identify those who will accept an offer, we want to get most positives as possible, which translate into high recall. </a:t>
            </a:r>
            <a:endParaRPr lang="en-US" sz="2400" dirty="0">
              <a:latin typeface="+mj-lt"/>
              <a:cs typeface="Segoe UI"/>
            </a:endParaRPr>
          </a:p>
        </p:txBody>
      </p:sp>
      <p:grpSp>
        <p:nvGrpSpPr>
          <p:cNvPr id="27" name="Group 26">
            <a:extLst>
              <a:ext uri="{FF2B5EF4-FFF2-40B4-BE49-F238E27FC236}">
                <a16:creationId xmlns:a16="http://schemas.microsoft.com/office/drawing/2014/main" id="{4FC5C234-9D93-B21D-FF4A-4112D3B53DB9}"/>
              </a:ext>
            </a:extLst>
          </p:cNvPr>
          <p:cNvGrpSpPr/>
          <p:nvPr/>
        </p:nvGrpSpPr>
        <p:grpSpPr>
          <a:xfrm>
            <a:off x="794644" y="2313375"/>
            <a:ext cx="7874480" cy="3381180"/>
            <a:chOff x="794644" y="2313375"/>
            <a:chExt cx="7874480" cy="3381180"/>
          </a:xfrm>
        </p:grpSpPr>
        <p:pic>
          <p:nvPicPr>
            <p:cNvPr id="9" name="Picture 8" descr="Table&#10;&#10;Description automatically generated">
              <a:extLst>
                <a:ext uri="{FF2B5EF4-FFF2-40B4-BE49-F238E27FC236}">
                  <a16:creationId xmlns:a16="http://schemas.microsoft.com/office/drawing/2014/main" id="{D7D7AC7C-2A67-E06F-F39D-787C676C6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44" y="3119630"/>
              <a:ext cx="7874480" cy="2574925"/>
            </a:xfrm>
            <a:prstGeom prst="rect">
              <a:avLst/>
            </a:prstGeom>
          </p:spPr>
        </p:pic>
        <p:sp>
          <p:nvSpPr>
            <p:cNvPr id="11" name="Rectangle 10">
              <a:extLst>
                <a:ext uri="{FF2B5EF4-FFF2-40B4-BE49-F238E27FC236}">
                  <a16:creationId xmlns:a16="http://schemas.microsoft.com/office/drawing/2014/main" id="{E8FA1779-36D2-DEB0-3401-8D13B9C6E05E}"/>
                </a:ext>
              </a:extLst>
            </p:cNvPr>
            <p:cNvSpPr/>
            <p:nvPr/>
          </p:nvSpPr>
          <p:spPr bwMode="auto">
            <a:xfrm>
              <a:off x="4900612" y="4043365"/>
              <a:ext cx="728663" cy="214312"/>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B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BC3BFFD-6D8F-295B-FB69-B538FD446A12}"/>
                </a:ext>
              </a:extLst>
            </p:cNvPr>
            <p:cNvSpPr/>
            <p:nvPr/>
          </p:nvSpPr>
          <p:spPr bwMode="auto">
            <a:xfrm>
              <a:off x="4900612" y="3781425"/>
              <a:ext cx="728663" cy="214312"/>
            </a:xfrm>
            <a:prstGeom prst="rect">
              <a:avLst/>
            </a:prstGeom>
            <a:noFill/>
            <a:ln w="190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B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655CFFD-4436-B273-9C9E-E5905F1BEBD8}"/>
                </a:ext>
              </a:extLst>
            </p:cNvPr>
            <p:cNvSpPr/>
            <p:nvPr/>
          </p:nvSpPr>
          <p:spPr bwMode="auto">
            <a:xfrm>
              <a:off x="3558360" y="4049906"/>
              <a:ext cx="728663" cy="214312"/>
            </a:xfrm>
            <a:prstGeom prst="rect">
              <a:avLst/>
            </a:prstGeom>
            <a:noFill/>
            <a:ln w="19050">
              <a:solidFill>
                <a:srgbClr val="E1812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BR"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CE464BF7-EF1A-C4F9-9B20-885A2710D984}"/>
                </a:ext>
              </a:extLst>
            </p:cNvPr>
            <p:cNvCxnSpPr/>
            <p:nvPr/>
          </p:nvCxnSpPr>
          <p:spPr>
            <a:xfrm flipV="1">
              <a:off x="5500688" y="2757488"/>
              <a:ext cx="428625" cy="1023937"/>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24B1B7-ABA9-65B7-8143-133398DA18DE}"/>
                </a:ext>
              </a:extLst>
            </p:cNvPr>
            <p:cNvCxnSpPr>
              <a:cxnSpLocks/>
            </p:cNvCxnSpPr>
            <p:nvPr/>
          </p:nvCxnSpPr>
          <p:spPr>
            <a:xfrm flipV="1">
              <a:off x="5635498" y="2871788"/>
              <a:ext cx="893891" cy="1278733"/>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444ADC7-76A1-98CE-6635-5324D198A9BD}"/>
                </a:ext>
              </a:extLst>
            </p:cNvPr>
            <p:cNvCxnSpPr>
              <a:cxnSpLocks/>
            </p:cNvCxnSpPr>
            <p:nvPr/>
          </p:nvCxnSpPr>
          <p:spPr>
            <a:xfrm flipH="1" flipV="1">
              <a:off x="2929987" y="2894119"/>
              <a:ext cx="748399" cy="1155787"/>
            </a:xfrm>
            <a:prstGeom prst="straightConnector1">
              <a:avLst/>
            </a:prstGeom>
            <a:ln w="28575">
              <a:solidFill>
                <a:srgbClr val="E1812B"/>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360616-6456-DECB-553B-7BE1088EE457}"/>
                </a:ext>
              </a:extLst>
            </p:cNvPr>
            <p:cNvSpPr txBox="1"/>
            <p:nvPr/>
          </p:nvSpPr>
          <p:spPr>
            <a:xfrm>
              <a:off x="5264943" y="2313375"/>
              <a:ext cx="1264446"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dirty="0">
                  <a:gradFill>
                    <a:gsLst>
                      <a:gs pos="2917">
                        <a:schemeClr val="tx1"/>
                      </a:gs>
                      <a:gs pos="30000">
                        <a:schemeClr val="tx1"/>
                      </a:gs>
                    </a:gsLst>
                    <a:lin ang="5400000" scaled="0"/>
                  </a:gradFill>
                  <a:highlight>
                    <a:srgbClr val="008000"/>
                  </a:highlight>
                  <a:cs typeface="Segoe UI"/>
                </a:rPr>
                <a:t>Specificity</a:t>
              </a:r>
              <a:endParaRPr lang="en-US" sz="1600" dirty="0">
                <a:highlight>
                  <a:srgbClr val="008000"/>
                </a:highlight>
                <a:latin typeface="+mj-lt"/>
                <a:cs typeface="Segoe UI"/>
              </a:endParaRPr>
            </a:p>
          </p:txBody>
        </p:sp>
        <p:sp>
          <p:nvSpPr>
            <p:cNvPr id="24" name="TextBox 23">
              <a:extLst>
                <a:ext uri="{FF2B5EF4-FFF2-40B4-BE49-F238E27FC236}">
                  <a16:creationId xmlns:a16="http://schemas.microsoft.com/office/drawing/2014/main" id="{B0AF487D-D712-0EAE-41D8-DEE76A5DFC69}"/>
                </a:ext>
              </a:extLst>
            </p:cNvPr>
            <p:cNvSpPr txBox="1"/>
            <p:nvPr/>
          </p:nvSpPr>
          <p:spPr>
            <a:xfrm>
              <a:off x="6487168" y="2515755"/>
              <a:ext cx="2181955"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dirty="0">
                  <a:gradFill>
                    <a:gsLst>
                      <a:gs pos="2917">
                        <a:schemeClr val="tx1"/>
                      </a:gs>
                      <a:gs pos="30000">
                        <a:schemeClr val="tx1"/>
                      </a:gs>
                    </a:gsLst>
                    <a:lin ang="5400000" scaled="0"/>
                  </a:gradFill>
                  <a:highlight>
                    <a:srgbClr val="FF0000"/>
                  </a:highlight>
                  <a:cs typeface="Segoe UI"/>
                </a:rPr>
                <a:t>Recall (Sensitivity) </a:t>
              </a:r>
              <a:endParaRPr lang="en-US" sz="1600" dirty="0">
                <a:highlight>
                  <a:srgbClr val="FF0000"/>
                </a:highlight>
                <a:latin typeface="+mj-lt"/>
                <a:cs typeface="Segoe UI"/>
              </a:endParaRPr>
            </a:p>
          </p:txBody>
        </p:sp>
        <p:sp>
          <p:nvSpPr>
            <p:cNvPr id="26" name="TextBox 25">
              <a:extLst>
                <a:ext uri="{FF2B5EF4-FFF2-40B4-BE49-F238E27FC236}">
                  <a16:creationId xmlns:a16="http://schemas.microsoft.com/office/drawing/2014/main" id="{6B7F9B31-4EC0-AB0D-2E95-92ECB97D9E0B}"/>
                </a:ext>
              </a:extLst>
            </p:cNvPr>
            <p:cNvSpPr txBox="1"/>
            <p:nvPr/>
          </p:nvSpPr>
          <p:spPr>
            <a:xfrm>
              <a:off x="2071178" y="2428967"/>
              <a:ext cx="1264446"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dirty="0">
                  <a:gradFill>
                    <a:gsLst>
                      <a:gs pos="2917">
                        <a:schemeClr val="tx1"/>
                      </a:gs>
                      <a:gs pos="30000">
                        <a:schemeClr val="tx1"/>
                      </a:gs>
                    </a:gsLst>
                    <a:lin ang="5400000" scaled="0"/>
                  </a:gradFill>
                  <a:highlight>
                    <a:srgbClr val="E1812B"/>
                  </a:highlight>
                  <a:cs typeface="Segoe UI"/>
                </a:rPr>
                <a:t>Precision</a:t>
              </a:r>
              <a:endParaRPr lang="en-US" sz="1600" dirty="0">
                <a:highlight>
                  <a:srgbClr val="E1812B"/>
                </a:highlight>
                <a:latin typeface="+mj-lt"/>
                <a:cs typeface="Segoe UI"/>
              </a:endParaRPr>
            </a:p>
          </p:txBody>
        </p:sp>
      </p:grpSp>
    </p:spTree>
    <p:custDataLst>
      <p:tags r:id="rId1"/>
    </p:custDataLst>
    <p:extLst>
      <p:ext uri="{BB962C8B-B14F-4D97-AF65-F5344CB8AC3E}">
        <p14:creationId xmlns:p14="http://schemas.microsoft.com/office/powerpoint/2010/main" val="253074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Benchmark</a:t>
            </a:r>
            <a:endParaRPr lang="en-US" dirty="0"/>
          </a:p>
          <a:p>
            <a:endParaRPr lang="en-US" dirty="0"/>
          </a:p>
          <a:p>
            <a:endParaRPr lang="en-US" sz="3500" b="1" dirty="0">
              <a:solidFill>
                <a:schemeClr val="tx1"/>
              </a:solidFill>
            </a:endParaRPr>
          </a:p>
        </p:txBody>
      </p:sp>
      <p:sp>
        <p:nvSpPr>
          <p:cNvPr id="10" name="TextBox 9">
            <a:extLst>
              <a:ext uri="{FF2B5EF4-FFF2-40B4-BE49-F238E27FC236}">
                <a16:creationId xmlns:a16="http://schemas.microsoft.com/office/drawing/2014/main" id="{9D7D420F-6621-1933-E675-01AFD4E97EB8}"/>
              </a:ext>
            </a:extLst>
          </p:cNvPr>
          <p:cNvSpPr txBox="1"/>
          <p:nvPr/>
        </p:nvSpPr>
        <p:spPr>
          <a:xfrm>
            <a:off x="395809" y="1328465"/>
            <a:ext cx="11400382" cy="456740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highlight>
                  <a:srgbClr val="E1812B"/>
                </a:highlight>
                <a:latin typeface="+mj-lt"/>
                <a:cs typeface="Segoe UI"/>
              </a:rPr>
              <a:t>Precision </a:t>
            </a:r>
            <a:r>
              <a:rPr lang="en-US" sz="2400" dirty="0">
                <a:latin typeface="+mj-lt"/>
                <a:cs typeface="Segoe UI"/>
              </a:rPr>
              <a:t>is the percentage of clients that accepted the offer were and were correctly identified.</a:t>
            </a:r>
          </a:p>
          <a:p>
            <a:pPr>
              <a:lnSpc>
                <a:spcPct val="90000"/>
              </a:lnSpc>
              <a:spcAft>
                <a:spcPts val="600"/>
              </a:spcAft>
            </a:pPr>
            <a:r>
              <a:rPr lang="en-US" sz="2400" dirty="0">
                <a:latin typeface="+mj-lt"/>
                <a:cs typeface="Segoe UI"/>
              </a:rPr>
              <a:t>Precision (P) = TP/(TP+FP)</a:t>
            </a:r>
          </a:p>
          <a:p>
            <a:pPr>
              <a:lnSpc>
                <a:spcPct val="90000"/>
              </a:lnSpc>
              <a:spcAft>
                <a:spcPts val="600"/>
              </a:spcAft>
            </a:pPr>
            <a:endParaRPr lang="en-US" sz="2400" dirty="0">
              <a:latin typeface="+mj-lt"/>
              <a:cs typeface="Segoe UI"/>
            </a:endParaRPr>
          </a:p>
          <a:p>
            <a:pPr>
              <a:lnSpc>
                <a:spcPct val="90000"/>
              </a:lnSpc>
              <a:spcAft>
                <a:spcPts val="600"/>
              </a:spcAft>
            </a:pPr>
            <a:r>
              <a:rPr lang="en-US" sz="2400" dirty="0">
                <a:highlight>
                  <a:srgbClr val="FF0000"/>
                </a:highlight>
                <a:latin typeface="+mj-lt"/>
                <a:cs typeface="Segoe UI"/>
              </a:rPr>
              <a:t>Recall</a:t>
            </a:r>
            <a:r>
              <a:rPr lang="en-US" sz="2400" dirty="0">
                <a:latin typeface="+mj-lt"/>
                <a:cs typeface="Segoe UI"/>
              </a:rPr>
              <a:t> is the percentage of the relevant clients (who accepted an offer) that could be successfully identified.</a:t>
            </a:r>
          </a:p>
          <a:p>
            <a:pPr>
              <a:lnSpc>
                <a:spcPct val="90000"/>
              </a:lnSpc>
              <a:spcAft>
                <a:spcPts val="600"/>
              </a:spcAft>
            </a:pPr>
            <a:r>
              <a:rPr lang="en-US" sz="2400" dirty="0">
                <a:latin typeface="+mj-lt"/>
                <a:cs typeface="Segoe UI"/>
              </a:rPr>
              <a:t>Recall(R) (Sensitivity) = TP/(TP+FN)</a:t>
            </a:r>
          </a:p>
          <a:p>
            <a:pPr>
              <a:lnSpc>
                <a:spcPct val="90000"/>
              </a:lnSpc>
              <a:spcAft>
                <a:spcPts val="600"/>
              </a:spcAft>
            </a:pPr>
            <a:endParaRPr lang="en-US" sz="2400" dirty="0">
              <a:latin typeface="+mj-lt"/>
              <a:cs typeface="Segoe UI"/>
            </a:endParaRPr>
          </a:p>
          <a:p>
            <a:pPr>
              <a:lnSpc>
                <a:spcPct val="90000"/>
              </a:lnSpc>
              <a:spcAft>
                <a:spcPts val="600"/>
              </a:spcAft>
            </a:pPr>
            <a:r>
              <a:rPr lang="en-US" sz="2400" dirty="0">
                <a:latin typeface="+mj-lt"/>
                <a:cs typeface="Segoe UI"/>
              </a:rPr>
              <a:t>When we want accurately identify people who </a:t>
            </a:r>
            <a:r>
              <a:rPr lang="en-US" sz="2400" u="sng" dirty="0">
                <a:latin typeface="+mj-lt"/>
                <a:cs typeface="Segoe UI"/>
              </a:rPr>
              <a:t>rejected an offer,</a:t>
            </a:r>
            <a:r>
              <a:rPr lang="en-US" sz="2400" dirty="0">
                <a:latin typeface="+mj-lt"/>
                <a:cs typeface="Segoe UI"/>
              </a:rPr>
              <a:t> then the</a:t>
            </a:r>
          </a:p>
          <a:p>
            <a:pPr>
              <a:lnSpc>
                <a:spcPct val="90000"/>
              </a:lnSpc>
              <a:spcAft>
                <a:spcPts val="600"/>
              </a:spcAft>
            </a:pPr>
            <a:r>
              <a:rPr lang="en-US" sz="2400" dirty="0">
                <a:latin typeface="+mj-lt"/>
                <a:cs typeface="Segoe UI"/>
              </a:rPr>
              <a:t>number of true negatives should be high, which would require a high </a:t>
            </a:r>
            <a:r>
              <a:rPr lang="en-US" sz="2400" dirty="0">
                <a:highlight>
                  <a:srgbClr val="008000"/>
                </a:highlight>
                <a:latin typeface="+mj-lt"/>
                <a:cs typeface="Segoe UI"/>
              </a:rPr>
              <a:t>specificity</a:t>
            </a:r>
            <a:r>
              <a:rPr lang="en-US" sz="2400" dirty="0">
                <a:latin typeface="+mj-lt"/>
                <a:cs typeface="Segoe UI"/>
              </a:rPr>
              <a:t>.</a:t>
            </a:r>
          </a:p>
          <a:p>
            <a:pPr>
              <a:lnSpc>
                <a:spcPct val="90000"/>
              </a:lnSpc>
              <a:spcAft>
                <a:spcPts val="600"/>
              </a:spcAft>
            </a:pPr>
            <a:r>
              <a:rPr lang="en-US" sz="2400" dirty="0">
                <a:latin typeface="+mj-lt"/>
                <a:cs typeface="Segoe UI"/>
              </a:rPr>
              <a:t>Specificity = TN/(TN+FP)</a:t>
            </a:r>
          </a:p>
        </p:txBody>
      </p:sp>
    </p:spTree>
    <p:custDataLst>
      <p:tags r:id="rId1"/>
    </p:custDataLst>
    <p:extLst>
      <p:ext uri="{BB962C8B-B14F-4D97-AF65-F5344CB8AC3E}">
        <p14:creationId xmlns:p14="http://schemas.microsoft.com/office/powerpoint/2010/main" val="47154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552BDB-858F-418F-2A8F-9C6BDDEC591F}"/>
              </a:ext>
            </a:extLst>
          </p:cNvPr>
          <p:cNvSpPr>
            <a:spLocks noGrp="1"/>
          </p:cNvSpPr>
          <p:nvPr>
            <p:ph type="title"/>
          </p:nvPr>
        </p:nvSpPr>
        <p:spPr>
          <a:xfrm>
            <a:off x="794644" y="143445"/>
            <a:ext cx="6984759" cy="820472"/>
          </a:xfrm>
        </p:spPr>
        <p:txBody>
          <a:bodyPr/>
          <a:lstStyle/>
          <a:p>
            <a:r>
              <a:rPr lang="en-US" sz="4400" dirty="0">
                <a:cs typeface="Segoe UI"/>
              </a:rPr>
              <a:t>Optimization</a:t>
            </a:r>
            <a:endParaRPr lang="en-US" dirty="0"/>
          </a:p>
          <a:p>
            <a:endParaRPr lang="en-US" dirty="0"/>
          </a:p>
          <a:p>
            <a:endParaRPr lang="en-US" sz="3500" b="1" dirty="0">
              <a:solidFill>
                <a:schemeClr val="tx1"/>
              </a:solidFill>
            </a:endParaRPr>
          </a:p>
        </p:txBody>
      </p:sp>
      <p:sp>
        <p:nvSpPr>
          <p:cNvPr id="10" name="TextBox 9">
            <a:extLst>
              <a:ext uri="{FF2B5EF4-FFF2-40B4-BE49-F238E27FC236}">
                <a16:creationId xmlns:a16="http://schemas.microsoft.com/office/drawing/2014/main" id="{9D7D420F-6621-1933-E675-01AFD4E97EB8}"/>
              </a:ext>
            </a:extLst>
          </p:cNvPr>
          <p:cNvSpPr txBox="1"/>
          <p:nvPr/>
        </p:nvSpPr>
        <p:spPr>
          <a:xfrm>
            <a:off x="486818" y="1163445"/>
            <a:ext cx="11400382" cy="9602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gradFill>
                  <a:gsLst>
                    <a:gs pos="2917">
                      <a:schemeClr val="tx1"/>
                    </a:gs>
                    <a:gs pos="30000">
                      <a:schemeClr val="tx1"/>
                    </a:gs>
                  </a:gsLst>
                  <a:lin ang="5400000" scaled="0"/>
                </a:gradFill>
                <a:cs typeface="Segoe UI"/>
              </a:rPr>
              <a:t>To optimize our model, we applied different methods and compared how much they would improve or not the recall of the model</a:t>
            </a:r>
            <a:endParaRPr lang="en-US" sz="2400" dirty="0">
              <a:latin typeface="+mj-lt"/>
              <a:cs typeface="Segoe UI"/>
            </a:endParaRPr>
          </a:p>
        </p:txBody>
      </p:sp>
      <p:sp>
        <p:nvSpPr>
          <p:cNvPr id="2" name="TextBox 1">
            <a:extLst>
              <a:ext uri="{FF2B5EF4-FFF2-40B4-BE49-F238E27FC236}">
                <a16:creationId xmlns:a16="http://schemas.microsoft.com/office/drawing/2014/main" id="{196F929C-F206-3B27-48EA-A95D8024FF3C}"/>
              </a:ext>
            </a:extLst>
          </p:cNvPr>
          <p:cNvSpPr txBox="1"/>
          <p:nvPr/>
        </p:nvSpPr>
        <p:spPr>
          <a:xfrm>
            <a:off x="486818" y="2323236"/>
            <a:ext cx="11400382" cy="308392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lnSpc>
                <a:spcPct val="90000"/>
              </a:lnSpc>
              <a:spcAft>
                <a:spcPts val="600"/>
              </a:spcAft>
              <a:buAutoNum type="arabicPeriod"/>
            </a:pPr>
            <a:r>
              <a:rPr lang="en-US" sz="2400" dirty="0">
                <a:gradFill>
                  <a:gsLst>
                    <a:gs pos="2917">
                      <a:schemeClr val="tx1"/>
                    </a:gs>
                    <a:gs pos="30000">
                      <a:schemeClr val="tx1"/>
                    </a:gs>
                  </a:gsLst>
                  <a:lin ang="5400000" scaled="0"/>
                </a:gradFill>
                <a:cs typeface="Segoe UI"/>
              </a:rPr>
              <a:t>Encoders (</a:t>
            </a:r>
            <a:r>
              <a:rPr lang="en-US" sz="2400" dirty="0" err="1">
                <a:gradFill>
                  <a:gsLst>
                    <a:gs pos="2917">
                      <a:schemeClr val="tx1"/>
                    </a:gs>
                    <a:gs pos="30000">
                      <a:schemeClr val="tx1"/>
                    </a:gs>
                  </a:gsLst>
                  <a:lin ang="5400000" scaled="0"/>
                </a:gradFill>
                <a:cs typeface="Segoe UI"/>
              </a:rPr>
              <a:t>OneHot</a:t>
            </a:r>
            <a:r>
              <a:rPr lang="en-US" sz="2400" dirty="0">
                <a:gradFill>
                  <a:gsLst>
                    <a:gs pos="2917">
                      <a:schemeClr val="tx1"/>
                    </a:gs>
                    <a:gs pos="30000">
                      <a:schemeClr val="tx1"/>
                    </a:gs>
                  </a:gsLst>
                  <a:lin ang="5400000" scaled="0"/>
                </a:gradFill>
                <a:cs typeface="Segoe UI"/>
              </a:rPr>
              <a:t> Encoder)</a:t>
            </a:r>
          </a:p>
          <a:p>
            <a:pPr marL="457200" indent="-457200">
              <a:lnSpc>
                <a:spcPct val="90000"/>
              </a:lnSpc>
              <a:spcAft>
                <a:spcPts val="600"/>
              </a:spcAft>
              <a:buAutoNum type="arabicPeriod"/>
            </a:pPr>
            <a:endParaRPr lang="en-US" sz="2400" dirty="0">
              <a:gradFill>
                <a:gsLst>
                  <a:gs pos="2917">
                    <a:schemeClr val="tx1"/>
                  </a:gs>
                  <a:gs pos="30000">
                    <a:schemeClr val="tx1"/>
                  </a:gs>
                </a:gsLst>
                <a:lin ang="5400000" scaled="0"/>
              </a:gradFill>
              <a:latin typeface="+mj-lt"/>
              <a:cs typeface="Segoe UI"/>
            </a:endParaRPr>
          </a:p>
          <a:p>
            <a:pPr marL="457200" indent="-457200">
              <a:lnSpc>
                <a:spcPct val="90000"/>
              </a:lnSpc>
              <a:spcAft>
                <a:spcPts val="600"/>
              </a:spcAft>
              <a:buAutoNum type="arabicPeriod"/>
            </a:pPr>
            <a:r>
              <a:rPr lang="en-US" sz="2400" dirty="0">
                <a:latin typeface="+mj-lt"/>
                <a:cs typeface="Segoe UI"/>
              </a:rPr>
              <a:t>Scalers (</a:t>
            </a:r>
            <a:r>
              <a:rPr lang="en-US" sz="2400" dirty="0" err="1">
                <a:latin typeface="+mj-lt"/>
                <a:cs typeface="Segoe UI"/>
              </a:rPr>
              <a:t>StandardScaler</a:t>
            </a:r>
            <a:r>
              <a:rPr lang="en-US" sz="2400" dirty="0">
                <a:latin typeface="+mj-lt"/>
                <a:cs typeface="Segoe UI"/>
              </a:rPr>
              <a:t>, Normalizer, </a:t>
            </a:r>
            <a:r>
              <a:rPr lang="en-US" sz="2400" dirty="0" err="1">
                <a:latin typeface="+mj-lt"/>
                <a:cs typeface="Segoe UI"/>
              </a:rPr>
              <a:t>BoxCox</a:t>
            </a:r>
            <a:r>
              <a:rPr lang="en-US" sz="2400" dirty="0">
                <a:latin typeface="+mj-lt"/>
                <a:cs typeface="Segoe UI"/>
              </a:rPr>
              <a:t>)</a:t>
            </a:r>
          </a:p>
          <a:p>
            <a:pPr marL="457200" indent="-457200">
              <a:lnSpc>
                <a:spcPct val="90000"/>
              </a:lnSpc>
              <a:spcAft>
                <a:spcPts val="600"/>
              </a:spcAft>
              <a:buAutoNum type="arabicPeriod"/>
            </a:pPr>
            <a:endParaRPr lang="en-US" sz="2400" dirty="0">
              <a:latin typeface="+mj-lt"/>
              <a:cs typeface="Segoe UI"/>
            </a:endParaRPr>
          </a:p>
          <a:p>
            <a:pPr marL="457200" indent="-457200">
              <a:lnSpc>
                <a:spcPct val="90000"/>
              </a:lnSpc>
              <a:spcAft>
                <a:spcPts val="600"/>
              </a:spcAft>
              <a:buAutoNum type="arabicPeriod"/>
            </a:pPr>
            <a:r>
              <a:rPr lang="en-US" sz="2400" dirty="0">
                <a:latin typeface="+mj-lt"/>
                <a:cs typeface="Segoe UI"/>
              </a:rPr>
              <a:t>Outliers (Drop for Average, Q2, Q3 and Q4 balances)</a:t>
            </a:r>
          </a:p>
          <a:p>
            <a:pPr marL="457200" indent="-457200">
              <a:lnSpc>
                <a:spcPct val="90000"/>
              </a:lnSpc>
              <a:spcAft>
                <a:spcPts val="600"/>
              </a:spcAft>
              <a:buAutoNum type="arabicPeriod"/>
            </a:pPr>
            <a:endParaRPr lang="en-US" sz="2400" dirty="0">
              <a:latin typeface="+mj-lt"/>
              <a:cs typeface="Segoe UI"/>
            </a:endParaRPr>
          </a:p>
          <a:p>
            <a:pPr marL="457200" indent="-457200">
              <a:lnSpc>
                <a:spcPct val="90000"/>
              </a:lnSpc>
              <a:spcAft>
                <a:spcPts val="600"/>
              </a:spcAft>
              <a:buAutoNum type="arabicPeriod"/>
            </a:pPr>
            <a:r>
              <a:rPr lang="en-US" sz="2400" dirty="0">
                <a:latin typeface="+mj-lt"/>
                <a:cs typeface="Segoe UI"/>
              </a:rPr>
              <a:t>Balancers (SMOTE, Over and </a:t>
            </a:r>
            <a:r>
              <a:rPr lang="en-US" sz="2400" dirty="0" err="1">
                <a:latin typeface="+mj-lt"/>
                <a:cs typeface="Segoe UI"/>
              </a:rPr>
              <a:t>Undersampling</a:t>
            </a:r>
            <a:r>
              <a:rPr lang="en-US" sz="2400" dirty="0">
                <a:latin typeface="+mj-lt"/>
                <a:cs typeface="Segoe UI"/>
              </a:rPr>
              <a:t>, </a:t>
            </a:r>
            <a:r>
              <a:rPr lang="en-US" sz="2400" dirty="0" err="1">
                <a:latin typeface="+mj-lt"/>
                <a:cs typeface="Segoe UI"/>
              </a:rPr>
              <a:t>TomekLinks</a:t>
            </a:r>
            <a:r>
              <a:rPr lang="en-US" sz="2400" dirty="0">
                <a:latin typeface="+mj-lt"/>
                <a:cs typeface="Segoe UI"/>
              </a:rPr>
              <a:t>)</a:t>
            </a:r>
          </a:p>
        </p:txBody>
      </p:sp>
    </p:spTree>
    <p:custDataLst>
      <p:tags r:id="rId1"/>
    </p:custDataLst>
    <p:extLst>
      <p:ext uri="{BB962C8B-B14F-4D97-AF65-F5344CB8AC3E}">
        <p14:creationId xmlns:p14="http://schemas.microsoft.com/office/powerpoint/2010/main" val="957172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
</p:tagLst>
</file>

<file path=ppt/tags/tag2.xml><?xml version="1.0" encoding="utf-8"?>
<p:tagLst xmlns:a="http://schemas.openxmlformats.org/drawingml/2006/main" xmlns:r="http://schemas.openxmlformats.org/officeDocument/2006/relationships" xmlns:p="http://schemas.openxmlformats.org/presentationml/2006/main">
  <p:tag name="TIMING" val="|3.2"/>
</p:tagLst>
</file>

<file path=ppt/tags/tag3.xml><?xml version="1.0" encoding="utf-8"?>
<p:tagLst xmlns:a="http://schemas.openxmlformats.org/drawingml/2006/main" xmlns:r="http://schemas.openxmlformats.org/officeDocument/2006/relationships" xmlns:p="http://schemas.openxmlformats.org/presentationml/2006/main">
  <p:tag name="TIMING" val="|3.2"/>
</p:tagLst>
</file>

<file path=ppt/tags/tag4.xml><?xml version="1.0" encoding="utf-8"?>
<p:tagLst xmlns:a="http://schemas.openxmlformats.org/drawingml/2006/main" xmlns:r="http://schemas.openxmlformats.org/officeDocument/2006/relationships" xmlns:p="http://schemas.openxmlformats.org/presentationml/2006/main">
  <p:tag name="TIMING" val="|3.2"/>
</p:tagLst>
</file>

<file path=ppt/tags/tag5.xml><?xml version="1.0" encoding="utf-8"?>
<p:tagLst xmlns:a="http://schemas.openxmlformats.org/drawingml/2006/main" xmlns:r="http://schemas.openxmlformats.org/officeDocument/2006/relationships" xmlns:p="http://schemas.openxmlformats.org/presentationml/2006/main">
  <p:tag name="TIMING" val="|3.2"/>
</p:tagLst>
</file>

<file path=ppt/tags/tag6.xml><?xml version="1.0" encoding="utf-8"?>
<p:tagLst xmlns:a="http://schemas.openxmlformats.org/drawingml/2006/main" xmlns:r="http://schemas.openxmlformats.org/officeDocument/2006/relationships" xmlns:p="http://schemas.openxmlformats.org/presentationml/2006/main">
  <p:tag name="TIMING" val="|3.2"/>
</p:tagLst>
</file>

<file path=ppt/tags/tag7.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customXml/itemProps2.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5.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27027</TotalTime>
  <Words>634</Words>
  <Application>Microsoft Macintosh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1_Windows Azure</vt:lpstr>
      <vt:lpstr>PowerPoint Presentation</vt:lpstr>
      <vt:lpstr>Index </vt:lpstr>
      <vt:lpstr>PowerPoint Presentation</vt:lpstr>
      <vt:lpstr>Exploratory Data Analysis  </vt:lpstr>
      <vt:lpstr>Exploratory Data Analysis  </vt:lpstr>
      <vt:lpstr>Exploratory Data Analysis  </vt:lpstr>
      <vt:lpstr>Benchmark  </vt:lpstr>
      <vt:lpstr>Benchmark  </vt:lpstr>
      <vt:lpstr>Optimization  </vt:lpstr>
      <vt:lpstr>Optimization  </vt:lpstr>
      <vt:lpstr>Models Comparison  </vt:lpstr>
      <vt:lpstr>Business Case  </vt:lpstr>
      <vt:lpstr>Business Case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Mario La Torre</cp:lastModifiedBy>
  <cp:revision>881</cp:revision>
  <dcterms:created xsi:type="dcterms:W3CDTF">2015-03-23T23:39:12Z</dcterms:created>
  <dcterms:modified xsi:type="dcterms:W3CDTF">2023-01-21T10:06:48Z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