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DDE"/>
    <a:srgbClr val="FFFFFF"/>
    <a:srgbClr val="419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42D07-2492-454F-9137-7BA974080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B1B362-967B-434A-8BB9-F1D0CE3C7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C93049-6018-4B98-9CE2-81D28BD0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8059-C20D-4D12-8436-349B5C855766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CA5777-B017-4069-BDF8-D9F787B2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3AD397-7327-44C1-B998-7AE6233D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8EC-7601-46BE-87B9-1444C3111D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24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47452-768A-4A54-90F7-23160153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A22264-4322-47A1-8201-E0B5E0CA5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4F9CE8-616C-4EAD-BD2E-5358C049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8059-C20D-4D12-8436-349B5C855766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0C6113-D4B3-4A0B-B2DB-EF08726C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45B785-92A4-44BF-A9E6-C9E960A8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8EC-7601-46BE-87B9-1444C3111D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23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3DD1C6-DF04-4A20-81FF-2A63BC324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D971EB-BF1C-4313-8B61-C0CD5CBC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294996-2650-4D6F-901F-166532B7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8059-C20D-4D12-8436-349B5C855766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372447-0D4B-4B51-977F-975F6E8F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5589FA-FCB4-468B-B314-63A2D8F7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8EC-7601-46BE-87B9-1444C3111D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79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FD183-B473-4294-9E71-21A459A9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5B4523-2172-449C-B08C-1468BA9F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E644B4-908F-4C77-B6B2-2B0B69DC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8059-C20D-4D12-8436-349B5C855766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99359-0F2D-4540-B126-098DE32C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087C5C-B434-4EA3-9791-3A6E481F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8EC-7601-46BE-87B9-1444C3111D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13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F5F481-21B9-4AA5-B228-4576393B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D289A6-530F-4B6D-9B2E-0EAC0664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42D537-2DF9-49CC-BCB7-F5A1B219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8059-C20D-4D12-8436-349B5C855766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C8FCAA-4D12-4E98-821A-AC949748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6B9BC7-5A7D-4FFC-A39B-6BBC38BF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8EC-7601-46BE-87B9-1444C3111D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377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1B3B35-4EE8-4043-A361-76102C37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018917-FA38-479C-91AB-7076B6DE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664A2D-49BA-4286-88E2-4DBC295D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88EA98-C636-463C-BABB-D1990FCC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8059-C20D-4D12-8436-349B5C855766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D8D043-7CF2-4E6B-8959-49E4697F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7DE292-0841-4C91-82F6-4E10B5C6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8EC-7601-46BE-87B9-1444C3111D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85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0FF44-D185-4F1E-A2CC-0C875E25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FBE5FD-0471-43A6-B7D8-A0AD588C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655495-9301-45C1-B8CB-AB3A6E79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A110CF-AEE8-41EF-BE2A-0A08C2A5A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53A9D26-ACEA-45F5-9985-AF1B428C2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26AF3D-4580-484B-87DC-B207A8BC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8059-C20D-4D12-8436-349B5C855766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AA4E24-19F8-472B-BEDC-D251310A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546B09E-E060-449B-A008-1DD8115F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8EC-7601-46BE-87B9-1444C3111D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7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FF0C0F-1D09-4F5B-BC2F-FE1B2DA1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4AB2605-A476-47F9-B204-B6A6C8F2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8059-C20D-4D12-8436-349B5C855766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E5BC40-DD29-43B8-9FC4-1B2269DC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B87DED-007D-4067-BB55-1BCDAA1D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8EC-7601-46BE-87B9-1444C3111D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4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87C61F-47A2-45A4-8440-585E1920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8059-C20D-4D12-8436-349B5C855766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A711C3-1772-4659-AE9F-BD52EE85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FA237A-DB19-4D24-B2BA-21E03EB2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8EC-7601-46BE-87B9-1444C3111D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3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10937-52F5-4598-A136-B1E4DFA4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881579-F010-42A6-8DAB-52F1EB54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699C98-0082-410C-B23D-414B25BFD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07EBA8-E199-4A9F-B81C-01DEEECF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8059-C20D-4D12-8436-349B5C855766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7BA3DC-DBF1-4EB3-835D-DDCC2273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B62887-CF31-45CA-91F4-8001C9D0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8EC-7601-46BE-87B9-1444C3111D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51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B8F16-A094-47BB-BBE8-72D56208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EE8FF3F-B8EC-4A03-B9AC-2B14736C3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A40502-7B88-4E3D-990B-19C761768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96768E-84C3-4B71-82CC-134E9D2E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8059-C20D-4D12-8436-349B5C855766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60F2C6-7CD9-4980-A857-E0FFC16C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3083EE-E600-473B-BFE1-809EAEEB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8EC-7601-46BE-87B9-1444C3111D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26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1BFD83-5EDC-4C9E-9EB4-FBD8FDCC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0EEDE6-8A68-4B54-B18E-8B09796E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E7E8CC-2893-4FAB-A7A2-A19104663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8059-C20D-4D12-8436-349B5C855766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103075-CD02-4087-A3B2-364079669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4819D1-F2D6-4303-9FE1-C9CC06B7D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98EC-7601-46BE-87B9-1444C3111D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3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.jpe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5" Type="http://schemas.openxmlformats.org/officeDocument/2006/relationships/image" Target="../media/image24.png"/><Relationship Id="rId10" Type="http://schemas.openxmlformats.org/officeDocument/2006/relationships/image" Target="../media/image17.png"/><Relationship Id="rId19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otte 4k Ultra HD Wallpaper | Sfondo | 4096x2733">
            <a:extLst>
              <a:ext uri="{FF2B5EF4-FFF2-40B4-BE49-F238E27FC236}">
                <a16:creationId xmlns:a16="http://schemas.microsoft.com/office/drawing/2014/main" id="{87D30E07-D0FD-4FD3-98C2-652DDE826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39" y="-2"/>
            <a:ext cx="93697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AA1B1A-464B-4181-9FB9-C9483E9E0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22245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56D588F-1EC9-49DF-8305-C561E697ECAF}"/>
              </a:ext>
            </a:extLst>
          </p:cNvPr>
          <p:cNvSpPr/>
          <p:nvPr/>
        </p:nvSpPr>
        <p:spPr>
          <a:xfrm>
            <a:off x="0" y="328245"/>
            <a:ext cx="2822244" cy="451339"/>
          </a:xfrm>
          <a:prstGeom prst="rect">
            <a:avLst/>
          </a:prstGeom>
          <a:solidFill>
            <a:srgbClr val="419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1723B6-A801-44B2-8319-8EB48511E418}"/>
              </a:ext>
            </a:extLst>
          </p:cNvPr>
          <p:cNvSpPr txBox="1"/>
          <p:nvPr/>
        </p:nvSpPr>
        <p:spPr>
          <a:xfrm>
            <a:off x="465950" y="369249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IoT </a:t>
            </a:r>
            <a:r>
              <a:rPr lang="it-IT" dirty="0" err="1">
                <a:solidFill>
                  <a:schemeClr val="bg1"/>
                </a:solidFill>
              </a:rPr>
              <a:t>logger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2BF3BF4A-2D79-475E-8E4D-8A49DACBCF29}"/>
              </a:ext>
            </a:extLst>
          </p:cNvPr>
          <p:cNvSpPr/>
          <p:nvPr/>
        </p:nvSpPr>
        <p:spPr>
          <a:xfrm>
            <a:off x="0" y="779584"/>
            <a:ext cx="2822244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A8407F1-7DC8-4CB1-A7A8-B631DAE8F573}"/>
              </a:ext>
            </a:extLst>
          </p:cNvPr>
          <p:cNvSpPr txBox="1"/>
          <p:nvPr/>
        </p:nvSpPr>
        <p:spPr>
          <a:xfrm>
            <a:off x="465950" y="820588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Technologies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93B7FB8C-54CE-474C-9790-E9D2E654C71C}"/>
              </a:ext>
            </a:extLst>
          </p:cNvPr>
          <p:cNvSpPr/>
          <p:nvPr/>
        </p:nvSpPr>
        <p:spPr>
          <a:xfrm>
            <a:off x="0" y="1230922"/>
            <a:ext cx="2822244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3B36629-8E51-4E78-840D-580425CCDDD5}"/>
              </a:ext>
            </a:extLst>
          </p:cNvPr>
          <p:cNvSpPr txBox="1"/>
          <p:nvPr/>
        </p:nvSpPr>
        <p:spPr>
          <a:xfrm>
            <a:off x="465950" y="1271926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Architecture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624EDEF-D72D-4A7F-8261-1CFFD2255305}"/>
              </a:ext>
            </a:extLst>
          </p:cNvPr>
          <p:cNvSpPr/>
          <p:nvPr/>
        </p:nvSpPr>
        <p:spPr>
          <a:xfrm>
            <a:off x="2822242" y="-1"/>
            <a:ext cx="9369755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127F7C9D-4586-4366-8E2A-20003A761790}"/>
              </a:ext>
            </a:extLst>
          </p:cNvPr>
          <p:cNvSpPr txBox="1"/>
          <p:nvPr/>
        </p:nvSpPr>
        <p:spPr>
          <a:xfrm>
            <a:off x="2822239" y="41002"/>
            <a:ext cx="254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IoT </a:t>
            </a:r>
            <a:r>
              <a:rPr lang="it-IT" dirty="0" err="1"/>
              <a:t>logger</a:t>
            </a:r>
            <a:endParaRPr lang="it-IT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4D7DB90-54BF-4AC2-AB69-041883D5F56E}"/>
              </a:ext>
            </a:extLst>
          </p:cNvPr>
          <p:cNvSpPr txBox="1"/>
          <p:nvPr/>
        </p:nvSpPr>
        <p:spPr>
          <a:xfrm>
            <a:off x="3799343" y="5416973"/>
            <a:ext cx="741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2"/>
                </a:solidFill>
                <a:effectLst/>
                <a:latin typeface="-apple-system"/>
              </a:rPr>
              <a:t>IoT logger is an IoT architecture for gathering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-apple-system"/>
              </a:rPr>
              <a:t>informations</a:t>
            </a:r>
            <a:r>
              <a:rPr lang="en-US" b="0" i="0" dirty="0">
                <a:solidFill>
                  <a:schemeClr val="bg2"/>
                </a:solidFill>
                <a:effectLst/>
                <a:latin typeface="-apple-system"/>
              </a:rPr>
              <a:t> about IoT sensors.</a:t>
            </a:r>
          </a:p>
          <a:p>
            <a:r>
              <a:rPr lang="en-US" b="0" i="0" dirty="0">
                <a:solidFill>
                  <a:schemeClr val="bg2"/>
                </a:solidFill>
                <a:effectLst/>
                <a:latin typeface="-apple-system"/>
              </a:rPr>
              <a:t>It is based on RabbitMQ queues and works with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-apple-system"/>
              </a:rPr>
              <a:t>Nuclio</a:t>
            </a:r>
            <a:endParaRPr lang="en-US" b="0" i="0" dirty="0">
              <a:solidFill>
                <a:schemeClr val="bg2"/>
              </a:solidFill>
              <a:effectLst/>
              <a:latin typeface="-apple-system"/>
            </a:endParaRPr>
          </a:p>
        </p:txBody>
      </p:sp>
      <p:pic>
        <p:nvPicPr>
          <p:cNvPr id="50" name="Immagine 49">
            <a:extLst>
              <a:ext uri="{FF2B5EF4-FFF2-40B4-BE49-F238E27FC236}">
                <a16:creationId xmlns:a16="http://schemas.microsoft.com/office/drawing/2014/main" id="{42B2348E-266D-48DD-9E2A-C8A019B54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46" y="4344610"/>
            <a:ext cx="996156" cy="996156"/>
          </a:xfrm>
          <a:prstGeom prst="rect">
            <a:avLst/>
          </a:prstGeom>
        </p:spPr>
      </p:pic>
      <p:pic>
        <p:nvPicPr>
          <p:cNvPr id="1034" name="Picture 10" descr="Github free icon">
            <a:extLst>
              <a:ext uri="{FF2B5EF4-FFF2-40B4-BE49-F238E27FC236}">
                <a16:creationId xmlns:a16="http://schemas.microsoft.com/office/drawing/2014/main" id="{F64C5135-5A69-4F52-A06C-D3E8FD1DD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75" y="6396740"/>
            <a:ext cx="314696" cy="3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C1C34A5E-562D-489D-B367-72652FCC7BEA}"/>
              </a:ext>
            </a:extLst>
          </p:cNvPr>
          <p:cNvSpPr txBox="1"/>
          <p:nvPr/>
        </p:nvSpPr>
        <p:spPr>
          <a:xfrm>
            <a:off x="3307409" y="6369422"/>
            <a:ext cx="6917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-apple-system"/>
              </a:rPr>
              <a:t>https://github.com/mariomamo/iot-logger - by Mario Offertucci</a:t>
            </a:r>
            <a:endParaRPr lang="en-US" b="0" i="0" dirty="0">
              <a:solidFill>
                <a:schemeClr val="bg2"/>
              </a:solidFill>
              <a:effectLst/>
              <a:latin typeface="-apple-system"/>
            </a:endParaRP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7FDF80CC-4E23-411D-B3FC-8E063AAC6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" y="421295"/>
            <a:ext cx="254978" cy="254978"/>
          </a:xfrm>
          <a:prstGeom prst="rect">
            <a:avLst/>
          </a:prstGeom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id="{CA1908F7-AB5B-45CF-AAF7-E203DD30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1326475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ject management free icon">
            <a:extLst>
              <a:ext uri="{FF2B5EF4-FFF2-40B4-BE49-F238E27FC236}">
                <a16:creationId xmlns:a16="http://schemas.microsoft.com/office/drawing/2014/main" id="{1AC2DADC-F3D5-465E-BBAD-036778546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901183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ttangolo 65">
            <a:extLst>
              <a:ext uri="{FF2B5EF4-FFF2-40B4-BE49-F238E27FC236}">
                <a16:creationId xmlns:a16="http://schemas.microsoft.com/office/drawing/2014/main" id="{797912AA-4B99-400C-8A82-06CF89A536D4}"/>
              </a:ext>
            </a:extLst>
          </p:cNvPr>
          <p:cNvSpPr/>
          <p:nvPr/>
        </p:nvSpPr>
        <p:spPr>
          <a:xfrm>
            <a:off x="1" y="1682261"/>
            <a:ext cx="2822238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1ACF72F7-4482-41AE-95D1-A16CE01056F5}"/>
              </a:ext>
            </a:extLst>
          </p:cNvPr>
          <p:cNvSpPr txBox="1"/>
          <p:nvPr/>
        </p:nvSpPr>
        <p:spPr>
          <a:xfrm>
            <a:off x="466768" y="1718009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Sensors</a:t>
            </a:r>
            <a:endParaRPr lang="it-IT" dirty="0"/>
          </a:p>
        </p:txBody>
      </p:sp>
      <p:pic>
        <p:nvPicPr>
          <p:cNvPr id="1040" name="Picture 16" descr="Sensor free icon">
            <a:extLst>
              <a:ext uri="{FF2B5EF4-FFF2-40B4-BE49-F238E27FC236}">
                <a16:creationId xmlns:a16="http://schemas.microsoft.com/office/drawing/2014/main" id="{BB45D65A-9D1F-4C95-BEA3-3D2C85402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1777813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1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Notte 4k Ultra HD Wallpaper | Sfondo | 4096x2733">
            <a:extLst>
              <a:ext uri="{FF2B5EF4-FFF2-40B4-BE49-F238E27FC236}">
                <a16:creationId xmlns:a16="http://schemas.microsoft.com/office/drawing/2014/main" id="{DDEC1DEF-7A51-4C22-8006-9EE47AAD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39" y="-2"/>
            <a:ext cx="93697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AA1B1A-464B-4181-9FB9-C9483E9E0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22245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56D588F-1EC9-49DF-8305-C561E697ECAF}"/>
              </a:ext>
            </a:extLst>
          </p:cNvPr>
          <p:cNvSpPr/>
          <p:nvPr/>
        </p:nvSpPr>
        <p:spPr>
          <a:xfrm>
            <a:off x="0" y="328245"/>
            <a:ext cx="2822244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1723B6-A801-44B2-8319-8EB48511E418}"/>
              </a:ext>
            </a:extLst>
          </p:cNvPr>
          <p:cNvSpPr txBox="1"/>
          <p:nvPr/>
        </p:nvSpPr>
        <p:spPr>
          <a:xfrm>
            <a:off x="465950" y="369249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IoT </a:t>
            </a:r>
            <a:r>
              <a:rPr lang="it-IT" dirty="0" err="1"/>
              <a:t>logger</a:t>
            </a:r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2BF3BF4A-2D79-475E-8E4D-8A49DACBCF29}"/>
              </a:ext>
            </a:extLst>
          </p:cNvPr>
          <p:cNvSpPr/>
          <p:nvPr/>
        </p:nvSpPr>
        <p:spPr>
          <a:xfrm>
            <a:off x="0" y="779584"/>
            <a:ext cx="2822244" cy="451339"/>
          </a:xfrm>
          <a:prstGeom prst="rect">
            <a:avLst/>
          </a:prstGeom>
          <a:solidFill>
            <a:srgbClr val="419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A8407F1-7DC8-4CB1-A7A8-B631DAE8F573}"/>
              </a:ext>
            </a:extLst>
          </p:cNvPr>
          <p:cNvSpPr txBox="1"/>
          <p:nvPr/>
        </p:nvSpPr>
        <p:spPr>
          <a:xfrm>
            <a:off x="465950" y="820588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93B7FB8C-54CE-474C-9790-E9D2E654C71C}"/>
              </a:ext>
            </a:extLst>
          </p:cNvPr>
          <p:cNvSpPr/>
          <p:nvPr/>
        </p:nvSpPr>
        <p:spPr>
          <a:xfrm>
            <a:off x="0" y="1230922"/>
            <a:ext cx="2822244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3B36629-8E51-4E78-840D-580425CCDDD5}"/>
              </a:ext>
            </a:extLst>
          </p:cNvPr>
          <p:cNvSpPr txBox="1"/>
          <p:nvPr/>
        </p:nvSpPr>
        <p:spPr>
          <a:xfrm>
            <a:off x="465950" y="1271926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Architecture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624EDEF-D72D-4A7F-8261-1CFFD2255305}"/>
              </a:ext>
            </a:extLst>
          </p:cNvPr>
          <p:cNvSpPr/>
          <p:nvPr/>
        </p:nvSpPr>
        <p:spPr>
          <a:xfrm>
            <a:off x="2822242" y="-1"/>
            <a:ext cx="9369755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127F7C9D-4586-4366-8E2A-20003A761790}"/>
              </a:ext>
            </a:extLst>
          </p:cNvPr>
          <p:cNvSpPr txBox="1"/>
          <p:nvPr/>
        </p:nvSpPr>
        <p:spPr>
          <a:xfrm>
            <a:off x="2822239" y="41002"/>
            <a:ext cx="254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2062" name="Picture 14" descr="Free Rabbitmq Logo Icon of Flat style - Available in SVG, PNG, EPS, AI &amp;amp;  Icon fonts">
            <a:extLst>
              <a:ext uri="{FF2B5EF4-FFF2-40B4-BE49-F238E27FC236}">
                <a16:creationId xmlns:a16="http://schemas.microsoft.com/office/drawing/2014/main" id="{4869232B-CDEA-4FDB-8A60-593EF07D9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87" y="1129760"/>
            <a:ext cx="825336" cy="82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Nuclio: Serverless Platform for Automated Data Science">
            <a:extLst>
              <a:ext uri="{FF2B5EF4-FFF2-40B4-BE49-F238E27FC236}">
                <a16:creationId xmlns:a16="http://schemas.microsoft.com/office/drawing/2014/main" id="{138B0B41-E56E-4C3B-8611-CE204C4B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985" y="1128146"/>
            <a:ext cx="1131081" cy="82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ython free icon">
            <a:extLst>
              <a:ext uri="{FF2B5EF4-FFF2-40B4-BE49-F238E27FC236}">
                <a16:creationId xmlns:a16="http://schemas.microsoft.com/office/drawing/2014/main" id="{9FC9BD04-2E38-4B9D-A52A-707214B76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628" y="1128146"/>
            <a:ext cx="825336" cy="82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JavaScript Class Method Chaining - ckh|Consulting">
            <a:extLst>
              <a:ext uri="{FF2B5EF4-FFF2-40B4-BE49-F238E27FC236}">
                <a16:creationId xmlns:a16="http://schemas.microsoft.com/office/drawing/2014/main" id="{18D08892-59E5-4CED-BC92-9D711B62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288" y="3275102"/>
            <a:ext cx="877740" cy="8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66A7C38-A796-450D-A816-6D92EC2FE703}"/>
              </a:ext>
            </a:extLst>
          </p:cNvPr>
          <p:cNvSpPr txBox="1"/>
          <p:nvPr/>
        </p:nvSpPr>
        <p:spPr>
          <a:xfrm>
            <a:off x="3354148" y="1978825"/>
            <a:ext cx="1205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/>
                </a:solidFill>
                <a:effectLst/>
                <a:latin typeface="-apple-system"/>
              </a:rPr>
              <a:t>RabbitMQ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928E20B-2DBC-4FCB-8306-3D6539E8E163}"/>
              </a:ext>
            </a:extLst>
          </p:cNvPr>
          <p:cNvSpPr txBox="1"/>
          <p:nvPr/>
        </p:nvSpPr>
        <p:spPr>
          <a:xfrm>
            <a:off x="7094450" y="1978816"/>
            <a:ext cx="825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2"/>
                </a:solidFill>
                <a:effectLst/>
                <a:latin typeface="-apple-system"/>
              </a:rPr>
              <a:t>Nuclio</a:t>
            </a:r>
            <a:endParaRPr lang="en-US" b="0" i="0" dirty="0">
              <a:solidFill>
                <a:schemeClr val="bg2"/>
              </a:solidFill>
              <a:effectLst/>
              <a:latin typeface="-apple-system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D799E7D-EE94-4A00-864D-94E3617C7406}"/>
              </a:ext>
            </a:extLst>
          </p:cNvPr>
          <p:cNvSpPr txBox="1"/>
          <p:nvPr/>
        </p:nvSpPr>
        <p:spPr>
          <a:xfrm>
            <a:off x="10643426" y="1977628"/>
            <a:ext cx="87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/>
                </a:solidFill>
                <a:effectLst/>
                <a:latin typeface="-apple-system"/>
              </a:rPr>
              <a:t>Python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A4C14B5-0BA8-44A4-8E3B-B56E36A29F73}"/>
              </a:ext>
            </a:extLst>
          </p:cNvPr>
          <p:cNvSpPr txBox="1"/>
          <p:nvPr/>
        </p:nvSpPr>
        <p:spPr>
          <a:xfrm>
            <a:off x="6978281" y="4170687"/>
            <a:ext cx="1072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/>
                </a:solidFill>
                <a:effectLst/>
                <a:latin typeface="-apple-system"/>
              </a:rPr>
              <a:t>Socket.io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F6A2E8F-2971-4F68-8BA8-271EA8B27029}"/>
              </a:ext>
            </a:extLst>
          </p:cNvPr>
          <p:cNvSpPr txBox="1"/>
          <p:nvPr/>
        </p:nvSpPr>
        <p:spPr>
          <a:xfrm>
            <a:off x="10544223" y="4206663"/>
            <a:ext cx="1115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/>
                </a:solidFill>
                <a:effectLst/>
                <a:latin typeface="-apple-system"/>
              </a:rPr>
              <a:t>Javascript</a:t>
            </a:r>
          </a:p>
        </p:txBody>
      </p:sp>
      <p:pic>
        <p:nvPicPr>
          <p:cNvPr id="56" name="Picture 26" descr="React free icon">
            <a:extLst>
              <a:ext uri="{FF2B5EF4-FFF2-40B4-BE49-F238E27FC236}">
                <a16:creationId xmlns:a16="http://schemas.microsoft.com/office/drawing/2014/main" id="{9485E5BF-A70D-49B0-B66C-6E179FC41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824" y="3332848"/>
            <a:ext cx="877740" cy="8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836DB4AF-77E3-4179-992B-F6E66392EE9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4"/>
          <a:stretch/>
        </p:blipFill>
        <p:spPr>
          <a:xfrm>
            <a:off x="7148537" y="3304948"/>
            <a:ext cx="798778" cy="887074"/>
          </a:xfrm>
          <a:prstGeom prst="rect">
            <a:avLst/>
          </a:prstGeom>
        </p:spPr>
      </p:pic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86577D93-3F89-4A05-9F9E-F52B9854E150}"/>
              </a:ext>
            </a:extLst>
          </p:cNvPr>
          <p:cNvSpPr txBox="1"/>
          <p:nvPr/>
        </p:nvSpPr>
        <p:spPr>
          <a:xfrm>
            <a:off x="3486056" y="4210588"/>
            <a:ext cx="1015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/>
                </a:solidFill>
                <a:effectLst/>
                <a:latin typeface="-apple-system"/>
              </a:rPr>
              <a:t>React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-apple-system"/>
              </a:rPr>
              <a:t>js</a:t>
            </a:r>
            <a:endParaRPr lang="en-US" b="0" i="0" dirty="0">
              <a:solidFill>
                <a:schemeClr val="bg2"/>
              </a:solidFill>
              <a:effectLst/>
              <a:latin typeface="-apple-system"/>
            </a:endParaRPr>
          </a:p>
        </p:txBody>
      </p:sp>
      <p:pic>
        <p:nvPicPr>
          <p:cNvPr id="61" name="Immagine 60">
            <a:extLst>
              <a:ext uri="{FF2B5EF4-FFF2-40B4-BE49-F238E27FC236}">
                <a16:creationId xmlns:a16="http://schemas.microsoft.com/office/drawing/2014/main" id="{4F360D83-1FE5-4E38-907E-0BB4DD1C95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" y="421295"/>
            <a:ext cx="254978" cy="254978"/>
          </a:xfrm>
          <a:prstGeom prst="rect">
            <a:avLst/>
          </a:prstGeom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id="{3B4BF198-C590-466B-8791-62C9FEC44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1326475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Project management free icon">
            <a:extLst>
              <a:ext uri="{FF2B5EF4-FFF2-40B4-BE49-F238E27FC236}">
                <a16:creationId xmlns:a16="http://schemas.microsoft.com/office/drawing/2014/main" id="{EB33B9DA-B153-4DD7-BF9C-5D8A95C9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901183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Docker free icon">
            <a:extLst>
              <a:ext uri="{FF2B5EF4-FFF2-40B4-BE49-F238E27FC236}">
                <a16:creationId xmlns:a16="http://schemas.microsoft.com/office/drawing/2014/main" id="{312A788F-69DE-491C-B923-C7022423A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88" y="5381317"/>
            <a:ext cx="825336" cy="82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F73B2D6A-81D1-4C91-8CBB-C9A66F82EF13}"/>
              </a:ext>
            </a:extLst>
          </p:cNvPr>
          <p:cNvSpPr txBox="1"/>
          <p:nvPr/>
        </p:nvSpPr>
        <p:spPr>
          <a:xfrm>
            <a:off x="7069130" y="6316965"/>
            <a:ext cx="89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/>
                </a:solidFill>
                <a:effectLst/>
                <a:latin typeface="-apple-system"/>
              </a:rPr>
              <a:t>Docker</a:t>
            </a: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B8518F85-7E0F-4090-A88D-B61981ACC8D2}"/>
              </a:ext>
            </a:extLst>
          </p:cNvPr>
          <p:cNvSpPr/>
          <p:nvPr/>
        </p:nvSpPr>
        <p:spPr>
          <a:xfrm>
            <a:off x="1" y="1682261"/>
            <a:ext cx="2822238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1D72783B-9BCD-4E1A-AF9E-BFE233AF1E41}"/>
              </a:ext>
            </a:extLst>
          </p:cNvPr>
          <p:cNvSpPr txBox="1"/>
          <p:nvPr/>
        </p:nvSpPr>
        <p:spPr>
          <a:xfrm>
            <a:off x="466768" y="1718009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Sensors</a:t>
            </a:r>
            <a:endParaRPr lang="it-IT" dirty="0"/>
          </a:p>
        </p:txBody>
      </p:sp>
      <p:pic>
        <p:nvPicPr>
          <p:cNvPr id="73" name="Picture 16" descr="Sensor free icon">
            <a:extLst>
              <a:ext uri="{FF2B5EF4-FFF2-40B4-BE49-F238E27FC236}">
                <a16:creationId xmlns:a16="http://schemas.microsoft.com/office/drawing/2014/main" id="{D2E9419F-ABBD-4A14-BAC1-4027B667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1777813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76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Notte 4k Ultra HD Wallpaper | Sfondo | 4096x2733">
            <a:extLst>
              <a:ext uri="{FF2B5EF4-FFF2-40B4-BE49-F238E27FC236}">
                <a16:creationId xmlns:a16="http://schemas.microsoft.com/office/drawing/2014/main" id="{DDEC1DEF-7A51-4C22-8006-9EE47AAD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39" y="-2"/>
            <a:ext cx="93697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AA1B1A-464B-4181-9FB9-C9483E9E0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22245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56D588F-1EC9-49DF-8305-C561E697ECAF}"/>
              </a:ext>
            </a:extLst>
          </p:cNvPr>
          <p:cNvSpPr/>
          <p:nvPr/>
        </p:nvSpPr>
        <p:spPr>
          <a:xfrm>
            <a:off x="0" y="328245"/>
            <a:ext cx="2822244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1723B6-A801-44B2-8319-8EB48511E418}"/>
              </a:ext>
            </a:extLst>
          </p:cNvPr>
          <p:cNvSpPr txBox="1"/>
          <p:nvPr/>
        </p:nvSpPr>
        <p:spPr>
          <a:xfrm>
            <a:off x="465950" y="369249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IoT </a:t>
            </a:r>
            <a:r>
              <a:rPr lang="it-IT" dirty="0" err="1"/>
              <a:t>logger</a:t>
            </a:r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2BF3BF4A-2D79-475E-8E4D-8A49DACBCF29}"/>
              </a:ext>
            </a:extLst>
          </p:cNvPr>
          <p:cNvSpPr/>
          <p:nvPr/>
        </p:nvSpPr>
        <p:spPr>
          <a:xfrm>
            <a:off x="0" y="779584"/>
            <a:ext cx="2822244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A8407F1-7DC8-4CB1-A7A8-B631DAE8F573}"/>
              </a:ext>
            </a:extLst>
          </p:cNvPr>
          <p:cNvSpPr txBox="1"/>
          <p:nvPr/>
        </p:nvSpPr>
        <p:spPr>
          <a:xfrm>
            <a:off x="465950" y="820588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Technologies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93B7FB8C-54CE-474C-9790-E9D2E654C71C}"/>
              </a:ext>
            </a:extLst>
          </p:cNvPr>
          <p:cNvSpPr/>
          <p:nvPr/>
        </p:nvSpPr>
        <p:spPr>
          <a:xfrm>
            <a:off x="0" y="1230922"/>
            <a:ext cx="2822244" cy="451339"/>
          </a:xfrm>
          <a:prstGeom prst="rect">
            <a:avLst/>
          </a:prstGeom>
          <a:solidFill>
            <a:srgbClr val="419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3B36629-8E51-4E78-840D-580425CCDDD5}"/>
              </a:ext>
            </a:extLst>
          </p:cNvPr>
          <p:cNvSpPr txBox="1"/>
          <p:nvPr/>
        </p:nvSpPr>
        <p:spPr>
          <a:xfrm>
            <a:off x="465950" y="1271926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624EDEF-D72D-4A7F-8261-1CFFD2255305}"/>
              </a:ext>
            </a:extLst>
          </p:cNvPr>
          <p:cNvSpPr/>
          <p:nvPr/>
        </p:nvSpPr>
        <p:spPr>
          <a:xfrm>
            <a:off x="2822242" y="-1"/>
            <a:ext cx="9369755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127F7C9D-4586-4366-8E2A-20003A761790}"/>
              </a:ext>
            </a:extLst>
          </p:cNvPr>
          <p:cNvSpPr txBox="1"/>
          <p:nvPr/>
        </p:nvSpPr>
        <p:spPr>
          <a:xfrm>
            <a:off x="2822239" y="41002"/>
            <a:ext cx="254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Architecture</a:t>
            </a:r>
          </a:p>
        </p:txBody>
      </p:sp>
      <p:pic>
        <p:nvPicPr>
          <p:cNvPr id="61" name="Immagine 60">
            <a:extLst>
              <a:ext uri="{FF2B5EF4-FFF2-40B4-BE49-F238E27FC236}">
                <a16:creationId xmlns:a16="http://schemas.microsoft.com/office/drawing/2014/main" id="{4F360D83-1FE5-4E38-907E-0BB4DD1C9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" y="421295"/>
            <a:ext cx="254978" cy="254978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1B15E3C8-7C2D-4D06-8949-B491B7A04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1326475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Project management free icon">
            <a:extLst>
              <a:ext uri="{FF2B5EF4-FFF2-40B4-BE49-F238E27FC236}">
                <a16:creationId xmlns:a16="http://schemas.microsoft.com/office/drawing/2014/main" id="{752AF5F1-766B-4E74-B0F3-0CF23269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901183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952539-C94C-4E70-9176-8F6DD3DF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44" y="2766863"/>
            <a:ext cx="445194" cy="44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2D6885A-54FB-42A0-A3B1-9B72F0B516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89" y="4277532"/>
            <a:ext cx="441112" cy="432511"/>
          </a:xfrm>
          <a:prstGeom prst="rect">
            <a:avLst/>
          </a:prstGeom>
        </p:spPr>
      </p:pic>
      <p:sp>
        <p:nvSpPr>
          <p:cNvPr id="4" name="AutoShape 8">
            <a:extLst>
              <a:ext uri="{FF2B5EF4-FFF2-40B4-BE49-F238E27FC236}">
                <a16:creationId xmlns:a16="http://schemas.microsoft.com/office/drawing/2014/main" id="{17FF9DAA-61A0-4E81-BF06-D6448BA24B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0DC4C2E-EAB8-437A-A9FF-545BFEA543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13" y="5775517"/>
            <a:ext cx="445194" cy="445194"/>
          </a:xfrm>
          <a:prstGeom prst="rect">
            <a:avLst/>
          </a:prstGeom>
        </p:spPr>
      </p:pic>
      <p:pic>
        <p:nvPicPr>
          <p:cNvPr id="48" name="Picture 14" descr="Free Rabbitmq Logo Icon of Flat style - Available in SVG, PNG, EPS, AI &amp;amp;  Icon fonts">
            <a:extLst>
              <a:ext uri="{FF2B5EF4-FFF2-40B4-BE49-F238E27FC236}">
                <a16:creationId xmlns:a16="http://schemas.microsoft.com/office/drawing/2014/main" id="{83631EA2-A40D-4DD7-8B47-12804C29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79" y="4277531"/>
            <a:ext cx="432511" cy="43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02B95829-02B4-4C60-91EE-FDA60A3D3954}"/>
              </a:ext>
            </a:extLst>
          </p:cNvPr>
          <p:cNvCxnSpPr>
            <a:stCxn id="4100" idx="3"/>
            <a:endCxn id="48" idx="1"/>
          </p:cNvCxnSpPr>
          <p:nvPr/>
        </p:nvCxnSpPr>
        <p:spPr>
          <a:xfrm>
            <a:off x="4102038" y="2989460"/>
            <a:ext cx="1236441" cy="1504327"/>
          </a:xfrm>
          <a:prstGeom prst="curved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4DA05032-1143-4EB0-9FD6-FE13088C79A8}"/>
              </a:ext>
            </a:extLst>
          </p:cNvPr>
          <p:cNvCxnSpPr>
            <a:stCxn id="3" idx="3"/>
            <a:endCxn id="48" idx="1"/>
          </p:cNvCxnSpPr>
          <p:nvPr/>
        </p:nvCxnSpPr>
        <p:spPr>
          <a:xfrm flipV="1">
            <a:off x="4100001" y="4493787"/>
            <a:ext cx="1238478" cy="1"/>
          </a:xfrm>
          <a:prstGeom prst="curved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16" descr="Nuclio: Serverless Platform for Automated Data Science">
            <a:extLst>
              <a:ext uri="{FF2B5EF4-FFF2-40B4-BE49-F238E27FC236}">
                <a16:creationId xmlns:a16="http://schemas.microsoft.com/office/drawing/2014/main" id="{7738EBC9-89A4-44BC-B3AB-7C5128827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63" y="4277529"/>
            <a:ext cx="592734" cy="43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F06AA704-87AF-4C1F-BEEF-80CBCCE8694E}"/>
              </a:ext>
            </a:extLst>
          </p:cNvPr>
          <p:cNvCxnSpPr>
            <a:stCxn id="9" idx="3"/>
            <a:endCxn id="48" idx="1"/>
          </p:cNvCxnSpPr>
          <p:nvPr/>
        </p:nvCxnSpPr>
        <p:spPr>
          <a:xfrm flipV="1">
            <a:off x="4092707" y="4493787"/>
            <a:ext cx="1245772" cy="1504327"/>
          </a:xfrm>
          <a:prstGeom prst="curved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curvo 58">
            <a:extLst>
              <a:ext uri="{FF2B5EF4-FFF2-40B4-BE49-F238E27FC236}">
                <a16:creationId xmlns:a16="http://schemas.microsoft.com/office/drawing/2014/main" id="{3ECFD385-6661-4BCF-AA5D-49B7B6078F9E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5770990" y="4493785"/>
            <a:ext cx="818173" cy="2"/>
          </a:xfrm>
          <a:prstGeom prst="curved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9" name="Connettore curvo 2048">
            <a:extLst>
              <a:ext uri="{FF2B5EF4-FFF2-40B4-BE49-F238E27FC236}">
                <a16:creationId xmlns:a16="http://schemas.microsoft.com/office/drawing/2014/main" id="{85499355-CAC5-4ADC-9ED0-45D77FE6FDB3}"/>
              </a:ext>
            </a:extLst>
          </p:cNvPr>
          <p:cNvCxnSpPr>
            <a:cxnSpLocks/>
            <a:stCxn id="53" idx="3"/>
            <a:endCxn id="2051" idx="1"/>
          </p:cNvCxnSpPr>
          <p:nvPr/>
        </p:nvCxnSpPr>
        <p:spPr>
          <a:xfrm flipV="1">
            <a:off x="7181897" y="4493784"/>
            <a:ext cx="818173" cy="1"/>
          </a:xfrm>
          <a:prstGeom prst="curved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1" name="Immagine 2050">
            <a:extLst>
              <a:ext uri="{FF2B5EF4-FFF2-40B4-BE49-F238E27FC236}">
                <a16:creationId xmlns:a16="http://schemas.microsoft.com/office/drawing/2014/main" id="{BC271C70-485B-434C-B159-2D8EC3271C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70" y="3920759"/>
            <a:ext cx="981458" cy="1146050"/>
          </a:xfrm>
          <a:prstGeom prst="rect">
            <a:avLst/>
          </a:prstGeom>
        </p:spPr>
      </p:pic>
      <p:pic>
        <p:nvPicPr>
          <p:cNvPr id="79" name="Picture 18" descr="Python free icon">
            <a:extLst>
              <a:ext uri="{FF2B5EF4-FFF2-40B4-BE49-F238E27FC236}">
                <a16:creationId xmlns:a16="http://schemas.microsoft.com/office/drawing/2014/main" id="{6396D702-D3C8-4631-A05D-48C013BEC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701" y="4081116"/>
            <a:ext cx="825336" cy="82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9" name="Connettore curvo 2078">
            <a:extLst>
              <a:ext uri="{FF2B5EF4-FFF2-40B4-BE49-F238E27FC236}">
                <a16:creationId xmlns:a16="http://schemas.microsoft.com/office/drawing/2014/main" id="{37F20A6F-B745-4083-BBD1-FB0F7A7953F0}"/>
              </a:ext>
            </a:extLst>
          </p:cNvPr>
          <p:cNvCxnSpPr>
            <a:stCxn id="2051" idx="3"/>
            <a:endCxn id="79" idx="1"/>
          </p:cNvCxnSpPr>
          <p:nvPr/>
        </p:nvCxnSpPr>
        <p:spPr>
          <a:xfrm>
            <a:off x="8981528" y="4493784"/>
            <a:ext cx="818173" cy="12700"/>
          </a:xfrm>
          <a:prstGeom prst="curved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1" name="Picture 26" descr="React free icon">
            <a:extLst>
              <a:ext uri="{FF2B5EF4-FFF2-40B4-BE49-F238E27FC236}">
                <a16:creationId xmlns:a16="http://schemas.microsoft.com/office/drawing/2014/main" id="{8E3E6082-4275-45D1-B6B1-5D2CC0D27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988" y="1286691"/>
            <a:ext cx="877740" cy="8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nettore curvo 66">
            <a:extLst>
              <a:ext uri="{FF2B5EF4-FFF2-40B4-BE49-F238E27FC236}">
                <a16:creationId xmlns:a16="http://schemas.microsoft.com/office/drawing/2014/main" id="{E12E94EE-30E4-41D9-8614-797B762D50B4}"/>
              </a:ext>
            </a:extLst>
          </p:cNvPr>
          <p:cNvCxnSpPr>
            <a:stCxn id="101" idx="1"/>
            <a:endCxn id="79" idx="1"/>
          </p:cNvCxnSpPr>
          <p:nvPr/>
        </p:nvCxnSpPr>
        <p:spPr>
          <a:xfrm rot="10800000" flipV="1">
            <a:off x="9799702" y="1725560"/>
            <a:ext cx="689287" cy="2768223"/>
          </a:xfrm>
          <a:prstGeom prst="curvedConnector3">
            <a:avLst>
              <a:gd name="adj1" fmla="val 1331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Connettore curvo 69">
            <a:extLst>
              <a:ext uri="{FF2B5EF4-FFF2-40B4-BE49-F238E27FC236}">
                <a16:creationId xmlns:a16="http://schemas.microsoft.com/office/drawing/2014/main" id="{029887D4-225F-41FC-9795-559F37C5025B}"/>
              </a:ext>
            </a:extLst>
          </p:cNvPr>
          <p:cNvCxnSpPr>
            <a:stCxn id="79" idx="3"/>
            <a:endCxn id="101" idx="3"/>
          </p:cNvCxnSpPr>
          <p:nvPr/>
        </p:nvCxnSpPr>
        <p:spPr>
          <a:xfrm flipV="1">
            <a:off x="10625037" y="1725561"/>
            <a:ext cx="741691" cy="2768223"/>
          </a:xfrm>
          <a:prstGeom prst="curvedConnector3">
            <a:avLst>
              <a:gd name="adj1" fmla="val 1308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5" name="Picture 16" descr="Server">
            <a:extLst>
              <a:ext uri="{FF2B5EF4-FFF2-40B4-BE49-F238E27FC236}">
                <a16:creationId xmlns:a16="http://schemas.microsoft.com/office/drawing/2014/main" id="{8CEE93B4-AB80-4427-A171-194158C4F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28" y="1230922"/>
            <a:ext cx="641135" cy="6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Connettore curvo 76">
            <a:extLst>
              <a:ext uri="{FF2B5EF4-FFF2-40B4-BE49-F238E27FC236}">
                <a16:creationId xmlns:a16="http://schemas.microsoft.com/office/drawing/2014/main" id="{D4AD4F9F-E0C8-44C4-A897-75E711B53574}"/>
              </a:ext>
            </a:extLst>
          </p:cNvPr>
          <p:cNvCxnSpPr>
            <a:stCxn id="79" idx="0"/>
            <a:endCxn id="75" idx="3"/>
          </p:cNvCxnSpPr>
          <p:nvPr/>
        </p:nvCxnSpPr>
        <p:spPr>
          <a:xfrm rot="16200000" flipV="1">
            <a:off x="8302353" y="2171100"/>
            <a:ext cx="2529626" cy="1290406"/>
          </a:xfrm>
          <a:prstGeom prst="curved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ttore curvo 80">
            <a:extLst>
              <a:ext uri="{FF2B5EF4-FFF2-40B4-BE49-F238E27FC236}">
                <a16:creationId xmlns:a16="http://schemas.microsoft.com/office/drawing/2014/main" id="{76694E2C-FB37-49D2-9A4F-5613FBB66ED4}"/>
              </a:ext>
            </a:extLst>
          </p:cNvPr>
          <p:cNvCxnSpPr>
            <a:stCxn id="75" idx="1"/>
            <a:endCxn id="4100" idx="0"/>
          </p:cNvCxnSpPr>
          <p:nvPr/>
        </p:nvCxnSpPr>
        <p:spPr>
          <a:xfrm rot="10800000" flipV="1">
            <a:off x="3879442" y="1551489"/>
            <a:ext cx="4401387" cy="1215373"/>
          </a:xfrm>
          <a:prstGeom prst="curved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curvo 82">
            <a:extLst>
              <a:ext uri="{FF2B5EF4-FFF2-40B4-BE49-F238E27FC236}">
                <a16:creationId xmlns:a16="http://schemas.microsoft.com/office/drawing/2014/main" id="{E7979DA9-0E1B-4686-8CF5-0DFF72AABAB3}"/>
              </a:ext>
            </a:extLst>
          </p:cNvPr>
          <p:cNvCxnSpPr>
            <a:stCxn id="75" idx="1"/>
            <a:endCxn id="3" idx="0"/>
          </p:cNvCxnSpPr>
          <p:nvPr/>
        </p:nvCxnSpPr>
        <p:spPr>
          <a:xfrm rot="10800000" flipV="1">
            <a:off x="3879446" y="1551490"/>
            <a:ext cx="4401383" cy="2726042"/>
          </a:xfrm>
          <a:prstGeom prst="curved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ttore curvo 87">
            <a:extLst>
              <a:ext uri="{FF2B5EF4-FFF2-40B4-BE49-F238E27FC236}">
                <a16:creationId xmlns:a16="http://schemas.microsoft.com/office/drawing/2014/main" id="{3EE1258B-E88D-4F35-A17E-A295106A3A1F}"/>
              </a:ext>
            </a:extLst>
          </p:cNvPr>
          <p:cNvCxnSpPr>
            <a:cxnSpLocks/>
            <a:stCxn id="75" idx="1"/>
            <a:endCxn id="9" idx="0"/>
          </p:cNvCxnSpPr>
          <p:nvPr/>
        </p:nvCxnSpPr>
        <p:spPr>
          <a:xfrm rot="10800000" flipV="1">
            <a:off x="3870110" y="1551489"/>
            <a:ext cx="4410718" cy="4224027"/>
          </a:xfrm>
          <a:prstGeom prst="curved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89553534-347C-4660-B361-BA8DC7B2E0A2}"/>
              </a:ext>
            </a:extLst>
          </p:cNvPr>
          <p:cNvSpPr txBox="1"/>
          <p:nvPr/>
        </p:nvSpPr>
        <p:spPr>
          <a:xfrm rot="20780149">
            <a:off x="4540319" y="1503248"/>
            <a:ext cx="143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Iot</a:t>
            </a:r>
            <a:r>
              <a:rPr lang="it-IT" dirty="0"/>
              <a:t>/</a:t>
            </a:r>
            <a:r>
              <a:rPr lang="it-IT" dirty="0" err="1"/>
              <a:t>sensors</a:t>
            </a:r>
            <a:r>
              <a:rPr lang="it-IT" dirty="0"/>
              <a:t>/1</a:t>
            </a:r>
          </a:p>
        </p:txBody>
      </p: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DAAEAC9C-2707-4E65-A084-74313276E69C}"/>
              </a:ext>
            </a:extLst>
          </p:cNvPr>
          <p:cNvSpPr txBox="1"/>
          <p:nvPr/>
        </p:nvSpPr>
        <p:spPr>
          <a:xfrm rot="20086720">
            <a:off x="4619564" y="1956064"/>
            <a:ext cx="143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Iot</a:t>
            </a:r>
            <a:r>
              <a:rPr lang="it-IT" dirty="0"/>
              <a:t>/</a:t>
            </a:r>
            <a:r>
              <a:rPr lang="it-IT" dirty="0" err="1"/>
              <a:t>sensors</a:t>
            </a:r>
            <a:r>
              <a:rPr lang="it-IT" dirty="0"/>
              <a:t>/2</a:t>
            </a: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4A09B4D7-E728-4DF3-97E3-7F9CC83A50CB}"/>
              </a:ext>
            </a:extLst>
          </p:cNvPr>
          <p:cNvSpPr txBox="1"/>
          <p:nvPr/>
        </p:nvSpPr>
        <p:spPr>
          <a:xfrm rot="19441384">
            <a:off x="5192223" y="2556209"/>
            <a:ext cx="143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Iot</a:t>
            </a:r>
            <a:r>
              <a:rPr lang="it-IT" dirty="0"/>
              <a:t>/</a:t>
            </a:r>
            <a:r>
              <a:rPr lang="it-IT" dirty="0" err="1"/>
              <a:t>sensors</a:t>
            </a:r>
            <a:r>
              <a:rPr lang="it-IT" dirty="0"/>
              <a:t>/3</a:t>
            </a:r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18A933E6-78F9-4FE5-A42D-24E9D207EA8B}"/>
              </a:ext>
            </a:extLst>
          </p:cNvPr>
          <p:cNvSpPr txBox="1"/>
          <p:nvPr/>
        </p:nvSpPr>
        <p:spPr>
          <a:xfrm>
            <a:off x="10341273" y="2331952"/>
            <a:ext cx="10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Socket.io</a:t>
            </a:r>
            <a:endParaRPr lang="it-IT" dirty="0"/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1C90303C-741E-4424-B2F0-7F1399F35BA4}"/>
              </a:ext>
            </a:extLst>
          </p:cNvPr>
          <p:cNvSpPr/>
          <p:nvPr/>
        </p:nvSpPr>
        <p:spPr>
          <a:xfrm>
            <a:off x="1" y="1682261"/>
            <a:ext cx="2822238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9" name="CasellaDiTesto 208">
            <a:extLst>
              <a:ext uri="{FF2B5EF4-FFF2-40B4-BE49-F238E27FC236}">
                <a16:creationId xmlns:a16="http://schemas.microsoft.com/office/drawing/2014/main" id="{D6FC9695-6CDE-4AB6-981E-201CA9FCEF5A}"/>
              </a:ext>
            </a:extLst>
          </p:cNvPr>
          <p:cNvSpPr txBox="1"/>
          <p:nvPr/>
        </p:nvSpPr>
        <p:spPr>
          <a:xfrm>
            <a:off x="466768" y="1718009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Sensors</a:t>
            </a:r>
            <a:endParaRPr lang="it-IT" dirty="0"/>
          </a:p>
        </p:txBody>
      </p:sp>
      <p:pic>
        <p:nvPicPr>
          <p:cNvPr id="210" name="Picture 16" descr="Sensor free icon">
            <a:extLst>
              <a:ext uri="{FF2B5EF4-FFF2-40B4-BE49-F238E27FC236}">
                <a16:creationId xmlns:a16="http://schemas.microsoft.com/office/drawing/2014/main" id="{ED1DE97F-287A-4233-8066-D1A256352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1777813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72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" descr="Notte 4k Ultra HD Wallpaper | Sfondo | 4096x2733">
            <a:extLst>
              <a:ext uri="{FF2B5EF4-FFF2-40B4-BE49-F238E27FC236}">
                <a16:creationId xmlns:a16="http://schemas.microsoft.com/office/drawing/2014/main" id="{F05ABAD5-3FCF-476D-85EE-BA4A324B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39" y="-2"/>
            <a:ext cx="93697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ttangolo con angoli arrotondati 102">
            <a:extLst>
              <a:ext uri="{FF2B5EF4-FFF2-40B4-BE49-F238E27FC236}">
                <a16:creationId xmlns:a16="http://schemas.microsoft.com/office/drawing/2014/main" id="{6BC985D7-3484-4A55-A7A4-BDC7ACED5444}"/>
              </a:ext>
            </a:extLst>
          </p:cNvPr>
          <p:cNvSpPr/>
          <p:nvPr/>
        </p:nvSpPr>
        <p:spPr>
          <a:xfrm>
            <a:off x="8827478" y="2544247"/>
            <a:ext cx="3253154" cy="2220840"/>
          </a:xfrm>
          <a:prstGeom prst="roundRect">
            <a:avLst>
              <a:gd name="adj" fmla="val 6902"/>
            </a:avLst>
          </a:prstGeom>
          <a:solidFill>
            <a:srgbClr val="EFF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Rettangolo con angoli arrotondati 101">
            <a:extLst>
              <a:ext uri="{FF2B5EF4-FFF2-40B4-BE49-F238E27FC236}">
                <a16:creationId xmlns:a16="http://schemas.microsoft.com/office/drawing/2014/main" id="{FCFB4427-DB88-49F1-8241-498EDA7DEBD1}"/>
              </a:ext>
            </a:extLst>
          </p:cNvPr>
          <p:cNvSpPr/>
          <p:nvPr/>
        </p:nvSpPr>
        <p:spPr>
          <a:xfrm>
            <a:off x="2910956" y="4829908"/>
            <a:ext cx="3842838" cy="1814161"/>
          </a:xfrm>
          <a:prstGeom prst="roundRect">
            <a:avLst>
              <a:gd name="adj" fmla="val 762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2AA3F32E-B3DE-42CA-B9ED-9CDE9D5871EB}"/>
              </a:ext>
            </a:extLst>
          </p:cNvPr>
          <p:cNvSpPr/>
          <p:nvPr/>
        </p:nvSpPr>
        <p:spPr>
          <a:xfrm>
            <a:off x="2910956" y="571485"/>
            <a:ext cx="2766975" cy="2069123"/>
          </a:xfrm>
          <a:prstGeom prst="roundRect">
            <a:avLst>
              <a:gd name="adj" fmla="val 731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1AA1B1A-464B-4181-9FB9-C9483E9E0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22245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56D588F-1EC9-49DF-8305-C561E697ECAF}"/>
              </a:ext>
            </a:extLst>
          </p:cNvPr>
          <p:cNvSpPr/>
          <p:nvPr/>
        </p:nvSpPr>
        <p:spPr>
          <a:xfrm>
            <a:off x="0" y="328245"/>
            <a:ext cx="2822244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1723B6-A801-44B2-8319-8EB48511E418}"/>
              </a:ext>
            </a:extLst>
          </p:cNvPr>
          <p:cNvSpPr txBox="1"/>
          <p:nvPr/>
        </p:nvSpPr>
        <p:spPr>
          <a:xfrm>
            <a:off x="465950" y="369249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IoT </a:t>
            </a:r>
            <a:r>
              <a:rPr lang="it-IT" dirty="0" err="1"/>
              <a:t>logger</a:t>
            </a:r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2BF3BF4A-2D79-475E-8E4D-8A49DACBCF29}"/>
              </a:ext>
            </a:extLst>
          </p:cNvPr>
          <p:cNvSpPr/>
          <p:nvPr/>
        </p:nvSpPr>
        <p:spPr>
          <a:xfrm>
            <a:off x="0" y="779584"/>
            <a:ext cx="2822244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A8407F1-7DC8-4CB1-A7A8-B631DAE8F573}"/>
              </a:ext>
            </a:extLst>
          </p:cNvPr>
          <p:cNvSpPr txBox="1"/>
          <p:nvPr/>
        </p:nvSpPr>
        <p:spPr>
          <a:xfrm>
            <a:off x="465950" y="820588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Technologies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93B7FB8C-54CE-474C-9790-E9D2E654C71C}"/>
              </a:ext>
            </a:extLst>
          </p:cNvPr>
          <p:cNvSpPr/>
          <p:nvPr/>
        </p:nvSpPr>
        <p:spPr>
          <a:xfrm>
            <a:off x="0" y="1230922"/>
            <a:ext cx="2822244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3B36629-8E51-4E78-840D-580425CCDDD5}"/>
              </a:ext>
            </a:extLst>
          </p:cNvPr>
          <p:cNvSpPr txBox="1"/>
          <p:nvPr/>
        </p:nvSpPr>
        <p:spPr>
          <a:xfrm>
            <a:off x="465950" y="1271926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Architecture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624EDEF-D72D-4A7F-8261-1CFFD2255305}"/>
              </a:ext>
            </a:extLst>
          </p:cNvPr>
          <p:cNvSpPr/>
          <p:nvPr/>
        </p:nvSpPr>
        <p:spPr>
          <a:xfrm>
            <a:off x="2822242" y="-1"/>
            <a:ext cx="9369755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127F7C9D-4586-4366-8E2A-20003A761790}"/>
              </a:ext>
            </a:extLst>
          </p:cNvPr>
          <p:cNvSpPr txBox="1"/>
          <p:nvPr/>
        </p:nvSpPr>
        <p:spPr>
          <a:xfrm>
            <a:off x="2822239" y="41002"/>
            <a:ext cx="254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Architecture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8A33BD22-0FCA-4EA4-A922-3015D1A474BE}"/>
              </a:ext>
            </a:extLst>
          </p:cNvPr>
          <p:cNvSpPr/>
          <p:nvPr/>
        </p:nvSpPr>
        <p:spPr>
          <a:xfrm>
            <a:off x="2822245" y="0"/>
            <a:ext cx="9369755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399FEF7-3D3C-4665-A9DD-2DA08E77491A}"/>
              </a:ext>
            </a:extLst>
          </p:cNvPr>
          <p:cNvSpPr txBox="1"/>
          <p:nvPr/>
        </p:nvSpPr>
        <p:spPr>
          <a:xfrm>
            <a:off x="2822242" y="41003"/>
            <a:ext cx="254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Sensors</a:t>
            </a:r>
            <a:endParaRPr lang="it-IT" dirty="0"/>
          </a:p>
        </p:txBody>
      </p:sp>
      <p:pic>
        <p:nvPicPr>
          <p:cNvPr id="61" name="Immagine 60">
            <a:extLst>
              <a:ext uri="{FF2B5EF4-FFF2-40B4-BE49-F238E27FC236}">
                <a16:creationId xmlns:a16="http://schemas.microsoft.com/office/drawing/2014/main" id="{4F360D83-1FE5-4E38-907E-0BB4DD1C9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" y="421295"/>
            <a:ext cx="254978" cy="254978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1B15E3C8-7C2D-4D06-8949-B491B7A04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1326475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Project management free icon">
            <a:extLst>
              <a:ext uri="{FF2B5EF4-FFF2-40B4-BE49-F238E27FC236}">
                <a16:creationId xmlns:a16="http://schemas.microsoft.com/office/drawing/2014/main" id="{752AF5F1-766B-4E74-B0F3-0CF23269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901183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ttangolo 55">
            <a:extLst>
              <a:ext uri="{FF2B5EF4-FFF2-40B4-BE49-F238E27FC236}">
                <a16:creationId xmlns:a16="http://schemas.microsoft.com/office/drawing/2014/main" id="{042DA1CC-9AF7-4594-9BB1-56B2D958F8BE}"/>
              </a:ext>
            </a:extLst>
          </p:cNvPr>
          <p:cNvSpPr/>
          <p:nvPr/>
        </p:nvSpPr>
        <p:spPr>
          <a:xfrm>
            <a:off x="0" y="1680265"/>
            <a:ext cx="2817284" cy="451339"/>
          </a:xfrm>
          <a:prstGeom prst="rect">
            <a:avLst/>
          </a:prstGeom>
          <a:solidFill>
            <a:srgbClr val="419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7BEE3639-31C4-4701-9F8B-6111549EA5F8}"/>
              </a:ext>
            </a:extLst>
          </p:cNvPr>
          <p:cNvSpPr txBox="1"/>
          <p:nvPr/>
        </p:nvSpPr>
        <p:spPr>
          <a:xfrm>
            <a:off x="466768" y="1718009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Sensors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4" name="Picture 16" descr="Sensor free icon">
            <a:extLst>
              <a:ext uri="{FF2B5EF4-FFF2-40B4-BE49-F238E27FC236}">
                <a16:creationId xmlns:a16="http://schemas.microsoft.com/office/drawing/2014/main" id="{33E451C7-5587-45BC-933B-63287A3F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1777813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C3EEE1FF-6C21-413F-A119-767CE1FBA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24" y="812508"/>
            <a:ext cx="673935" cy="67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Immagine 70">
            <a:extLst>
              <a:ext uri="{FF2B5EF4-FFF2-40B4-BE49-F238E27FC236}">
                <a16:creationId xmlns:a16="http://schemas.microsoft.com/office/drawing/2014/main" id="{6AA73021-728E-42DD-893B-4437F6ECB3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596" y="2670619"/>
            <a:ext cx="673935" cy="712882"/>
          </a:xfrm>
          <a:prstGeom prst="rect">
            <a:avLst/>
          </a:prstGeom>
        </p:spPr>
      </p:pic>
      <p:pic>
        <p:nvPicPr>
          <p:cNvPr id="72" name="Immagine 71">
            <a:extLst>
              <a:ext uri="{FF2B5EF4-FFF2-40B4-BE49-F238E27FC236}">
                <a16:creationId xmlns:a16="http://schemas.microsoft.com/office/drawing/2014/main" id="{BCE17935-00EC-4B28-806D-AA69D64570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27" y="5019605"/>
            <a:ext cx="673935" cy="67393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632143-B093-4A9E-9A16-C5F9971BB4F7}"/>
              </a:ext>
            </a:extLst>
          </p:cNvPr>
          <p:cNvSpPr txBox="1"/>
          <p:nvPr/>
        </p:nvSpPr>
        <p:spPr>
          <a:xfrm>
            <a:off x="3844769" y="72532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Car</a:t>
            </a:r>
          </a:p>
        </p:txBody>
      </p:sp>
      <p:pic>
        <p:nvPicPr>
          <p:cNvPr id="5122" name="Picture 2" descr="Power free icon">
            <a:extLst>
              <a:ext uri="{FF2B5EF4-FFF2-40B4-BE49-F238E27FC236}">
                <a16:creationId xmlns:a16="http://schemas.microsoft.com/office/drawing/2014/main" id="{1EDDFF45-9B98-411F-A312-021782048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239" y="1171661"/>
            <a:ext cx="238602" cy="2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ower button free icon">
            <a:extLst>
              <a:ext uri="{FF2B5EF4-FFF2-40B4-BE49-F238E27FC236}">
                <a16:creationId xmlns:a16="http://schemas.microsoft.com/office/drawing/2014/main" id="{CCA08550-EA5F-4600-8F59-669AC06C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239" y="1563195"/>
            <a:ext cx="238603" cy="23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laceholder free icon">
            <a:extLst>
              <a:ext uri="{FF2B5EF4-FFF2-40B4-BE49-F238E27FC236}">
                <a16:creationId xmlns:a16="http://schemas.microsoft.com/office/drawing/2014/main" id="{E3655F60-5785-4F06-9A1D-60F97883E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239" y="1954730"/>
            <a:ext cx="238602" cy="2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B1FCFD6D-5102-40A2-B31D-6DADCAE6D769}"/>
              </a:ext>
            </a:extLst>
          </p:cNvPr>
          <p:cNvSpPr txBox="1"/>
          <p:nvPr/>
        </p:nvSpPr>
        <p:spPr>
          <a:xfrm>
            <a:off x="4218090" y="1106296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Turn on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19188D1A-2EFF-4EB2-86D8-04208FE121D7}"/>
              </a:ext>
            </a:extLst>
          </p:cNvPr>
          <p:cNvSpPr txBox="1"/>
          <p:nvPr/>
        </p:nvSpPr>
        <p:spPr>
          <a:xfrm>
            <a:off x="4218090" y="1498309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Turn off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25877207-464E-4F5A-8642-349FBB49CE1B}"/>
              </a:ext>
            </a:extLst>
          </p:cNvPr>
          <p:cNvSpPr txBox="1"/>
          <p:nvPr/>
        </p:nvSpPr>
        <p:spPr>
          <a:xfrm>
            <a:off x="4218090" y="1895247"/>
            <a:ext cx="133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Get</a:t>
            </a:r>
            <a:r>
              <a:rPr lang="it-IT" dirty="0"/>
              <a:t> position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63E6A844-A31E-48BA-BA26-87AAAF897799}"/>
              </a:ext>
            </a:extLst>
          </p:cNvPr>
          <p:cNvSpPr txBox="1"/>
          <p:nvPr/>
        </p:nvSpPr>
        <p:spPr>
          <a:xfrm>
            <a:off x="9790191" y="280582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Home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F9544164-BF50-4F32-97C5-CBD5C8979930}"/>
              </a:ext>
            </a:extLst>
          </p:cNvPr>
          <p:cNvSpPr txBox="1"/>
          <p:nvPr/>
        </p:nvSpPr>
        <p:spPr>
          <a:xfrm>
            <a:off x="10163509" y="3186861"/>
            <a:ext cx="151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Turn </a:t>
            </a:r>
            <a:r>
              <a:rPr lang="it-IT" dirty="0" err="1"/>
              <a:t>lights</a:t>
            </a:r>
            <a:r>
              <a:rPr lang="it-IT" dirty="0"/>
              <a:t> on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79A39419-52DE-4A00-B0E4-A49C370D93A4}"/>
              </a:ext>
            </a:extLst>
          </p:cNvPr>
          <p:cNvSpPr txBox="1"/>
          <p:nvPr/>
        </p:nvSpPr>
        <p:spPr>
          <a:xfrm>
            <a:off x="10163512" y="3578808"/>
            <a:ext cx="14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Turn </a:t>
            </a:r>
            <a:r>
              <a:rPr lang="it-IT" dirty="0" err="1"/>
              <a:t>lights</a:t>
            </a:r>
            <a:r>
              <a:rPr lang="it-IT" dirty="0"/>
              <a:t> off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BAA109A3-4DF5-4D46-9247-C8E3844DA819}"/>
              </a:ext>
            </a:extLst>
          </p:cNvPr>
          <p:cNvSpPr txBox="1"/>
          <p:nvPr/>
        </p:nvSpPr>
        <p:spPr>
          <a:xfrm>
            <a:off x="10163512" y="3975746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Activate</a:t>
            </a:r>
            <a:r>
              <a:rPr lang="it-IT" dirty="0"/>
              <a:t> </a:t>
            </a:r>
            <a:r>
              <a:rPr lang="it-IT" dirty="0" err="1"/>
              <a:t>alarm</a:t>
            </a:r>
            <a:endParaRPr lang="it-IT" dirty="0"/>
          </a:p>
        </p:txBody>
      </p:sp>
      <p:pic>
        <p:nvPicPr>
          <p:cNvPr id="5128" name="Picture 8" descr="Idea free icon">
            <a:extLst>
              <a:ext uri="{FF2B5EF4-FFF2-40B4-BE49-F238E27FC236}">
                <a16:creationId xmlns:a16="http://schemas.microsoft.com/office/drawing/2014/main" id="{5DE44A30-4D25-4F83-B77C-B57E37844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07" y="3256351"/>
            <a:ext cx="238602" cy="2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Light bulb">
            <a:extLst>
              <a:ext uri="{FF2B5EF4-FFF2-40B4-BE49-F238E27FC236}">
                <a16:creationId xmlns:a16="http://schemas.microsoft.com/office/drawing/2014/main" id="{E22C3BC7-E068-428A-A571-FD9278F6C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07" y="3649700"/>
            <a:ext cx="238603" cy="23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Warning free icon">
            <a:extLst>
              <a:ext uri="{FF2B5EF4-FFF2-40B4-BE49-F238E27FC236}">
                <a16:creationId xmlns:a16="http://schemas.microsoft.com/office/drawing/2014/main" id="{2B0A6E6E-42AF-4FDB-957F-377DE5496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56" y="4036215"/>
            <a:ext cx="238602" cy="2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Sleep free icon">
            <a:extLst>
              <a:ext uri="{FF2B5EF4-FFF2-40B4-BE49-F238E27FC236}">
                <a16:creationId xmlns:a16="http://schemas.microsoft.com/office/drawing/2014/main" id="{3F6E532A-229D-4C16-8785-EA17CF128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07" y="4398651"/>
            <a:ext cx="238602" cy="2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CEE5CB4E-CE75-4823-9518-030208AED740}"/>
              </a:ext>
            </a:extLst>
          </p:cNvPr>
          <p:cNvSpPr txBox="1"/>
          <p:nvPr/>
        </p:nvSpPr>
        <p:spPr>
          <a:xfrm>
            <a:off x="10175451" y="433528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Deactivate</a:t>
            </a:r>
            <a:r>
              <a:rPr lang="it-IT" dirty="0"/>
              <a:t> </a:t>
            </a:r>
            <a:r>
              <a:rPr lang="it-IT" dirty="0" err="1"/>
              <a:t>alarm</a:t>
            </a:r>
            <a:endParaRPr lang="it-IT" dirty="0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6D6E2320-9122-4879-839D-7236C9FF3431}"/>
              </a:ext>
            </a:extLst>
          </p:cNvPr>
          <p:cNvSpPr txBox="1"/>
          <p:nvPr/>
        </p:nvSpPr>
        <p:spPr>
          <a:xfrm>
            <a:off x="3985574" y="5104658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Air </a:t>
            </a:r>
            <a:r>
              <a:rPr lang="it-IT" dirty="0" err="1"/>
              <a:t>conditioner</a:t>
            </a:r>
            <a:endParaRPr lang="it-IT" dirty="0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4003FD95-EF83-474F-A35C-7A6DA15B1719}"/>
              </a:ext>
            </a:extLst>
          </p:cNvPr>
          <p:cNvSpPr txBox="1"/>
          <p:nvPr/>
        </p:nvSpPr>
        <p:spPr>
          <a:xfrm>
            <a:off x="4358895" y="5485631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Change</a:t>
            </a:r>
            <a:r>
              <a:rPr lang="it-IT" dirty="0"/>
              <a:t> temperature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DE9D7AB9-CE7F-4674-B8C0-F78FAB0FDEA0}"/>
              </a:ext>
            </a:extLst>
          </p:cNvPr>
          <p:cNvSpPr txBox="1"/>
          <p:nvPr/>
        </p:nvSpPr>
        <p:spPr>
          <a:xfrm>
            <a:off x="4358895" y="5877644"/>
            <a:ext cx="23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Get</a:t>
            </a:r>
            <a:r>
              <a:rPr lang="it-IT" dirty="0"/>
              <a:t> status </a:t>
            </a:r>
            <a:r>
              <a:rPr lang="it-IT" dirty="0" err="1"/>
              <a:t>informations</a:t>
            </a:r>
            <a:endParaRPr lang="it-IT" dirty="0"/>
          </a:p>
        </p:txBody>
      </p:sp>
      <p:pic>
        <p:nvPicPr>
          <p:cNvPr id="5142" name="Picture 22" descr="Remote control free icon">
            <a:extLst>
              <a:ext uri="{FF2B5EF4-FFF2-40B4-BE49-F238E27FC236}">
                <a16:creationId xmlns:a16="http://schemas.microsoft.com/office/drawing/2014/main" id="{47ACB9A9-CD77-4606-B45D-BC12FFEDB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32" y="5526355"/>
            <a:ext cx="298923" cy="29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Info free icon">
            <a:extLst>
              <a:ext uri="{FF2B5EF4-FFF2-40B4-BE49-F238E27FC236}">
                <a16:creationId xmlns:a16="http://schemas.microsoft.com/office/drawing/2014/main" id="{C2581CAB-EAA8-4D74-B53B-36D07B9E8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89" y="5943008"/>
            <a:ext cx="238603" cy="23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7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 descr="Notte 4k Ultra HD Wallpaper | Sfondo | 4096x2733">
            <a:extLst>
              <a:ext uri="{FF2B5EF4-FFF2-40B4-BE49-F238E27FC236}">
                <a16:creationId xmlns:a16="http://schemas.microsoft.com/office/drawing/2014/main" id="{9349DC59-83A7-42E3-AF8C-A1528591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39" y="-2"/>
            <a:ext cx="93697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AA1B1A-464B-4181-9FB9-C9483E9E0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22245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56D588F-1EC9-49DF-8305-C561E697ECAF}"/>
              </a:ext>
            </a:extLst>
          </p:cNvPr>
          <p:cNvSpPr/>
          <p:nvPr/>
        </p:nvSpPr>
        <p:spPr>
          <a:xfrm>
            <a:off x="0" y="328245"/>
            <a:ext cx="2822244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1723B6-A801-44B2-8319-8EB48511E418}"/>
              </a:ext>
            </a:extLst>
          </p:cNvPr>
          <p:cNvSpPr txBox="1"/>
          <p:nvPr/>
        </p:nvSpPr>
        <p:spPr>
          <a:xfrm>
            <a:off x="465950" y="369249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IoT </a:t>
            </a:r>
            <a:r>
              <a:rPr lang="it-IT" dirty="0" err="1"/>
              <a:t>logger</a:t>
            </a:r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2BF3BF4A-2D79-475E-8E4D-8A49DACBCF29}"/>
              </a:ext>
            </a:extLst>
          </p:cNvPr>
          <p:cNvSpPr/>
          <p:nvPr/>
        </p:nvSpPr>
        <p:spPr>
          <a:xfrm>
            <a:off x="0" y="779584"/>
            <a:ext cx="2822244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A8407F1-7DC8-4CB1-A7A8-B631DAE8F573}"/>
              </a:ext>
            </a:extLst>
          </p:cNvPr>
          <p:cNvSpPr txBox="1"/>
          <p:nvPr/>
        </p:nvSpPr>
        <p:spPr>
          <a:xfrm>
            <a:off x="465950" y="820588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Technologies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93B7FB8C-54CE-474C-9790-E9D2E654C71C}"/>
              </a:ext>
            </a:extLst>
          </p:cNvPr>
          <p:cNvSpPr/>
          <p:nvPr/>
        </p:nvSpPr>
        <p:spPr>
          <a:xfrm>
            <a:off x="0" y="1230922"/>
            <a:ext cx="2822244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3B36629-8E51-4E78-840D-580425CCDDD5}"/>
              </a:ext>
            </a:extLst>
          </p:cNvPr>
          <p:cNvSpPr txBox="1"/>
          <p:nvPr/>
        </p:nvSpPr>
        <p:spPr>
          <a:xfrm>
            <a:off x="465950" y="1271926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Architecture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624EDEF-D72D-4A7F-8261-1CFFD2255305}"/>
              </a:ext>
            </a:extLst>
          </p:cNvPr>
          <p:cNvSpPr/>
          <p:nvPr/>
        </p:nvSpPr>
        <p:spPr>
          <a:xfrm>
            <a:off x="2822242" y="-1"/>
            <a:ext cx="9369755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127F7C9D-4586-4366-8E2A-20003A761790}"/>
              </a:ext>
            </a:extLst>
          </p:cNvPr>
          <p:cNvSpPr txBox="1"/>
          <p:nvPr/>
        </p:nvSpPr>
        <p:spPr>
          <a:xfrm>
            <a:off x="2822239" y="41002"/>
            <a:ext cx="254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Architecture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8A33BD22-0FCA-4EA4-A922-3015D1A474BE}"/>
              </a:ext>
            </a:extLst>
          </p:cNvPr>
          <p:cNvSpPr/>
          <p:nvPr/>
        </p:nvSpPr>
        <p:spPr>
          <a:xfrm>
            <a:off x="2822245" y="0"/>
            <a:ext cx="9369755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399FEF7-3D3C-4665-A9DD-2DA08E77491A}"/>
              </a:ext>
            </a:extLst>
          </p:cNvPr>
          <p:cNvSpPr txBox="1"/>
          <p:nvPr/>
        </p:nvSpPr>
        <p:spPr>
          <a:xfrm>
            <a:off x="2822242" y="41003"/>
            <a:ext cx="254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Sensors</a:t>
            </a:r>
            <a:endParaRPr lang="it-IT" dirty="0"/>
          </a:p>
        </p:txBody>
      </p:sp>
      <p:pic>
        <p:nvPicPr>
          <p:cNvPr id="61" name="Immagine 60">
            <a:extLst>
              <a:ext uri="{FF2B5EF4-FFF2-40B4-BE49-F238E27FC236}">
                <a16:creationId xmlns:a16="http://schemas.microsoft.com/office/drawing/2014/main" id="{4F360D83-1FE5-4E38-907E-0BB4DD1C9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" y="421295"/>
            <a:ext cx="254978" cy="254978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1B15E3C8-7C2D-4D06-8949-B491B7A04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1326475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Project management free icon">
            <a:extLst>
              <a:ext uri="{FF2B5EF4-FFF2-40B4-BE49-F238E27FC236}">
                <a16:creationId xmlns:a16="http://schemas.microsoft.com/office/drawing/2014/main" id="{752AF5F1-766B-4E74-B0F3-0CF23269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901183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ttangolo 55">
            <a:extLst>
              <a:ext uri="{FF2B5EF4-FFF2-40B4-BE49-F238E27FC236}">
                <a16:creationId xmlns:a16="http://schemas.microsoft.com/office/drawing/2014/main" id="{042DA1CC-9AF7-4594-9BB1-56B2D958F8BE}"/>
              </a:ext>
            </a:extLst>
          </p:cNvPr>
          <p:cNvSpPr/>
          <p:nvPr/>
        </p:nvSpPr>
        <p:spPr>
          <a:xfrm>
            <a:off x="0" y="1680265"/>
            <a:ext cx="2817284" cy="451339"/>
          </a:xfrm>
          <a:prstGeom prst="rect">
            <a:avLst/>
          </a:prstGeom>
          <a:solidFill>
            <a:srgbClr val="419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7BEE3639-31C4-4701-9F8B-6111549EA5F8}"/>
              </a:ext>
            </a:extLst>
          </p:cNvPr>
          <p:cNvSpPr txBox="1"/>
          <p:nvPr/>
        </p:nvSpPr>
        <p:spPr>
          <a:xfrm>
            <a:off x="466768" y="1718009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Sensors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4" name="Picture 16" descr="Sensor free icon">
            <a:extLst>
              <a:ext uri="{FF2B5EF4-FFF2-40B4-BE49-F238E27FC236}">
                <a16:creationId xmlns:a16="http://schemas.microsoft.com/office/drawing/2014/main" id="{33E451C7-5587-45BC-933B-63287A3F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1777813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B7B8F62-27F1-4C87-ACEE-24D0A846ACA3}"/>
              </a:ext>
            </a:extLst>
          </p:cNvPr>
          <p:cNvSpPr/>
          <p:nvPr/>
        </p:nvSpPr>
        <p:spPr>
          <a:xfrm>
            <a:off x="6732419" y="942199"/>
            <a:ext cx="1549400" cy="73806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E81B3004-CB69-4BB1-95BB-E1C4C1CBD675}"/>
              </a:ext>
            </a:extLst>
          </p:cNvPr>
          <p:cNvSpPr/>
          <p:nvPr/>
        </p:nvSpPr>
        <p:spPr>
          <a:xfrm>
            <a:off x="3771900" y="2359429"/>
            <a:ext cx="1549400" cy="73806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HomeSensor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93518EFB-D6B6-4632-AEC4-77869482BD17}"/>
              </a:ext>
            </a:extLst>
          </p:cNvPr>
          <p:cNvSpPr/>
          <p:nvPr/>
        </p:nvSpPr>
        <p:spPr>
          <a:xfrm>
            <a:off x="6732416" y="2359429"/>
            <a:ext cx="1549400" cy="73806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CarSensor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72214F54-7FE7-464C-955E-6390C7D5EBBB}"/>
              </a:ext>
            </a:extLst>
          </p:cNvPr>
          <p:cNvSpPr/>
          <p:nvPr/>
        </p:nvSpPr>
        <p:spPr>
          <a:xfrm>
            <a:off x="9692938" y="2388063"/>
            <a:ext cx="1549400" cy="73806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>
                <a:solidFill>
                  <a:schemeClr val="tx1"/>
                </a:solidFill>
              </a:rPr>
              <a:t>AirConditionerSensor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030CC014-F24A-40C9-B03A-38AE88256408}"/>
              </a:ext>
            </a:extLst>
          </p:cNvPr>
          <p:cNvCxnSpPr>
            <a:stCxn id="46" idx="0"/>
            <a:endCxn id="3" idx="2"/>
          </p:cNvCxnSpPr>
          <p:nvPr/>
        </p:nvCxnSpPr>
        <p:spPr>
          <a:xfrm rot="5400000" flipH="1" flipV="1">
            <a:off x="5687277" y="539588"/>
            <a:ext cx="679164" cy="29605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F387ECB5-AFC7-49BD-B76E-D3E22F2A9DB6}"/>
              </a:ext>
            </a:extLst>
          </p:cNvPr>
          <p:cNvCxnSpPr>
            <a:stCxn id="49" idx="0"/>
            <a:endCxn id="3" idx="2"/>
          </p:cNvCxnSpPr>
          <p:nvPr/>
        </p:nvCxnSpPr>
        <p:spPr>
          <a:xfrm rot="16200000" flipV="1">
            <a:off x="8633480" y="553904"/>
            <a:ext cx="707798" cy="2960519"/>
          </a:xfrm>
          <a:prstGeom prst="bentConnector3">
            <a:avLst>
              <a:gd name="adj1" fmla="val 516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B85E84FA-FC19-4EF3-A2A8-FE2A2DD7775A}"/>
              </a:ext>
            </a:extLst>
          </p:cNvPr>
          <p:cNvCxnSpPr>
            <a:stCxn id="48" idx="0"/>
            <a:endCxn id="3" idx="2"/>
          </p:cNvCxnSpPr>
          <p:nvPr/>
        </p:nvCxnSpPr>
        <p:spPr>
          <a:xfrm rot="5400000" flipH="1" flipV="1">
            <a:off x="7167535" y="2019846"/>
            <a:ext cx="679164" cy="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C18115F0-E0D5-4483-8111-99CB3AC8C352}"/>
              </a:ext>
            </a:extLst>
          </p:cNvPr>
          <p:cNvSpPr/>
          <p:nvPr/>
        </p:nvSpPr>
        <p:spPr>
          <a:xfrm>
            <a:off x="3771896" y="3840278"/>
            <a:ext cx="1549400" cy="73806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message_handler</a:t>
            </a:r>
            <a:r>
              <a:rPr lang="it-IT" sz="1000" dirty="0">
                <a:solidFill>
                  <a:schemeClr val="tx1"/>
                </a:solidFill>
              </a:rPr>
              <a:t>(body)</a:t>
            </a: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C5CCF4CC-E57C-4383-BC7B-A0B7C16CE8B0}"/>
              </a:ext>
            </a:extLst>
          </p:cNvPr>
          <p:cNvSpPr/>
          <p:nvPr/>
        </p:nvSpPr>
        <p:spPr>
          <a:xfrm>
            <a:off x="6732417" y="3892829"/>
            <a:ext cx="1549400" cy="73806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message_handler</a:t>
            </a:r>
            <a:r>
              <a:rPr lang="it-IT" sz="1000" dirty="0">
                <a:solidFill>
                  <a:schemeClr val="tx1"/>
                </a:solidFill>
              </a:rPr>
              <a:t>(body)</a:t>
            </a: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9EDBB7A5-FA5B-4535-8237-EC217573BA8F}"/>
              </a:ext>
            </a:extLst>
          </p:cNvPr>
          <p:cNvSpPr/>
          <p:nvPr/>
        </p:nvSpPr>
        <p:spPr>
          <a:xfrm>
            <a:off x="9692939" y="3948616"/>
            <a:ext cx="1549400" cy="73806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message_handler</a:t>
            </a:r>
            <a:r>
              <a:rPr lang="it-IT" sz="1000" dirty="0">
                <a:solidFill>
                  <a:schemeClr val="tx1"/>
                </a:solidFill>
              </a:rPr>
              <a:t>(body)</a:t>
            </a:r>
          </a:p>
        </p:txBody>
      </p:sp>
      <p:cxnSp>
        <p:nvCxnSpPr>
          <p:cNvPr id="66" name="Connettore a gomito 65">
            <a:extLst>
              <a:ext uri="{FF2B5EF4-FFF2-40B4-BE49-F238E27FC236}">
                <a16:creationId xmlns:a16="http://schemas.microsoft.com/office/drawing/2014/main" id="{B91D14B0-AECF-431B-A1C6-684D9E553330}"/>
              </a:ext>
            </a:extLst>
          </p:cNvPr>
          <p:cNvCxnSpPr>
            <a:stCxn id="46" idx="2"/>
            <a:endCxn id="88" idx="0"/>
          </p:cNvCxnSpPr>
          <p:nvPr/>
        </p:nvCxnSpPr>
        <p:spPr>
          <a:xfrm rot="5400000">
            <a:off x="4175207" y="3468884"/>
            <a:ext cx="742783" cy="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1D5E5B6B-E742-4841-93CD-12847A3B1BE0}"/>
              </a:ext>
            </a:extLst>
          </p:cNvPr>
          <p:cNvCxnSpPr>
            <a:stCxn id="48" idx="2"/>
            <a:endCxn id="90" idx="0"/>
          </p:cNvCxnSpPr>
          <p:nvPr/>
        </p:nvCxnSpPr>
        <p:spPr>
          <a:xfrm rot="16200000" flipH="1">
            <a:off x="7109449" y="3495161"/>
            <a:ext cx="795334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8052DFF3-AB9D-4ED7-88BA-E7B1EEBD3E61}"/>
              </a:ext>
            </a:extLst>
          </p:cNvPr>
          <p:cNvCxnSpPr>
            <a:stCxn id="49" idx="2"/>
            <a:endCxn id="91" idx="0"/>
          </p:cNvCxnSpPr>
          <p:nvPr/>
        </p:nvCxnSpPr>
        <p:spPr>
          <a:xfrm rot="16200000" flipH="1">
            <a:off x="10056395" y="3537371"/>
            <a:ext cx="822487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8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6" descr="Notte 4k Ultra HD Wallpaper | Sfondo | 4096x2733">
            <a:extLst>
              <a:ext uri="{FF2B5EF4-FFF2-40B4-BE49-F238E27FC236}">
                <a16:creationId xmlns:a16="http://schemas.microsoft.com/office/drawing/2014/main" id="{D24F00CD-D050-4B09-BE47-0EF3ECBDD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39" y="-2"/>
            <a:ext cx="93697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AA1B1A-464B-4181-9FB9-C9483E9E0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22245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56D588F-1EC9-49DF-8305-C561E697ECAF}"/>
              </a:ext>
            </a:extLst>
          </p:cNvPr>
          <p:cNvSpPr/>
          <p:nvPr/>
        </p:nvSpPr>
        <p:spPr>
          <a:xfrm>
            <a:off x="0" y="328245"/>
            <a:ext cx="2822244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1723B6-A801-44B2-8319-8EB48511E418}"/>
              </a:ext>
            </a:extLst>
          </p:cNvPr>
          <p:cNvSpPr txBox="1"/>
          <p:nvPr/>
        </p:nvSpPr>
        <p:spPr>
          <a:xfrm>
            <a:off x="465950" y="369249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IoT </a:t>
            </a:r>
            <a:r>
              <a:rPr lang="it-IT" dirty="0" err="1"/>
              <a:t>logger</a:t>
            </a:r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2BF3BF4A-2D79-475E-8E4D-8A49DACBCF29}"/>
              </a:ext>
            </a:extLst>
          </p:cNvPr>
          <p:cNvSpPr/>
          <p:nvPr/>
        </p:nvSpPr>
        <p:spPr>
          <a:xfrm>
            <a:off x="0" y="779584"/>
            <a:ext cx="2822244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A8407F1-7DC8-4CB1-A7A8-B631DAE8F573}"/>
              </a:ext>
            </a:extLst>
          </p:cNvPr>
          <p:cNvSpPr txBox="1"/>
          <p:nvPr/>
        </p:nvSpPr>
        <p:spPr>
          <a:xfrm>
            <a:off x="465950" y="820588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Technologies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93B7FB8C-54CE-474C-9790-E9D2E654C71C}"/>
              </a:ext>
            </a:extLst>
          </p:cNvPr>
          <p:cNvSpPr/>
          <p:nvPr/>
        </p:nvSpPr>
        <p:spPr>
          <a:xfrm>
            <a:off x="0" y="1230922"/>
            <a:ext cx="2822244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3B36629-8E51-4E78-840D-580425CCDDD5}"/>
              </a:ext>
            </a:extLst>
          </p:cNvPr>
          <p:cNvSpPr txBox="1"/>
          <p:nvPr/>
        </p:nvSpPr>
        <p:spPr>
          <a:xfrm>
            <a:off x="465950" y="1271926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Architecture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624EDEF-D72D-4A7F-8261-1CFFD2255305}"/>
              </a:ext>
            </a:extLst>
          </p:cNvPr>
          <p:cNvSpPr/>
          <p:nvPr/>
        </p:nvSpPr>
        <p:spPr>
          <a:xfrm>
            <a:off x="2822242" y="-1"/>
            <a:ext cx="9369755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127F7C9D-4586-4366-8E2A-20003A761790}"/>
              </a:ext>
            </a:extLst>
          </p:cNvPr>
          <p:cNvSpPr txBox="1"/>
          <p:nvPr/>
        </p:nvSpPr>
        <p:spPr>
          <a:xfrm>
            <a:off x="2822239" y="41002"/>
            <a:ext cx="254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Architecture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8A33BD22-0FCA-4EA4-A922-3015D1A474BE}"/>
              </a:ext>
            </a:extLst>
          </p:cNvPr>
          <p:cNvSpPr/>
          <p:nvPr/>
        </p:nvSpPr>
        <p:spPr>
          <a:xfrm>
            <a:off x="2822245" y="0"/>
            <a:ext cx="9369755" cy="45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399FEF7-3D3C-4665-A9DD-2DA08E77491A}"/>
              </a:ext>
            </a:extLst>
          </p:cNvPr>
          <p:cNvSpPr txBox="1"/>
          <p:nvPr/>
        </p:nvSpPr>
        <p:spPr>
          <a:xfrm>
            <a:off x="2822242" y="41003"/>
            <a:ext cx="254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Sensors</a:t>
            </a:r>
            <a:r>
              <a:rPr lang="it-IT" dirty="0"/>
              <a:t> – </a:t>
            </a:r>
            <a:r>
              <a:rPr lang="it-IT" dirty="0" err="1"/>
              <a:t>AirConditioner</a:t>
            </a:r>
            <a:endParaRPr lang="it-IT" dirty="0"/>
          </a:p>
        </p:txBody>
      </p:sp>
      <p:pic>
        <p:nvPicPr>
          <p:cNvPr id="61" name="Immagine 60">
            <a:extLst>
              <a:ext uri="{FF2B5EF4-FFF2-40B4-BE49-F238E27FC236}">
                <a16:creationId xmlns:a16="http://schemas.microsoft.com/office/drawing/2014/main" id="{4F360D83-1FE5-4E38-907E-0BB4DD1C9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" y="421295"/>
            <a:ext cx="254978" cy="254978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1B15E3C8-7C2D-4D06-8949-B491B7A04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1326475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Project management free icon">
            <a:extLst>
              <a:ext uri="{FF2B5EF4-FFF2-40B4-BE49-F238E27FC236}">
                <a16:creationId xmlns:a16="http://schemas.microsoft.com/office/drawing/2014/main" id="{752AF5F1-766B-4E74-B0F3-0CF23269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901183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ttangolo 55">
            <a:extLst>
              <a:ext uri="{FF2B5EF4-FFF2-40B4-BE49-F238E27FC236}">
                <a16:creationId xmlns:a16="http://schemas.microsoft.com/office/drawing/2014/main" id="{042DA1CC-9AF7-4594-9BB1-56B2D958F8BE}"/>
              </a:ext>
            </a:extLst>
          </p:cNvPr>
          <p:cNvSpPr/>
          <p:nvPr/>
        </p:nvSpPr>
        <p:spPr>
          <a:xfrm>
            <a:off x="0" y="1680265"/>
            <a:ext cx="2817284" cy="451339"/>
          </a:xfrm>
          <a:prstGeom prst="rect">
            <a:avLst/>
          </a:prstGeom>
          <a:solidFill>
            <a:srgbClr val="419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7BEE3639-31C4-4701-9F8B-6111549EA5F8}"/>
              </a:ext>
            </a:extLst>
          </p:cNvPr>
          <p:cNvSpPr txBox="1"/>
          <p:nvPr/>
        </p:nvSpPr>
        <p:spPr>
          <a:xfrm>
            <a:off x="466768" y="1718009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Sensors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4" name="Picture 16" descr="Sensor free icon">
            <a:extLst>
              <a:ext uri="{FF2B5EF4-FFF2-40B4-BE49-F238E27FC236}">
                <a16:creationId xmlns:a16="http://schemas.microsoft.com/office/drawing/2014/main" id="{33E451C7-5587-45BC-933B-63287A3F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1777813"/>
            <a:ext cx="254978" cy="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9126F19E-50A9-42FD-BA76-87305E51E009}"/>
              </a:ext>
            </a:extLst>
          </p:cNvPr>
          <p:cNvSpPr/>
          <p:nvPr/>
        </p:nvSpPr>
        <p:spPr>
          <a:xfrm>
            <a:off x="2910956" y="571486"/>
            <a:ext cx="3853259" cy="3549176"/>
          </a:xfrm>
          <a:prstGeom prst="roundRect">
            <a:avLst>
              <a:gd name="adj" fmla="val 504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CEFA75B1-CFF7-4AEE-92AB-7E01875BDF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3113" y="676273"/>
            <a:ext cx="3629733" cy="33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9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153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mario offertucci</dc:creator>
  <cp:lastModifiedBy>mario offertucci</cp:lastModifiedBy>
  <cp:revision>59</cp:revision>
  <dcterms:created xsi:type="dcterms:W3CDTF">2021-07-03T10:50:20Z</dcterms:created>
  <dcterms:modified xsi:type="dcterms:W3CDTF">2021-07-03T15:47:47Z</dcterms:modified>
</cp:coreProperties>
</file>