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8" r:id="rId4"/>
    <p:sldId id="259" r:id="rId5"/>
    <p:sldId id="267" r:id="rId6"/>
    <p:sldId id="266" r:id="rId7"/>
    <p:sldId id="264" r:id="rId8"/>
    <p:sldId id="257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81971"/>
  </p:normalViewPr>
  <p:slideViewPr>
    <p:cSldViewPr snapToGrid="0" snapToObjects="1">
      <p:cViewPr varScale="1">
        <p:scale>
          <a:sx n="89" d="100"/>
          <a:sy n="89" d="100"/>
        </p:scale>
        <p:origin x="2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6909F7-F28E-3E47-957B-BA0DDC0116A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10192-CEF4-BA4D-B0E2-2A1468A90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Relationship Id="rId3" Type="http://schemas.openxmlformats.org/officeDocument/2006/relationships/hyperlink" Target="https://codepen.io/gaearon/pen/ZpvBNJ?editors=0010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Wordpress</a:t>
            </a:r>
            <a:r>
              <a:rPr lang="en-US" dirty="0" smtClean="0"/>
              <a:t> is pending review due to licensing drama</a:t>
            </a:r>
            <a:r>
              <a:rPr lang="en-US" baseline="0" dirty="0" smtClean="0"/>
              <a:t> </a:t>
            </a:r>
            <a:r>
              <a:rPr lang="en-US" dirty="0" smtClean="0"/>
              <a:t>- https://</a:t>
            </a:r>
            <a:r>
              <a:rPr lang="en-US" dirty="0" err="1" smtClean="0"/>
              <a:t>ma.tt</a:t>
            </a:r>
            <a:r>
              <a:rPr lang="en-US" dirty="0" smtClean="0"/>
              <a:t>/2017/09/on-react-and-</a:t>
            </a:r>
            <a:r>
              <a:rPr lang="en-US" dirty="0" err="1" smtClean="0"/>
              <a:t>wordpress</a:t>
            </a:r>
            <a:r>
              <a:rPr lang="en-US" dirty="0" smtClean="0"/>
              <a:t>/</a:t>
            </a:r>
          </a:p>
          <a:p>
            <a:r>
              <a:rPr lang="en-US" dirty="0" smtClean="0"/>
              <a:t>Cool</a:t>
            </a:r>
            <a:r>
              <a:rPr lang="en-US" baseline="0" dirty="0" smtClean="0"/>
              <a:t> data - https://</a:t>
            </a:r>
            <a:r>
              <a:rPr lang="en-US" baseline="0" dirty="0" err="1" smtClean="0"/>
              <a:t>octoverse.github.com</a:t>
            </a:r>
            <a:r>
              <a:rPr lang="en-US" baseline="0" dirty="0" smtClean="0"/>
              <a:t>/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search?q</a:t>
            </a:r>
            <a:r>
              <a:rPr lang="en-US" dirty="0" smtClean="0"/>
              <a:t>=stars:%3E1&amp;s=</a:t>
            </a:r>
            <a:r>
              <a:rPr lang="en-US" dirty="0" err="1" smtClean="0"/>
              <a:t>stars&amp;type</a:t>
            </a:r>
            <a:r>
              <a:rPr lang="en-US" dirty="0" smtClean="0"/>
              <a:t>=Repositories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0192-CEF4-BA4D-B0E2-2A1468A909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hlinkClick r:id="rId3"/>
              </a:rPr>
              <a:t>https://codepen.io/gaearon/pen/ZpvBNJ?editors=0010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0192-CEF4-BA4D-B0E2-2A1468A909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0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Licensing - https://</a:t>
            </a:r>
            <a:r>
              <a:rPr lang="en-US" dirty="0" err="1" smtClean="0"/>
              <a:t>medium.com</a:t>
            </a:r>
            <a:r>
              <a:rPr lang="en-US" dirty="0" smtClean="0"/>
              <a:t>/@</a:t>
            </a:r>
            <a:r>
              <a:rPr lang="en-US" dirty="0" err="1" smtClean="0"/>
              <a:t>raulk</a:t>
            </a:r>
            <a:r>
              <a:rPr lang="en-US" dirty="0" smtClean="0"/>
              <a:t>/if-youre-a-startup-you-should-not-use-react-reflecting-on-the-bsd-patents-license-b049d4a67dd2</a:t>
            </a:r>
          </a:p>
          <a:p>
            <a:r>
              <a:rPr lang="en-US" dirty="0" smtClean="0"/>
              <a:t>Flux - https://</a:t>
            </a:r>
            <a:r>
              <a:rPr lang="en-US" dirty="0" err="1" smtClean="0"/>
              <a:t>facebook.github.io</a:t>
            </a:r>
            <a:r>
              <a:rPr lang="en-US" dirty="0" smtClean="0"/>
              <a:t>/flux/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C10192-CEF4-BA4D-B0E2-2A1468A9090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3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9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6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564A-8D7D-FF4C-B461-C78C66722F2C}" type="datetimeFigureOut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91B88-7A1B-6442-937B-6422C31D4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actjs.org/" TargetMode="Externa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github.com/reactjs/reactjs.org/blob/master/static/html/single-file-example.html" TargetMode="External"/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codepen.io/gaearon/pen/ZpvBNJ?editors=001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 Overview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0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React?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</p:spPr>
      </p:pic>
      <p:sp>
        <p:nvSpPr>
          <p:cNvPr id="5" name="TextBox 4"/>
          <p:cNvSpPr txBox="1"/>
          <p:nvPr/>
        </p:nvSpPr>
        <p:spPr>
          <a:xfrm>
            <a:off x="371476" y="2767280"/>
            <a:ext cx="11444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</a:t>
            </a:r>
            <a:r>
              <a:rPr lang="en-US" sz="4000" dirty="0" err="1" smtClean="0"/>
              <a:t>Javascript</a:t>
            </a:r>
            <a:r>
              <a:rPr lang="en-US" sz="4000" dirty="0" smtClean="0"/>
              <a:t> Library created by Facebook (and the community) to build user interfaces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436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Ideas behind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Declarative nature</a:t>
            </a:r>
          </a:p>
          <a:p>
            <a:r>
              <a:rPr lang="en-US" dirty="0" smtClean="0"/>
              <a:t>Reduced scope</a:t>
            </a:r>
          </a:p>
          <a:p>
            <a:r>
              <a:rPr lang="en-US" dirty="0" smtClean="0"/>
              <a:t>Portability</a:t>
            </a:r>
          </a:p>
          <a:p>
            <a:r>
              <a:rPr lang="en-US" dirty="0" smtClean="0"/>
              <a:t>Expressivity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Unidirectional data flow</a:t>
            </a:r>
          </a:p>
          <a:p>
            <a:r>
              <a:rPr lang="en-US" dirty="0" smtClean="0"/>
              <a:t>Flux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Support and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4200"/>
            <a:ext cx="10515600" cy="4351338"/>
          </a:xfrm>
        </p:spPr>
        <p:txBody>
          <a:bodyPr/>
          <a:lstStyle/>
          <a:p>
            <a:r>
              <a:rPr lang="en-US" dirty="0" smtClean="0"/>
              <a:t>Facebook, Instagram, </a:t>
            </a:r>
            <a:r>
              <a:rPr lang="en-US" dirty="0" err="1" smtClean="0"/>
              <a:t>Whatsapp</a:t>
            </a:r>
            <a:endParaRPr lang="en-US" dirty="0" smtClean="0"/>
          </a:p>
          <a:p>
            <a:r>
              <a:rPr lang="en-US" dirty="0" err="1" smtClean="0"/>
              <a:t>Nextflix</a:t>
            </a:r>
            <a:endParaRPr lang="en-US" dirty="0" smtClean="0"/>
          </a:p>
          <a:p>
            <a:r>
              <a:rPr lang="en-US" dirty="0" smtClean="0"/>
              <a:t>New York Times</a:t>
            </a:r>
          </a:p>
          <a:p>
            <a:r>
              <a:rPr lang="en-US" dirty="0" smtClean="0"/>
              <a:t>Yahoo</a:t>
            </a:r>
          </a:p>
          <a:p>
            <a:r>
              <a:rPr lang="en-US" dirty="0" smtClean="0"/>
              <a:t>Dropbox</a:t>
            </a:r>
          </a:p>
          <a:p>
            <a:r>
              <a:rPr lang="en-US" dirty="0" err="1" smtClean="0"/>
              <a:t>Wordpress</a:t>
            </a:r>
            <a:r>
              <a:rPr lang="en-US" dirty="0" smtClean="0"/>
              <a:t> (*)</a:t>
            </a:r>
          </a:p>
          <a:p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most stared project in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most forked project of 2017</a:t>
            </a: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does it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1000"/>
            <a:ext cx="10515600" cy="1016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>
                <a:hlinkClick r:id="rId2"/>
              </a:rPr>
              <a:t>https://reactjs.org/</a:t>
            </a:r>
            <a:r>
              <a:rPr lang="en-US" sz="6600" dirty="0" smtClean="0"/>
              <a:t> </a:t>
            </a:r>
          </a:p>
          <a:p>
            <a:pPr marL="0" indent="0" algn="ctr">
              <a:buNone/>
            </a:pPr>
            <a:endParaRPr lang="en-US" sz="66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0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/>
              <a:t>DEMO TIME</a:t>
            </a:r>
            <a:endParaRPr lang="en-US" sz="8800" b="1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How to install/use React?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7" y="4031456"/>
            <a:ext cx="5157787" cy="823912"/>
          </a:xfrm>
        </p:spPr>
        <p:txBody>
          <a:bodyPr/>
          <a:lstStyle/>
          <a:p>
            <a:r>
              <a:rPr lang="en-US" dirty="0" smtClean="0"/>
              <a:t>No Babel, No NPM, No Problem: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1239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https://codepen.io/gaearon/pen/ZpvBNJ?editors=0010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With node installed and want to build an application with it?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44775"/>
            <a:ext cx="5183188" cy="1316038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install -g create-react-app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create-react-app my-app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cd my-app/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npm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start</a:t>
            </a: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865186" y="1790283"/>
            <a:ext cx="5081587" cy="43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Quick test-drive:</a:t>
            </a:r>
            <a:endParaRPr lang="en-US" dirty="0"/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814386" y="4855368"/>
            <a:ext cx="5183188" cy="131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0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14386" y="5047456"/>
            <a:ext cx="5183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Copy-Paste this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9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</p:spPr>
      </p:pic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12681"/>
              </p:ext>
            </p:extLst>
          </p:nvPr>
        </p:nvGraphicFramePr>
        <p:xfrm>
          <a:off x="423862" y="733562"/>
          <a:ext cx="11344276" cy="5390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6069"/>
                <a:gridCol w="2836069"/>
                <a:gridCol w="2836069"/>
                <a:gridCol w="2836069"/>
              </a:tblGrid>
              <a:tr h="551924">
                <a:tc>
                  <a:txBody>
                    <a:bodyPr/>
                    <a:lstStyle/>
                    <a:p>
                      <a:r>
                        <a:rPr lang="en-US" dirty="0" smtClean="0"/>
                        <a:t>Strengths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Weaknesses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Opportunities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Threats</a:t>
                      </a:r>
                      <a:endParaRPr lang="en-US" dirty="0"/>
                    </a:p>
                  </a:txBody>
                  <a:tcPr/>
                </a:tc>
              </a:tr>
              <a:tr h="4838951">
                <a:tc>
                  <a:txBody>
                    <a:bodyPr/>
                    <a:lstStyle/>
                    <a:p>
                      <a:r>
                        <a:rPr lang="en-US" dirty="0" smtClean="0"/>
                        <a:t>Flux as an emergent</a:t>
                      </a:r>
                      <a:r>
                        <a:rPr lang="en-US" baseline="0" dirty="0" smtClean="0"/>
                        <a:t> frontend architecture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Component base as a way of encapsulation and code redistribution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Library approach enables a better distributed collaboration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JSX as a means to reduce context-switching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Usage of the latest ES specification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Company’s track record of</a:t>
                      </a:r>
                      <a:r>
                        <a:rPr lang="en-US" baseline="0" dirty="0" smtClean="0"/>
                        <a:t> dubious licensing ( BSD + Patents ) 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With a big company backing the project, there’s a tendency for less agility and over-specification</a:t>
                      </a:r>
                    </a:p>
                    <a:p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Diversity</a:t>
                      </a:r>
                      <a:r>
                        <a:rPr lang="en-US" baseline="0" dirty="0" smtClean="0"/>
                        <a:t> of the NPM ecosystem</a:t>
                      </a:r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JavaScript </a:t>
                      </a:r>
                      <a:r>
                        <a:rPr lang="en-US" baseline="0" dirty="0" smtClean="0"/>
                        <a:t>as a cross-environment language that enables entering the mobile market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Help the language standards to evolve faster by pushing the community to adopt them earlier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W3C Web Components Spec being drafted could direct some users away to competitors with a more similar approach</a:t>
                      </a:r>
                      <a:br>
                        <a:rPr lang="en-US" baseline="0" dirty="0" smtClean="0"/>
                      </a:br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Too much noise going around in the community might turn off those used to a more stable environment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dirty="0" smtClean="0"/>
                        <a:t>JSX and build process might be overwhelming</a:t>
                      </a:r>
                      <a:r>
                        <a:rPr lang="en-US" baseline="0" dirty="0" smtClean="0"/>
                        <a:t> for some new starters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07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Thanks!</a:t>
            </a:r>
            <a:endParaRPr lang="en-US" sz="6000" b="1" dirty="0"/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513" y="4100513"/>
            <a:ext cx="2757487" cy="27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285</Words>
  <Application>Microsoft Macintosh PowerPoint</Application>
  <PresentationFormat>Widescreen</PresentationFormat>
  <Paragraphs>69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Courier New</vt:lpstr>
      <vt:lpstr>Arial</vt:lpstr>
      <vt:lpstr>Office Theme</vt:lpstr>
      <vt:lpstr>React</vt:lpstr>
      <vt:lpstr>What is React?</vt:lpstr>
      <vt:lpstr>Ideas behind React</vt:lpstr>
      <vt:lpstr>Support and use</vt:lpstr>
      <vt:lpstr>What does it look like?</vt:lpstr>
      <vt:lpstr>DEMO TIME</vt:lpstr>
      <vt:lpstr>How to install/use React?</vt:lpstr>
      <vt:lpstr>PowerPoint Presentation</vt:lpstr>
      <vt:lpstr>Thanks!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Microsoft Office User</dc:creator>
  <cp:lastModifiedBy>Microsoft Office User</cp:lastModifiedBy>
  <cp:revision>20</cp:revision>
  <dcterms:created xsi:type="dcterms:W3CDTF">2017-10-18T19:11:16Z</dcterms:created>
  <dcterms:modified xsi:type="dcterms:W3CDTF">2017-10-18T22:50:01Z</dcterms:modified>
</cp:coreProperties>
</file>