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FD30-6FED-4A7D-9DF1-FCE7B131E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4757B-326D-43F0-9B00-28C1F2A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9FA7-ED55-4341-A7D9-9955D6E3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A7ACC-78F8-4C74-B130-BE794406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8FED-6460-46C0-A6B3-12F25D4F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662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3F52-C0FD-44B1-BBD8-DDC28E2E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C49B6-894A-46AB-AD9E-7840BA5AF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FB13-9A45-4421-AD60-932D44AA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9213-A4A1-477E-AC62-97711CE2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5821-5ACE-45D2-A2E0-310DB909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216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B50E7-5710-47E0-8BAD-41BD28034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6897-E729-468C-BA2B-4EE40B91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165DA-4DF9-4DFC-9357-874F0D78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FCF4-395B-4F5A-BDD0-05CAC2D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561A-FC92-4350-9D4F-1D402CD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0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562E-9B4B-49F6-816F-4CBAF72B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E572-B63B-4B2D-84D8-793C5D8E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055A-EE61-4F9C-BD52-02A91668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DDD1-7589-4719-B171-0F02A96D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9781-0235-4389-8048-407A41EA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7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422C-3530-4523-93C7-604CA5CE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64148-CC1A-4C61-AB53-D66FADDF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A234-1D75-4799-9E3D-19A77D67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CA5B-26D5-4ACC-92D9-683BBFFF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F87F-24B6-48E1-9BBE-6AE4BD41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51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4D1C-D668-407F-9DDC-41A0F265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09D8-6B54-4617-8632-3D1CB257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457EB-C7F7-498E-BCB7-F0C119AE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4FF4F-CE20-461E-9E54-981948DD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B145F-DE2E-469A-85E5-D1FF0C26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FF72-D66D-43E6-8618-128B56A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08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5BEF-F778-44A3-A33C-7B424478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D5626-D600-47BB-8141-08BA7B0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9AF78-3314-46CD-9AA9-FD20B463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5C8E7-60FA-4C4F-BCB9-70B95835D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779F-85B6-4908-81A9-4DA084B5F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43838-4B8D-40A3-949F-2C496485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AC3CA-3B2E-432D-8693-47CA01A7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75D64-B1E3-47BD-857C-673D2BC5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34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85EB-3EDB-45EA-BB01-7AABDB2A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A2BB2-332E-4D4C-BDF9-2F5EB52B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214A-CCB7-41C5-B5C7-F0DDF03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E0431-A33E-4152-994F-76407383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7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2BFC3-400A-4760-A554-3A9C6A15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0C3ED-AE66-4DA0-989B-FAE21620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F5A7A-71C3-4117-B2D1-9C8CDA16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75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A610-695D-4193-8BEA-C1DBC47D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EB1F-6B32-4837-A35B-EE34221F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D3DB1-3337-4116-BB05-5093BC9F8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A975B-369A-4153-905E-0519BEE1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1BFA-A0B7-4D31-875F-3D17160F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40D6E-9D9A-4095-B9F5-F1A7C0F3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9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A427-A7F5-482B-9574-15806155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D37AE-322A-47F9-B2A8-F7BF0C209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C7510-394B-49FB-8D3B-3846F2ED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34B2-D835-477E-BA39-F89C0850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21DD-302A-436A-A057-9C0C6557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DC712-3B36-4EF1-838A-34FE806F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631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9D346-158B-4842-9313-4585A65E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5BF9C-9435-42F0-91B0-DFABF1A6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107B0-2ADA-4F35-BB6D-17178BEE2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6A43-6704-48B9-A1AC-4630CBE091B3}" type="datetimeFigureOut">
              <a:rPr lang="pt-PT" smtClean="0"/>
              <a:t>22/03/2019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0600-FFF8-46E9-8519-ED877642E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AB51-B38D-4C95-97E3-F07D69D6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FF27-56A6-4A76-BF84-FB54550200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134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823BF3-DC2F-4104-BE4A-7766E7BEDA19}"/>
              </a:ext>
            </a:extLst>
          </p:cNvPr>
          <p:cNvSpPr/>
          <p:nvPr/>
        </p:nvSpPr>
        <p:spPr>
          <a:xfrm>
            <a:off x="161109" y="139336"/>
            <a:ext cx="5390606" cy="291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8C9E7-3B74-4981-BE4D-49A5BDCE4923}"/>
              </a:ext>
            </a:extLst>
          </p:cNvPr>
          <p:cNvSpPr/>
          <p:nvPr/>
        </p:nvSpPr>
        <p:spPr>
          <a:xfrm>
            <a:off x="283029" y="287382"/>
            <a:ext cx="2577737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Contatos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95B3F-B3E4-479B-B074-B62A85BB60B0}"/>
              </a:ext>
            </a:extLst>
          </p:cNvPr>
          <p:cNvSpPr/>
          <p:nvPr/>
        </p:nvSpPr>
        <p:spPr>
          <a:xfrm>
            <a:off x="2856412" y="287382"/>
            <a:ext cx="2577737" cy="391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Relatórios</a:t>
            </a:r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6E46B-E7DF-4EAB-8E13-22215FD768FF}"/>
              </a:ext>
            </a:extLst>
          </p:cNvPr>
          <p:cNvSpPr/>
          <p:nvPr/>
        </p:nvSpPr>
        <p:spPr>
          <a:xfrm>
            <a:off x="285205" y="698861"/>
            <a:ext cx="5144590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Novo Contato</a:t>
            </a:r>
            <a:endParaRPr lang="pt-P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F936D6-603D-4B3B-953D-F668392D8338}"/>
              </a:ext>
            </a:extLst>
          </p:cNvPr>
          <p:cNvSpPr/>
          <p:nvPr/>
        </p:nvSpPr>
        <p:spPr>
          <a:xfrm>
            <a:off x="4554583" y="2584268"/>
            <a:ext cx="877388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Enviar</a:t>
            </a:r>
            <a:endParaRPr lang="pt-P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34FF-70C8-49EC-B7A4-F2965622334C}"/>
              </a:ext>
            </a:extLst>
          </p:cNvPr>
          <p:cNvSpPr/>
          <p:nvPr/>
        </p:nvSpPr>
        <p:spPr>
          <a:xfrm>
            <a:off x="6640286" y="82731"/>
            <a:ext cx="5390606" cy="2976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49308-8E4C-4F82-8096-748623B282D2}"/>
              </a:ext>
            </a:extLst>
          </p:cNvPr>
          <p:cNvSpPr/>
          <p:nvPr/>
        </p:nvSpPr>
        <p:spPr>
          <a:xfrm>
            <a:off x="6762206" y="230777"/>
            <a:ext cx="2577737" cy="391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Contatos</a:t>
            </a:r>
            <a:endParaRPr lang="pt-P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D59B3-DCA8-4E2F-BC3E-1EB5553FC6F8}"/>
              </a:ext>
            </a:extLst>
          </p:cNvPr>
          <p:cNvSpPr/>
          <p:nvPr/>
        </p:nvSpPr>
        <p:spPr>
          <a:xfrm>
            <a:off x="9335589" y="230777"/>
            <a:ext cx="2577737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Relatórios</a:t>
            </a:r>
            <a:endParaRPr lang="pt-P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8788F-C528-4DB8-AD96-D7D22CC8180F}"/>
              </a:ext>
            </a:extLst>
          </p:cNvPr>
          <p:cNvSpPr/>
          <p:nvPr/>
        </p:nvSpPr>
        <p:spPr>
          <a:xfrm>
            <a:off x="6764381" y="642256"/>
            <a:ext cx="3603175" cy="85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convocados</a:t>
            </a:r>
            <a:r>
              <a:rPr lang="en-US" dirty="0"/>
              <a:t> para a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festa</a:t>
            </a:r>
            <a:r>
              <a:rPr lang="en-US" dirty="0"/>
              <a:t>!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vir</a:t>
            </a:r>
            <a:r>
              <a:rPr lang="en-US" dirty="0"/>
              <a:t>?</a:t>
            </a:r>
            <a:endParaRPr lang="pt-P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CDD2F9-E5BF-4AD9-9CB0-A68426E67D0E}"/>
              </a:ext>
            </a:extLst>
          </p:cNvPr>
          <p:cNvSpPr/>
          <p:nvPr/>
        </p:nvSpPr>
        <p:spPr>
          <a:xfrm>
            <a:off x="304800" y="2583728"/>
            <a:ext cx="4174672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Escreva a mensagem a enviar</a:t>
            </a:r>
            <a:endParaRPr lang="pt-P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CB5FB-E6A7-41F0-8C8B-58BC12DA3077}"/>
              </a:ext>
            </a:extLst>
          </p:cNvPr>
          <p:cNvSpPr/>
          <p:nvPr/>
        </p:nvSpPr>
        <p:spPr>
          <a:xfrm>
            <a:off x="10485121" y="642256"/>
            <a:ext cx="1428206" cy="85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  /  3</a:t>
            </a:r>
          </a:p>
          <a:p>
            <a:r>
              <a:rPr lang="en-US" dirty="0"/>
              <a:t>Start 20:46</a:t>
            </a:r>
          </a:p>
          <a:p>
            <a:r>
              <a:rPr lang="en-US" dirty="0"/>
              <a:t>End: 20:56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96A6D6-5038-4ECA-9B90-9D03D00D70AF}"/>
              </a:ext>
            </a:extLst>
          </p:cNvPr>
          <p:cNvSpPr/>
          <p:nvPr/>
        </p:nvSpPr>
        <p:spPr>
          <a:xfrm>
            <a:off x="7114903" y="1557745"/>
            <a:ext cx="4796245" cy="39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Mário Medeiros</a:t>
            </a:r>
            <a:endParaRPr lang="pt-P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A24454-BA00-478F-BAAD-11365AE92BEF}"/>
              </a:ext>
            </a:extLst>
          </p:cNvPr>
          <p:cNvSpPr/>
          <p:nvPr/>
        </p:nvSpPr>
        <p:spPr>
          <a:xfrm>
            <a:off x="11566071" y="1618704"/>
            <a:ext cx="269966" cy="2699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62A374-DB87-4CEE-B4B5-C3D0BC5AC96B}"/>
              </a:ext>
            </a:extLst>
          </p:cNvPr>
          <p:cNvSpPr/>
          <p:nvPr/>
        </p:nvSpPr>
        <p:spPr>
          <a:xfrm>
            <a:off x="7114903" y="1967045"/>
            <a:ext cx="4796245" cy="39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Rui Almeida</a:t>
            </a:r>
            <a:endParaRPr lang="pt-PT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9115A6-2A8B-4D14-B515-634322C66810}"/>
              </a:ext>
            </a:extLst>
          </p:cNvPr>
          <p:cNvSpPr/>
          <p:nvPr/>
        </p:nvSpPr>
        <p:spPr>
          <a:xfrm>
            <a:off x="11566071" y="2028004"/>
            <a:ext cx="269966" cy="269966"/>
          </a:xfrm>
          <a:prstGeom prst="ellipse">
            <a:avLst/>
          </a:prstGeom>
          <a:solidFill>
            <a:srgbClr val="FC512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0AFF77-55F7-4EA5-B626-DF4212F78178}"/>
              </a:ext>
            </a:extLst>
          </p:cNvPr>
          <p:cNvSpPr/>
          <p:nvPr/>
        </p:nvSpPr>
        <p:spPr>
          <a:xfrm>
            <a:off x="7114903" y="2376345"/>
            <a:ext cx="4796245" cy="39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Isac</a:t>
            </a:r>
            <a:r>
              <a:rPr lang="en-US" dirty="0"/>
              <a:t> </a:t>
            </a:r>
            <a:r>
              <a:rPr lang="en-US" dirty="0" err="1"/>
              <a:t>Câmara</a:t>
            </a:r>
            <a:endParaRPr lang="pt-PT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6ACAC6-7B96-46E3-AA2B-5AA44A63CA06}"/>
              </a:ext>
            </a:extLst>
          </p:cNvPr>
          <p:cNvSpPr/>
          <p:nvPr/>
        </p:nvSpPr>
        <p:spPr>
          <a:xfrm>
            <a:off x="11566071" y="2437304"/>
            <a:ext cx="269966" cy="269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AF40D6-494C-40B6-B808-319391512F13}"/>
              </a:ext>
            </a:extLst>
          </p:cNvPr>
          <p:cNvSpPr/>
          <p:nvPr/>
        </p:nvSpPr>
        <p:spPr>
          <a:xfrm>
            <a:off x="748937" y="1148445"/>
            <a:ext cx="4680858" cy="39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Mário Medeiros +351962986010</a:t>
            </a:r>
            <a:endParaRPr lang="pt-P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6C7DA-6037-40D5-9213-603C23637403}"/>
              </a:ext>
            </a:extLst>
          </p:cNvPr>
          <p:cNvSpPr/>
          <p:nvPr/>
        </p:nvSpPr>
        <p:spPr>
          <a:xfrm>
            <a:off x="748937" y="1557745"/>
            <a:ext cx="4680858" cy="39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Rui Almeida - +3519625887889</a:t>
            </a:r>
            <a:endParaRPr lang="pt-PT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ADC667-6EF5-48CF-83DB-EE263FF2D5C5}"/>
              </a:ext>
            </a:extLst>
          </p:cNvPr>
          <p:cNvSpPr/>
          <p:nvPr/>
        </p:nvSpPr>
        <p:spPr>
          <a:xfrm>
            <a:off x="748937" y="1967045"/>
            <a:ext cx="4680858" cy="39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Isac</a:t>
            </a:r>
            <a:r>
              <a:rPr lang="en-US" dirty="0"/>
              <a:t> </a:t>
            </a:r>
            <a:r>
              <a:rPr lang="en-US" dirty="0" err="1"/>
              <a:t>Câmara</a:t>
            </a:r>
            <a:r>
              <a:rPr lang="en-US" dirty="0"/>
              <a:t> +35196298877911</a:t>
            </a:r>
            <a:endParaRPr lang="pt-PT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19EA2E-6651-4BA6-85E1-0FA0B79A8CC4}"/>
              </a:ext>
            </a:extLst>
          </p:cNvPr>
          <p:cNvSpPr/>
          <p:nvPr/>
        </p:nvSpPr>
        <p:spPr>
          <a:xfrm>
            <a:off x="304800" y="1148445"/>
            <a:ext cx="413657" cy="39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pt-PT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4869F-2E7F-463D-B330-5E5CD51877B2}"/>
              </a:ext>
            </a:extLst>
          </p:cNvPr>
          <p:cNvSpPr/>
          <p:nvPr/>
        </p:nvSpPr>
        <p:spPr>
          <a:xfrm>
            <a:off x="304800" y="1557745"/>
            <a:ext cx="413657" cy="39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pt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A9920F-6F85-448D-BF8D-9EAD3F213111}"/>
              </a:ext>
            </a:extLst>
          </p:cNvPr>
          <p:cNvSpPr/>
          <p:nvPr/>
        </p:nvSpPr>
        <p:spPr>
          <a:xfrm>
            <a:off x="304800" y="1967045"/>
            <a:ext cx="413657" cy="391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PT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72090-86D2-4AD9-93AF-360AC93389A3}"/>
              </a:ext>
            </a:extLst>
          </p:cNvPr>
          <p:cNvSpPr txBox="1"/>
          <p:nvPr/>
        </p:nvSpPr>
        <p:spPr>
          <a:xfrm>
            <a:off x="161109" y="3344091"/>
            <a:ext cx="53906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Inputs:</a:t>
            </a:r>
          </a:p>
          <a:p>
            <a:r>
              <a:rPr lang="en-US" dirty="0"/>
              <a:t> - </a:t>
            </a:r>
            <a:r>
              <a:rPr lang="en-US" dirty="0" err="1"/>
              <a:t>Introdução</a:t>
            </a:r>
            <a:r>
              <a:rPr lang="en-US" dirty="0"/>
              <a:t> de Dados (Nome e </a:t>
            </a:r>
            <a:r>
              <a:rPr lang="en-US" dirty="0" err="1"/>
              <a:t>Telefone</a:t>
            </a:r>
            <a:r>
              <a:rPr lang="en-US" dirty="0"/>
              <a:t>)</a:t>
            </a:r>
          </a:p>
          <a:p>
            <a:r>
              <a:rPr lang="en-US" dirty="0"/>
              <a:t> - </a:t>
            </a:r>
            <a:r>
              <a:rPr lang="en-US" dirty="0" err="1"/>
              <a:t>Botões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Contatos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Novo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Inserir</a:t>
            </a:r>
            <a:r>
              <a:rPr lang="en-US" dirty="0"/>
              <a:t>/</a:t>
            </a:r>
            <a:r>
              <a:rPr lang="en-US" dirty="0" err="1"/>
              <a:t>Editar</a:t>
            </a:r>
            <a:r>
              <a:rPr lang="en-US" dirty="0"/>
              <a:t> Nome e </a:t>
            </a:r>
            <a:r>
              <a:rPr lang="en-US" dirty="0" err="1"/>
              <a:t>Telefone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Selecção</a:t>
            </a:r>
            <a:r>
              <a:rPr lang="en-US" dirty="0"/>
              <a:t> de </a:t>
            </a:r>
            <a:r>
              <a:rPr lang="en-US" dirty="0" err="1"/>
              <a:t>utilizadores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Mensagem a enviar para </a:t>
            </a:r>
            <a:r>
              <a:rPr lang="en-US" dirty="0" err="1"/>
              <a:t>utilizador</a:t>
            </a:r>
            <a:r>
              <a:rPr lang="en-US" dirty="0"/>
              <a:t>(es)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Enviar mensagem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B75D13-38E1-48B7-84A6-BBBAE47E461F}"/>
              </a:ext>
            </a:extLst>
          </p:cNvPr>
          <p:cNvSpPr txBox="1"/>
          <p:nvPr/>
        </p:nvSpPr>
        <p:spPr>
          <a:xfrm>
            <a:off x="6640285" y="3344091"/>
            <a:ext cx="539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Outputs:</a:t>
            </a:r>
          </a:p>
          <a:p>
            <a:r>
              <a:rPr lang="en-US" dirty="0"/>
              <a:t> - Mensagem WhatsApp</a:t>
            </a:r>
          </a:p>
          <a:p>
            <a:r>
              <a:rPr lang="en-US" dirty="0"/>
              <a:t> - </a:t>
            </a:r>
            <a:r>
              <a:rPr lang="en-US" dirty="0" err="1"/>
              <a:t>Ficheiro</a:t>
            </a:r>
            <a:r>
              <a:rPr lang="en-US" dirty="0"/>
              <a:t>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8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101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Medeiros</dc:creator>
  <cp:lastModifiedBy>Mario Medeiros</cp:lastModifiedBy>
  <cp:revision>10</cp:revision>
  <dcterms:created xsi:type="dcterms:W3CDTF">2019-03-22T20:37:48Z</dcterms:created>
  <dcterms:modified xsi:type="dcterms:W3CDTF">2019-03-24T11:33:18Z</dcterms:modified>
</cp:coreProperties>
</file>