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71" r:id="rId6"/>
    <p:sldId id="259" r:id="rId7"/>
    <p:sldId id="263" r:id="rId8"/>
    <p:sldId id="272" r:id="rId9"/>
    <p:sldId id="260" r:id="rId10"/>
    <p:sldId id="261" r:id="rId11"/>
    <p:sldId id="273" r:id="rId12"/>
    <p:sldId id="262" r:id="rId13"/>
    <p:sldId id="264" r:id="rId14"/>
    <p:sldId id="265" r:id="rId15"/>
    <p:sldId id="266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4423719"/>
            <a:ext cx="10058400" cy="1396559"/>
          </a:xfrm>
        </p:spPr>
        <p:txBody>
          <a:bodyPr/>
          <a:lstStyle/>
          <a:p>
            <a:r>
              <a:rPr lang="es-ES_tradnl" dirty="0" smtClean="0"/>
              <a:t>Library Module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16048" y="2014152"/>
            <a:ext cx="4942403" cy="2249939"/>
          </a:xfrm>
        </p:spPr>
        <p:txBody>
          <a:bodyPr>
            <a:normAutofit/>
          </a:bodyPr>
          <a:lstStyle/>
          <a:p>
            <a:r>
              <a:rPr lang="es-ES_tradnl" dirty="0" smtClean="0"/>
              <a:t>Moisés barrera </a:t>
            </a:r>
            <a:r>
              <a:rPr lang="es-ES_tradnl" dirty="0" err="1" smtClean="0"/>
              <a:t>keb</a:t>
            </a:r>
            <a:endParaRPr lang="es-ES_tradnl" dirty="0" smtClean="0"/>
          </a:p>
          <a:p>
            <a:r>
              <a:rPr lang="es-ES_tradnl" dirty="0" smtClean="0"/>
              <a:t>Manuel bocanegra Martínez</a:t>
            </a:r>
          </a:p>
          <a:p>
            <a:r>
              <a:rPr lang="es-ES_tradnl" dirty="0" smtClean="0"/>
              <a:t>Martin luna padrón</a:t>
            </a:r>
          </a:p>
          <a:p>
            <a:r>
              <a:rPr lang="es-ES_tradnl" dirty="0" smtClean="0"/>
              <a:t>Mario mixteca </a:t>
            </a:r>
            <a:r>
              <a:rPr lang="es-ES_tradnl" dirty="0" smtClean="0"/>
              <a:t>pacheco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639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Save</a:t>
            </a:r>
            <a:r>
              <a:rPr lang="es-ES_tradnl" dirty="0"/>
              <a:t> </a:t>
            </a:r>
            <a:r>
              <a:rPr lang="es-ES_tradnl" dirty="0" err="1"/>
              <a:t>Editorials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3" y="2632075"/>
            <a:ext cx="7645400" cy="2451100"/>
          </a:xfrm>
        </p:spPr>
      </p:pic>
    </p:spTree>
    <p:extLst>
      <p:ext uri="{BB962C8B-B14F-4D97-AF65-F5344CB8AC3E}">
        <p14:creationId xmlns:p14="http://schemas.microsoft.com/office/powerpoint/2010/main" val="20711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Caso de uso de Editorial.</a:t>
            </a:r>
            <a:endParaRPr lang="es-ES_tradnl" dirty="0"/>
          </a:p>
        </p:txBody>
      </p:sp>
      <p:pic>
        <p:nvPicPr>
          <p:cNvPr id="3074" name="Picture 2" descr="https://lh6.googleusercontent.com/MpIs_NsH1QzRehjKHxRwl9lwyICgvnnYXUDBMaAH4wxaouPhkN1gfuJb98iszjhVrjZRE-f12OhZiOLHaC1gRlEDlpNDXb8YRITvydTUrbkUILV7qtHuhm_VcfgRIEm8RRf4eGb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688" y="1846263"/>
            <a:ext cx="474295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9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Loans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313" y="1846263"/>
            <a:ext cx="7293699" cy="4022725"/>
          </a:xfrm>
        </p:spPr>
      </p:pic>
    </p:spTree>
    <p:extLst>
      <p:ext uri="{BB962C8B-B14F-4D97-AF65-F5344CB8AC3E}">
        <p14:creationId xmlns:p14="http://schemas.microsoft.com/office/powerpoint/2010/main" val="20600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Save</a:t>
            </a:r>
            <a:r>
              <a:rPr lang="es-ES_tradnl" dirty="0"/>
              <a:t> </a:t>
            </a:r>
            <a:r>
              <a:rPr lang="es-ES_tradnl" dirty="0" err="1"/>
              <a:t>Loans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76" y="1846263"/>
            <a:ext cx="6924173" cy="4022725"/>
          </a:xfrm>
        </p:spPr>
      </p:pic>
    </p:spTree>
    <p:extLst>
      <p:ext uri="{BB962C8B-B14F-4D97-AF65-F5344CB8AC3E}">
        <p14:creationId xmlns:p14="http://schemas.microsoft.com/office/powerpoint/2010/main" val="8036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Save</a:t>
            </a:r>
            <a:r>
              <a:rPr lang="es-ES_tradnl" dirty="0" smtClean="0"/>
              <a:t> Reserve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14" y="1846263"/>
            <a:ext cx="6981298" cy="4022725"/>
          </a:xfrm>
        </p:spPr>
      </p:pic>
    </p:spTree>
    <p:extLst>
      <p:ext uri="{BB962C8B-B14F-4D97-AF65-F5344CB8AC3E}">
        <p14:creationId xmlns:p14="http://schemas.microsoft.com/office/powerpoint/2010/main" val="9897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Give</a:t>
            </a:r>
            <a:r>
              <a:rPr lang="es-ES_tradnl" dirty="0" smtClean="0"/>
              <a:t> Back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73" y="1846263"/>
            <a:ext cx="7013380" cy="4022725"/>
          </a:xfrm>
        </p:spPr>
      </p:pic>
    </p:spTree>
    <p:extLst>
      <p:ext uri="{BB962C8B-B14F-4D97-AF65-F5344CB8AC3E}">
        <p14:creationId xmlns:p14="http://schemas.microsoft.com/office/powerpoint/2010/main" val="2805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Caso de uso de</a:t>
            </a:r>
            <a:r>
              <a:rPr lang="mr-IN" dirty="0" smtClean="0"/>
              <a:t>…</a:t>
            </a:r>
            <a:endParaRPr lang="es-ES_tradnl" dirty="0"/>
          </a:p>
        </p:txBody>
      </p:sp>
      <p:pic>
        <p:nvPicPr>
          <p:cNvPr id="4098" name="Picture 2" descr="https://lh4.googleusercontent.com/Blk2ZhjmbVg6LRy0VdcDtI0IhPAxnJ825Flmfij7ZYotEzum-blLqDtSu6B0CuePPYN0M8WX94D5wu7AqaTyBbzwy86_xO-RcvkMOnr_9vZGBayxdYnCGriQG_8SgKcNhekdCyi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2143125"/>
            <a:ext cx="6794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Graficas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70" y="1846263"/>
            <a:ext cx="6698186" cy="4022725"/>
          </a:xfrm>
        </p:spPr>
      </p:pic>
    </p:spTree>
    <p:extLst>
      <p:ext uri="{BB962C8B-B14F-4D97-AF65-F5344CB8AC3E}">
        <p14:creationId xmlns:p14="http://schemas.microsoft.com/office/powerpoint/2010/main" val="355515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Caso de uso de graficas.</a:t>
            </a:r>
            <a:endParaRPr lang="es-ES_tradnl" dirty="0"/>
          </a:p>
        </p:txBody>
      </p:sp>
      <p:pic>
        <p:nvPicPr>
          <p:cNvPr id="1026" name="Picture 2" descr="https://lh4.googleusercontent.com/332n_LypDngBsYC6TiQFi-TiUsQlJkRRy6iSaQ81OSMzh5mAu1jh--bkM6wlmf2LRllfb7TATyEHSKGBPeUravF1jrKzZGwFXyTjwSpX1ZT800CAjWV2E2KF0vtHNXyaCA9kODr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149475"/>
            <a:ext cx="73660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917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Acceso.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46" y="1833906"/>
            <a:ext cx="5131692" cy="402272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692" y="173736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9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14400"/>
            <a:ext cx="10058400" cy="822960"/>
          </a:xfrm>
        </p:spPr>
        <p:txBody>
          <a:bodyPr/>
          <a:lstStyle/>
          <a:p>
            <a:r>
              <a:rPr lang="es-ES_tradnl" dirty="0" smtClean="0"/>
              <a:t>Data Base.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650" y="1846263"/>
            <a:ext cx="5449026" cy="4022725"/>
          </a:xfrm>
        </p:spPr>
      </p:pic>
    </p:spTree>
    <p:extLst>
      <p:ext uri="{BB962C8B-B14F-4D97-AF65-F5344CB8AC3E}">
        <p14:creationId xmlns:p14="http://schemas.microsoft.com/office/powerpoint/2010/main" val="19155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Caso de uso de acceso.</a:t>
            </a:r>
            <a:endParaRPr lang="es-ES_tradnl" dirty="0"/>
          </a:p>
        </p:txBody>
      </p:sp>
      <p:pic>
        <p:nvPicPr>
          <p:cNvPr id="7" name="Picture 4" descr="https://lh4.googleusercontent.com/HNSVeNItHEPZaaqronV0ixtRCc1v1Ub4NbDW61gfyiXM_WsaTyfeSR_Ew-egqxIYyX9QIXIjEYAMOby6yzqjwMXCpSztYRKnR5TR1VM4tRa6sLOg4O372_aQvHVF1AI-Z019kg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1978025"/>
            <a:ext cx="88646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34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Books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40" y="1846263"/>
            <a:ext cx="7472445" cy="4022725"/>
          </a:xfrm>
        </p:spPr>
      </p:pic>
    </p:spTree>
    <p:extLst>
      <p:ext uri="{BB962C8B-B14F-4D97-AF65-F5344CB8AC3E}">
        <p14:creationId xmlns:p14="http://schemas.microsoft.com/office/powerpoint/2010/main" val="11912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Save</a:t>
            </a:r>
            <a:r>
              <a:rPr lang="es-ES_tradnl" dirty="0" smtClean="0"/>
              <a:t> Book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38" y="1846263"/>
            <a:ext cx="6572649" cy="4022725"/>
          </a:xfrm>
        </p:spPr>
      </p:pic>
    </p:spTree>
    <p:extLst>
      <p:ext uri="{BB962C8B-B14F-4D97-AF65-F5344CB8AC3E}">
        <p14:creationId xmlns:p14="http://schemas.microsoft.com/office/powerpoint/2010/main" val="145738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Caso de uso de Libros.</a:t>
            </a:r>
            <a:endParaRPr lang="es-ES_tradnl" dirty="0"/>
          </a:p>
        </p:txBody>
      </p:sp>
      <p:pic>
        <p:nvPicPr>
          <p:cNvPr id="1026" name="Picture 2" descr="https://lh3.googleusercontent.com/wKxTPOUl_eZLzpVnSb_2zU0WRxkd4ew3YdvHH0wcV5Y9QY85bkRphUCk04WrtVkAxD-hxSHNCYbxdiyxRg9VlOdvmIAWCN8L8UJ9kibiq5t0u-9TJT_iya8-X1FhwJ1DP0Dscc9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393" y="1846263"/>
            <a:ext cx="569353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1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/>
            </a:r>
            <a:br>
              <a:rPr lang="es-ES_tradnl" dirty="0"/>
            </a:br>
            <a:r>
              <a:rPr lang="es-ES_tradnl" dirty="0" err="1"/>
              <a:t>Authors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730" y="1846263"/>
            <a:ext cx="7086866" cy="4022725"/>
          </a:xfrm>
        </p:spPr>
      </p:pic>
    </p:spTree>
    <p:extLst>
      <p:ext uri="{BB962C8B-B14F-4D97-AF65-F5344CB8AC3E}">
        <p14:creationId xmlns:p14="http://schemas.microsoft.com/office/powerpoint/2010/main" val="17438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Save</a:t>
            </a:r>
            <a:r>
              <a:rPr lang="es-ES_tradnl" dirty="0"/>
              <a:t> </a:t>
            </a:r>
            <a:br>
              <a:rPr lang="es-ES_tradnl" dirty="0"/>
            </a:br>
            <a:r>
              <a:rPr lang="es-ES_tradnl" dirty="0" err="1"/>
              <a:t>Authors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3" y="2638425"/>
            <a:ext cx="7594600" cy="2438400"/>
          </a:xfrm>
        </p:spPr>
      </p:pic>
    </p:spTree>
    <p:extLst>
      <p:ext uri="{BB962C8B-B14F-4D97-AF65-F5344CB8AC3E}">
        <p14:creationId xmlns:p14="http://schemas.microsoft.com/office/powerpoint/2010/main" val="20380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Caso de uso de Autor.</a:t>
            </a:r>
            <a:endParaRPr lang="es-ES_tradnl" dirty="0"/>
          </a:p>
        </p:txBody>
      </p:sp>
      <p:pic>
        <p:nvPicPr>
          <p:cNvPr id="2050" name="Picture 2" descr="https://lh3.googleusercontent.com/3jI9zsRMYC7AbnUkfOIhGpd9zx35UjVAmH9GoDOBAGkyT-10GjOyKKjHc4FJZbtGIPfxu8hS8si2qg-5Dg4e39s_E12s3nbf3p4_7CP-XELsfOKmc5ZJ2Kzqr4iQkJBDBSVpnI8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559" y="1846263"/>
            <a:ext cx="530720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6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Editorials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29" y="1846263"/>
            <a:ext cx="7150267" cy="4022725"/>
          </a:xfrm>
        </p:spPr>
      </p:pic>
    </p:spTree>
    <p:extLst>
      <p:ext uri="{BB962C8B-B14F-4D97-AF65-F5344CB8AC3E}">
        <p14:creationId xmlns:p14="http://schemas.microsoft.com/office/powerpoint/2010/main" val="18302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Retrospectiva</Template>
  <TotalTime>265</TotalTime>
  <Words>69</Words>
  <Application>Microsoft Macintosh PowerPoint</Application>
  <PresentationFormat>Panorámica</PresentationFormat>
  <Paragraphs>24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Mangal</vt:lpstr>
      <vt:lpstr>Retrospección</vt:lpstr>
      <vt:lpstr>Library Module</vt:lpstr>
      <vt:lpstr>Data Base.</vt:lpstr>
      <vt:lpstr>Books</vt:lpstr>
      <vt:lpstr>Save Book</vt:lpstr>
      <vt:lpstr>Caso de uso de Libros.</vt:lpstr>
      <vt:lpstr> Authors</vt:lpstr>
      <vt:lpstr>Save  Authors</vt:lpstr>
      <vt:lpstr>Caso de uso de Autor.</vt:lpstr>
      <vt:lpstr>Editorials</vt:lpstr>
      <vt:lpstr>Save Editorials</vt:lpstr>
      <vt:lpstr>Caso de uso de Editorial.</vt:lpstr>
      <vt:lpstr>Loans</vt:lpstr>
      <vt:lpstr>Save Loans</vt:lpstr>
      <vt:lpstr>Save Reserve</vt:lpstr>
      <vt:lpstr>Give Back</vt:lpstr>
      <vt:lpstr>Caso de uso de…</vt:lpstr>
      <vt:lpstr>Graficas</vt:lpstr>
      <vt:lpstr>Caso de uso de graficas.</vt:lpstr>
      <vt:lpstr>Acceso.</vt:lpstr>
      <vt:lpstr>Caso de uso de acceso.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</dc:title>
  <dc:creator>Usuario de Microsoft Office</dc:creator>
  <cp:lastModifiedBy>Usuario de Microsoft Office</cp:lastModifiedBy>
  <cp:revision>12</cp:revision>
  <dcterms:created xsi:type="dcterms:W3CDTF">2017-03-31T11:47:24Z</dcterms:created>
  <dcterms:modified xsi:type="dcterms:W3CDTF">2017-04-03T16:59:36Z</dcterms:modified>
</cp:coreProperties>
</file>