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2" r:id="rId4"/>
    <p:sldId id="261" r:id="rId5"/>
    <p:sldId id="271" r:id="rId6"/>
    <p:sldId id="269" r:id="rId7"/>
    <p:sldId id="259" r:id="rId8"/>
    <p:sldId id="258" r:id="rId9"/>
    <p:sldId id="263" r:id="rId10"/>
    <p:sldId id="264" r:id="rId11"/>
    <p:sldId id="265" r:id="rId12"/>
    <p:sldId id="266" r:id="rId13"/>
    <p:sldId id="267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6256"/>
            <a:ext cx="7772400" cy="1988546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s-ES" sz="2400" dirty="0" smtClean="0"/>
              <a:t>Escuela Técnica Superior de Ingenieros Informáticos </a:t>
            </a:r>
            <a:br>
              <a:rPr lang="es-ES" sz="2400" dirty="0" smtClean="0"/>
            </a:br>
            <a:r>
              <a:rPr lang="es-ES" sz="2400" dirty="0" smtClean="0"/>
              <a:t>Grado Ingeniería Informática </a:t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TRABAJO DE FIN DE GRADO </a:t>
            </a:r>
            <a:br>
              <a:rPr lang="es-ES" sz="2400" dirty="0" smtClean="0"/>
            </a:br>
            <a:r>
              <a:rPr lang="es-ES" sz="2400" dirty="0" smtClean="0"/>
              <a:t>AED-VIEWER: Visualizador de estructuras de datos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5678"/>
            <a:ext cx="6400800" cy="1473200"/>
          </a:xfrm>
        </p:spPr>
        <p:txBody>
          <a:bodyPr/>
          <a:lstStyle/>
          <a:p>
            <a:r>
              <a:rPr lang="es-ES" dirty="0" smtClean="0"/>
              <a:t>Alumno</a:t>
            </a:r>
            <a:r>
              <a:rPr lang="en-US" dirty="0" smtClean="0"/>
              <a:t>: Mario Martín </a:t>
            </a:r>
            <a:r>
              <a:rPr lang="en-US" dirty="0" smtClean="0"/>
              <a:t>Ricote</a:t>
            </a:r>
            <a:endParaRPr lang="en-US" dirty="0" smtClean="0"/>
          </a:p>
          <a:p>
            <a:r>
              <a:rPr lang="en-US" dirty="0" smtClean="0"/>
              <a:t>Director: Guillermo </a:t>
            </a:r>
            <a:r>
              <a:rPr lang="en-US" dirty="0" err="1" smtClean="0"/>
              <a:t>Román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30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UPM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26979" r="4891" b="24794"/>
          <a:stretch/>
        </p:blipFill>
        <p:spPr bwMode="auto">
          <a:xfrm>
            <a:off x="3709114" y="476518"/>
            <a:ext cx="2215167" cy="17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</a:t>
            </a:r>
            <a:r>
              <a:rPr lang="es-ES" b="1" dirty="0" smtClean="0"/>
              <a:t>Qué </a:t>
            </a:r>
            <a:r>
              <a:rPr lang="es-ES" b="1" dirty="0"/>
              <a:t>es?</a:t>
            </a:r>
          </a:p>
          <a:p>
            <a:endParaRPr lang="es-ES" b="1" dirty="0"/>
          </a:p>
          <a:p>
            <a:r>
              <a:rPr lang="es-ES" b="1" dirty="0"/>
              <a:t>Demostración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Colas con prioridad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</a:t>
            </a:r>
            <a:r>
              <a:rPr lang="es-ES" b="1" dirty="0" smtClean="0"/>
              <a:t>Qué </a:t>
            </a:r>
            <a:r>
              <a:rPr lang="es-ES" b="1" dirty="0"/>
              <a:t>es?</a:t>
            </a:r>
          </a:p>
          <a:p>
            <a:endParaRPr lang="es-ES" b="1" dirty="0"/>
          </a:p>
          <a:p>
            <a:r>
              <a:rPr lang="es-ES" b="1" dirty="0"/>
              <a:t>Demostración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9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</a:t>
            </a:r>
            <a:r>
              <a:rPr lang="es-ES" b="1" dirty="0" smtClean="0"/>
              <a:t>Qué </a:t>
            </a:r>
            <a:r>
              <a:rPr lang="es-ES" b="1" dirty="0"/>
              <a:t>es?</a:t>
            </a:r>
          </a:p>
          <a:p>
            <a:endParaRPr lang="es-ES" b="1" dirty="0"/>
          </a:p>
          <a:p>
            <a:r>
              <a:rPr lang="es-ES" b="1" dirty="0"/>
              <a:t>Demostración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Automatizar el dibujado al cambiar la estructura</a:t>
            </a:r>
          </a:p>
          <a:p>
            <a:r>
              <a:rPr lang="es-ES" dirty="0" smtClean="0"/>
              <a:t>Implementar el </a:t>
            </a:r>
            <a:r>
              <a:rPr lang="es-ES" dirty="0" smtClean="0"/>
              <a:t>dibujado </a:t>
            </a:r>
            <a:r>
              <a:rPr lang="es-ES" dirty="0" smtClean="0"/>
              <a:t>de las estructuras de las librerías de Java</a:t>
            </a:r>
            <a:endParaRPr lang="es-ES" dirty="0" smtClean="0"/>
          </a:p>
          <a:p>
            <a:r>
              <a:rPr lang="es-ES" dirty="0" smtClean="0"/>
              <a:t>Incorporar el visionado del nodo que </a:t>
            </a:r>
            <a:r>
              <a:rPr lang="es-ES" dirty="0" smtClean="0"/>
              <a:t>está seleccionado en el depurador</a:t>
            </a:r>
            <a:endParaRPr lang="es-ES" dirty="0" smtClean="0"/>
          </a:p>
          <a:p>
            <a:r>
              <a:rPr lang="es-ES" dirty="0" smtClean="0"/>
              <a:t>Implementar </a:t>
            </a:r>
            <a:r>
              <a:rPr lang="es-ES" dirty="0" smtClean="0"/>
              <a:t>el </a:t>
            </a:r>
            <a:r>
              <a:rPr lang="es-ES" dirty="0" smtClean="0"/>
              <a:t>plugin a otros </a:t>
            </a:r>
            <a:r>
              <a:rPr lang="es-ES" dirty="0" smtClean="0"/>
              <a:t>IDE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50034" y="2994956"/>
            <a:ext cx="7408333" cy="3450696"/>
          </a:xfrm>
        </p:spPr>
        <p:txBody>
          <a:bodyPr/>
          <a:lstStyle/>
          <a:p>
            <a:r>
              <a:rPr lang="es-ES" dirty="0" smtClean="0"/>
              <a:t>Proyecto didáctico</a:t>
            </a:r>
          </a:p>
          <a:p>
            <a:r>
              <a:rPr lang="es-ES" dirty="0" smtClean="0"/>
              <a:t>Conocimientos del entorno eclipse</a:t>
            </a:r>
          </a:p>
          <a:p>
            <a:r>
              <a:rPr lang="es-ES" dirty="0" smtClean="0"/>
              <a:t>Realización de un proyecto </a:t>
            </a:r>
            <a:r>
              <a:rPr lang="es-ES" dirty="0" smtClean="0"/>
              <a:t>real</a:t>
            </a:r>
          </a:p>
          <a:p>
            <a:r>
              <a:rPr lang="es-ES" dirty="0" smtClean="0"/>
              <a:t>Cumpla su propósito</a:t>
            </a:r>
          </a:p>
          <a:p>
            <a:r>
              <a:rPr lang="es-ES" dirty="0" smtClean="0"/>
              <a:t>Motivación personal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pic>
        <p:nvPicPr>
          <p:cNvPr id="1026" name="Picture 2" descr="Resultado de imagen de interrogacion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26" y="2674938"/>
            <a:ext cx="4563286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81527" y="2309706"/>
            <a:ext cx="7408333" cy="45482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Estructuras de datos:</a:t>
            </a:r>
          </a:p>
          <a:p>
            <a:r>
              <a:rPr lang="es-ES" dirty="0" smtClean="0"/>
              <a:t>Qué son las estructuras de datos</a:t>
            </a:r>
          </a:p>
          <a:p>
            <a:r>
              <a:rPr lang="es-ES" dirty="0" smtClean="0"/>
              <a:t>Lista, colas FIFO, pilas LIFO, colas con prioridad, </a:t>
            </a:r>
            <a:r>
              <a:rPr lang="es-ES" dirty="0" err="1" smtClean="0"/>
              <a:t>Maps</a:t>
            </a:r>
            <a:r>
              <a:rPr lang="es-ES" dirty="0" smtClean="0"/>
              <a:t> y arboles</a:t>
            </a:r>
            <a:endParaRPr lang="es-ES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Motivación</a:t>
            </a:r>
            <a:r>
              <a:rPr lang="es-ES" b="1" dirty="0" smtClean="0"/>
              <a:t>:</a:t>
            </a:r>
          </a:p>
          <a:p>
            <a:r>
              <a:rPr lang="es-ES" dirty="0" smtClean="0"/>
              <a:t>Dificultad del entendimiento de las estructuras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Propósito</a:t>
            </a:r>
            <a:r>
              <a:rPr lang="es-ES" b="1" dirty="0" smtClean="0"/>
              <a:t>:</a:t>
            </a:r>
          </a:p>
          <a:p>
            <a:r>
              <a:rPr lang="es-ES" dirty="0" smtClean="0"/>
              <a:t>Visualizar las estructuras</a:t>
            </a:r>
            <a:endParaRPr lang="es-ES" dirty="0" smtClean="0"/>
          </a:p>
          <a:p>
            <a:r>
              <a:rPr lang="es-ES" dirty="0" smtClean="0"/>
              <a:t>Facilitar el aprendizaje y mejorar el rendimiento de los </a:t>
            </a:r>
            <a:r>
              <a:rPr lang="es-ES" dirty="0" smtClean="0"/>
              <a:t>alumnos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/>
              <a:t>Eclipse:</a:t>
            </a:r>
          </a:p>
          <a:p>
            <a:r>
              <a:rPr lang="es-ES" dirty="0"/>
              <a:t>IDE mas usado industrialmente</a:t>
            </a:r>
          </a:p>
          <a:p>
            <a:r>
              <a:rPr lang="es-ES" dirty="0"/>
              <a:t>IDE más usado en AED, Programación </a:t>
            </a:r>
            <a:r>
              <a:rPr lang="es-ES" dirty="0" smtClean="0"/>
              <a:t>2</a:t>
            </a:r>
          </a:p>
          <a:p>
            <a:r>
              <a:rPr lang="es-ES" dirty="0" smtClean="0"/>
              <a:t>Integración </a:t>
            </a:r>
            <a:r>
              <a:rPr lang="es-ES" dirty="0"/>
              <a:t>de extensiones</a:t>
            </a:r>
          </a:p>
          <a:p>
            <a:r>
              <a:rPr lang="es-ES" dirty="0"/>
              <a:t>Entorno más usado para Java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¿Qué es?</a:t>
            </a:r>
          </a:p>
          <a:p>
            <a:r>
              <a:rPr lang="es-ES" b="1" dirty="0" smtClean="0"/>
              <a:t>Objetivos: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 smtClean="0"/>
              <a:t>Implementar </a:t>
            </a:r>
            <a:r>
              <a:rPr lang="es-ES" dirty="0"/>
              <a:t>la visualización de las estructuras de datos en una vista creada </a:t>
            </a:r>
            <a:r>
              <a:rPr lang="es-ES" dirty="0" smtClean="0"/>
              <a:t>en Eclipse</a:t>
            </a:r>
            <a:endParaRPr lang="es-E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 smtClean="0"/>
              <a:t>Integrar </a:t>
            </a:r>
            <a:r>
              <a:rPr lang="es-ES" dirty="0"/>
              <a:t>botones para el pintado y borrado de las estructuras en la vista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dirty="0" smtClean="0"/>
              <a:t>Visualizar </a:t>
            </a:r>
            <a:r>
              <a:rPr lang="es-ES" dirty="0"/>
              <a:t>los datos de las variables contenidas dentro de cada objeto que compone la estructura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AED-VIEWER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MENU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 smtClean="0">
              <a:solidFill>
                <a:schemeClr val="accent2"/>
              </a:solidFill>
            </a:endParaRPr>
          </a:p>
          <a:p>
            <a:endParaRPr lang="es-ES" dirty="0" smtClean="0">
              <a:solidFill>
                <a:schemeClr val="accent2"/>
              </a:solidFill>
            </a:endParaRPr>
          </a:p>
          <a:p>
            <a:r>
              <a:rPr lang="es-ES" b="1" dirty="0"/>
              <a:t>BARRA DE HERRAMIENTAS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DEL PLUGIN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5" y="3093599"/>
            <a:ext cx="5935287" cy="76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0" y="5187055"/>
            <a:ext cx="54006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69037" y="2028305"/>
            <a:ext cx="8005926" cy="4139422"/>
          </a:xfrm>
        </p:spPr>
        <p:txBody>
          <a:bodyPr/>
          <a:lstStyle/>
          <a:p>
            <a:r>
              <a:rPr lang="es-ES" b="1" dirty="0"/>
              <a:t>VISTA                                                                  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MENU DE VISTA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DEL PLUGIN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6" y="3367455"/>
            <a:ext cx="2007909" cy="28472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6" y="2573319"/>
            <a:ext cx="4253524" cy="249122"/>
          </a:xfrm>
          <a:prstGeom prst="rect">
            <a:avLst/>
          </a:prstGeom>
        </p:spPr>
      </p:pic>
      <p:pic>
        <p:nvPicPr>
          <p:cNvPr id="8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Integración con depurador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de variables</a:t>
            </a:r>
          </a:p>
          <a:p>
            <a:endParaRPr lang="es-ES" b="1" dirty="0" smtClean="0"/>
          </a:p>
          <a:p>
            <a:r>
              <a:rPr lang="es-ES" b="1" dirty="0"/>
              <a:t>Vistas</a:t>
            </a:r>
          </a:p>
          <a:p>
            <a:endParaRPr lang="es-ES" b="1" dirty="0"/>
          </a:p>
          <a:p>
            <a:r>
              <a:rPr lang="es-ES" b="1" dirty="0"/>
              <a:t>Selección de rectángulo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pic>
        <p:nvPicPr>
          <p:cNvPr id="5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esultado de imagen de cli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31" y="5328457"/>
            <a:ext cx="516775" cy="5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90" y="2773161"/>
            <a:ext cx="266700" cy="24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943" y="4552267"/>
            <a:ext cx="231457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822" y="3174099"/>
            <a:ext cx="1604356" cy="11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</a:t>
            </a:r>
            <a:r>
              <a:rPr lang="es-ES" b="1" dirty="0" smtClean="0"/>
              <a:t>Qué </a:t>
            </a:r>
            <a:r>
              <a:rPr lang="es-ES" b="1" dirty="0" smtClean="0"/>
              <a:t>es?</a:t>
            </a:r>
          </a:p>
          <a:p>
            <a:endParaRPr lang="es-ES" b="1" dirty="0"/>
          </a:p>
          <a:p>
            <a:r>
              <a:rPr lang="es-ES" b="1" dirty="0" smtClean="0"/>
              <a:t>Demostración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</a:t>
            </a:r>
            <a:r>
              <a:rPr lang="es-ES" b="1" dirty="0" smtClean="0"/>
              <a:t>Qué </a:t>
            </a:r>
            <a:r>
              <a:rPr lang="es-ES" b="1" dirty="0"/>
              <a:t>es?</a:t>
            </a:r>
          </a:p>
          <a:p>
            <a:endParaRPr lang="es-ES" b="1" dirty="0"/>
          </a:p>
          <a:p>
            <a:r>
              <a:rPr lang="es-ES" b="1" dirty="0"/>
              <a:t>Demostración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Colas FIFO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</a:t>
            </a:r>
            <a:r>
              <a:rPr lang="es-ES" b="1" dirty="0" smtClean="0"/>
              <a:t>Qué </a:t>
            </a:r>
            <a:r>
              <a:rPr lang="es-ES" b="1" dirty="0"/>
              <a:t>es?</a:t>
            </a:r>
          </a:p>
          <a:p>
            <a:endParaRPr lang="es-ES" b="1" dirty="0"/>
          </a:p>
          <a:p>
            <a:r>
              <a:rPr lang="es-ES" b="1" dirty="0"/>
              <a:t>Demostración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Pilas LIFO</a:t>
            </a:r>
            <a:endParaRPr lang="es-ES" dirty="0"/>
          </a:p>
        </p:txBody>
      </p:sp>
      <p:pic>
        <p:nvPicPr>
          <p:cNvPr id="4" name="Picture 6" descr="Resultado de imagen de UPM FACULTAD INFORMATIC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76" y="237867"/>
            <a:ext cx="910569" cy="9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1502</TotalTime>
  <Words>250</Words>
  <Application>Microsoft Office PowerPoint</Application>
  <PresentationFormat>Presentación en pantalla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Waveform</vt:lpstr>
      <vt:lpstr>  Escuela Técnica Superior de Ingenieros Informáticos  Grado Ingeniería Informática   TRABAJO DE FIN DE GRADO  AED-VIEWER: Visualizador de estructuras de datos</vt:lpstr>
      <vt:lpstr>Introducción</vt:lpstr>
      <vt:lpstr>AED-VIEWER</vt:lpstr>
      <vt:lpstr>COMPONENTES DEL PLUGIN</vt:lpstr>
      <vt:lpstr>COMPONENTES DEL PLUGIN</vt:lpstr>
      <vt:lpstr>FUNCIONALIDAD</vt:lpstr>
      <vt:lpstr>LISTA</vt:lpstr>
      <vt:lpstr>Colas FIFO</vt:lpstr>
      <vt:lpstr>Pilas LIFO</vt:lpstr>
      <vt:lpstr>Colas con prioridad</vt:lpstr>
      <vt:lpstr>MAP</vt:lpstr>
      <vt:lpstr>Árbol</vt:lpstr>
      <vt:lpstr>TRABAJOS FUTUROS</vt:lpstr>
      <vt:lpstr>CONCLUSIONES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 Martin Ricote</cp:lastModifiedBy>
  <cp:revision>49</cp:revision>
  <dcterms:created xsi:type="dcterms:W3CDTF">2014-09-16T21:41:51Z</dcterms:created>
  <dcterms:modified xsi:type="dcterms:W3CDTF">2017-06-23T18:19:26Z</dcterms:modified>
</cp:coreProperties>
</file>