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7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4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2B77FB-6E94-401F-8779-D1841A7D7A38}" type="datetimeFigureOut">
              <a:rPr lang="en-US" smtClean="0"/>
              <a:t>10-Oct-15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317B10-E810-466C-A177-DB3777F22E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1090626@isep.ipp.p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Interfaces 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Trabalho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794" y="4325111"/>
            <a:ext cx="1910206" cy="19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Nesta apresentação vamos referir alguns aspectos positivos e aspectos negativos de interfaces pessoa-máquina.</a:t>
            </a:r>
          </a:p>
          <a:p>
            <a:r>
              <a:rPr lang="pt-PT" dirty="0" smtClean="0"/>
              <a:t>As interfaces escolhidas para este próposito foram:</a:t>
            </a:r>
          </a:p>
          <a:p>
            <a:pPr lvl="1"/>
            <a:r>
              <a:rPr lang="pt-PT" dirty="0" smtClean="0"/>
              <a:t>Comandos para jogos</a:t>
            </a:r>
          </a:p>
          <a:p>
            <a:pPr lvl="1"/>
            <a:r>
              <a:rPr lang="pt-PT" dirty="0" smtClean="0"/>
              <a:t>Touchpads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1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Comandos para jogos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smtClean="0"/>
              <a:t>Os comandos tem um aspecto positivo como uma interface, isto é, foram desenhados para serem simples o suficiente para qualquer pessoa conseguir pegar num e interagir com o jogo mesmo que nunca tivesse pegado num jogo.</a:t>
            </a:r>
          </a:p>
          <a:p>
            <a:pPr lvl="1"/>
            <a:r>
              <a:rPr lang="pt-PT" dirty="0" smtClean="0"/>
              <a:t>E apesar da complexidade que um jogo pode ter, tudo pode ser configurado facilmente e associado aos botões de um comando.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41124"/>
            <a:ext cx="2832669" cy="26147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469" y="3641124"/>
            <a:ext cx="3592211" cy="24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2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Touchpads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 smtClean="0"/>
              <a:t>Não existe portátil que não tenha um touchpad, mas apesar da sua facilidade de uso, por vezes tornam as tarefas mais demoradas e complexas do que eram supostos.</a:t>
            </a:r>
          </a:p>
          <a:p>
            <a:pPr lvl="1"/>
            <a:r>
              <a:rPr lang="pt-PT" dirty="0" smtClean="0"/>
              <a:t>E apesar de serem configuraveis com software próprio, nem todas as pessoas sabem fazer este tipo de alterações.</a:t>
            </a:r>
          </a:p>
          <a:p>
            <a:pPr lvl="1"/>
            <a:r>
              <a:rPr lang="pt-PT" dirty="0" smtClean="0"/>
              <a:t>Devido a sua localização limitada, por vezes enquanto estamos a escrever ou a programar o touchpad assume que estamos a tentar mover o ponteiro do rato com o nosso braço e acaba por causar algum “acidente”.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07" y="4103684"/>
            <a:ext cx="2780173" cy="17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0714" y="4885036"/>
            <a:ext cx="577472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pt-PT" dirty="0" smtClean="0"/>
              <a:t>Mário Manuel de Sousa Teixeira</a:t>
            </a:r>
          </a:p>
          <a:p>
            <a:pPr algn="r"/>
            <a:r>
              <a:rPr lang="pt-PT" dirty="0" smtClean="0">
                <a:hlinkClick r:id="rId2"/>
              </a:rPr>
              <a:t>1090626@isep.ipp.pt</a:t>
            </a:r>
            <a:endParaRPr lang="pt-PT" dirty="0" smtClean="0"/>
          </a:p>
          <a:p>
            <a:pPr algn="r"/>
            <a:endParaRPr lang="pt-PT" dirty="0"/>
          </a:p>
          <a:p>
            <a:pPr algn="r"/>
            <a:r>
              <a:rPr lang="pt-PT" dirty="0" smtClean="0"/>
              <a:t>INDES 2015/2016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862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196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Interfaces e Design</vt:lpstr>
      <vt:lpstr>Introdução</vt:lpstr>
      <vt:lpstr>Comandos para jogos</vt:lpstr>
      <vt:lpstr>Touchpads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e Design</dc:title>
  <dc:creator>Mário Teixeira</dc:creator>
  <cp:lastModifiedBy>Mário Teixeira</cp:lastModifiedBy>
  <cp:revision>4</cp:revision>
  <dcterms:created xsi:type="dcterms:W3CDTF">2015-10-10T17:18:12Z</dcterms:created>
  <dcterms:modified xsi:type="dcterms:W3CDTF">2015-10-10T18:01:27Z</dcterms:modified>
</cp:coreProperties>
</file>