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72" r:id="rId4"/>
    <p:sldId id="257" r:id="rId5"/>
    <p:sldId id="275" r:id="rId6"/>
    <p:sldId id="271" r:id="rId7"/>
    <p:sldId id="273" r:id="rId8"/>
    <p:sldId id="27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3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PT" smtClean="0"/>
              <a:t>15/11/2015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PT" smtClean="0"/>
              <a:t>15/11/2015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>
                <a:solidFill>
                  <a:srgbClr val="2D2E2D"/>
                </a:solidFill>
              </a:rPr>
              <a:pPr/>
              <a:t>5</a:t>
            </a:fld>
            <a:endParaRPr lang="en-US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0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c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c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c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c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c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c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c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c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c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c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c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c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c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c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c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c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c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c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c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c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c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c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c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c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c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c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c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c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c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c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c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c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c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c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c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c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c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c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c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c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c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c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c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c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c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c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c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c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c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c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c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c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c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c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c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c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c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c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c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c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c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c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c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c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c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c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c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60" name="Conexão Rec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c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c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c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cxnSp>
        <p:nvCxnSpPr>
          <p:cNvPr id="59" name="Conexão Rec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xão Rec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c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c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c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c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c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c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c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c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c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c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c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c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c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c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c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c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c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c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c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c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c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c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c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c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c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c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c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c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c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c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c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c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c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c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c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c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c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c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c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c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c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c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c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c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c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PT" smtClean="0"/>
              <a:t>15/11/2015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8" name="Conexão Rec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pt-PT" sz="8000" b="1" i="0" baseline="0" dirty="0" err="1" smtClean="0">
                <a:solidFill>
                  <a:srgbClr val="2D2E2D"/>
                </a:solidFill>
                <a:latin typeface="Arial"/>
                <a:ea typeface="+mj-ea"/>
                <a:cs typeface="+mj-cs"/>
              </a:rPr>
              <a:t>Broadcast</a:t>
            </a:r>
            <a:r>
              <a:rPr lang="pt-PT" dirty="0" err="1" smtClean="0">
                <a:solidFill>
                  <a:srgbClr val="2D2E2D"/>
                </a:solidFill>
                <a:latin typeface="Arial"/>
              </a:rPr>
              <a:t>er</a:t>
            </a:r>
            <a:endParaRPr lang="pt-PT" sz="8000" b="1" i="0" baseline="0" dirty="0">
              <a:solidFill>
                <a:srgbClr val="2D2E2D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PT" sz="2000" b="0" i="0" dirty="0" smtClean="0">
                <a:solidFill>
                  <a:srgbClr val="D15A3E"/>
                </a:solidFill>
              </a:rPr>
              <a:t>Mário Teixeira - 1090626           Hugo Santos -- 1091330</a:t>
            </a:r>
            <a:endParaRPr lang="pt-PT" sz="2000" b="0" i="0" dirty="0">
              <a:solidFill>
                <a:srgbClr val="D15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Organização da apresentação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Mostradas as principais funcionalidades desenvolvidas de acordo com os requisitos do enunciado</a:t>
            </a:r>
          </a:p>
          <a:p>
            <a:r>
              <a:rPr lang="pt-PT" dirty="0" smtClean="0"/>
              <a:t>Breve descrição dos mecanismos de interação</a:t>
            </a:r>
          </a:p>
          <a:p>
            <a:r>
              <a:rPr lang="pt-PT" dirty="0" smtClean="0"/>
              <a:t>Explicação sobre o desenvolvimento de funcionalidades extra/Inovações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412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Principais funcionalidades desenvolvidas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>
                <a:solidFill>
                  <a:srgbClr val="2D2E2D"/>
                </a:solidFill>
                <a:latin typeface="Arial"/>
              </a:rPr>
              <a:t>Três janelas de </a:t>
            </a:r>
            <a:r>
              <a:rPr lang="pt-PT" dirty="0" err="1" smtClean="0">
                <a:solidFill>
                  <a:srgbClr val="2D2E2D"/>
                </a:solidFill>
                <a:latin typeface="Arial"/>
              </a:rPr>
              <a:t>preview</a:t>
            </a:r>
            <a:r>
              <a:rPr lang="pt-PT" dirty="0" smtClean="0">
                <a:solidFill>
                  <a:srgbClr val="2D2E2D"/>
                </a:solidFill>
                <a:latin typeface="Arial"/>
              </a:rPr>
              <a:t> para visualização de webcam(com possível seleção), vídeos locais e vídeos do YouTube </a:t>
            </a:r>
            <a:r>
              <a:rPr lang="pt-PT" dirty="0" err="1" smtClean="0">
                <a:solidFill>
                  <a:srgbClr val="2D2E2D"/>
                </a:solidFill>
                <a:latin typeface="Arial"/>
              </a:rPr>
              <a:t>respectivamente</a:t>
            </a:r>
            <a:endParaRPr lang="pt-PT" dirty="0" smtClean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dirty="0" smtClean="0">
                <a:solidFill>
                  <a:srgbClr val="2D2E2D"/>
                </a:solidFill>
                <a:latin typeface="Arial"/>
              </a:rPr>
              <a:t>Mudança dos vídeos através de </a:t>
            </a:r>
            <a:r>
              <a:rPr lang="pt-PT" dirty="0" err="1" smtClean="0">
                <a:solidFill>
                  <a:srgbClr val="2D2E2D"/>
                </a:solidFill>
                <a:latin typeface="Arial"/>
              </a:rPr>
              <a:t>comboboxes</a:t>
            </a:r>
            <a:r>
              <a:rPr lang="pt-PT" dirty="0" smtClean="0">
                <a:solidFill>
                  <a:srgbClr val="2D2E2D"/>
                </a:solidFill>
                <a:latin typeface="Arial"/>
              </a:rPr>
              <a:t>(com atualização da Live </a:t>
            </a:r>
            <a:r>
              <a:rPr lang="pt-PT" dirty="0" err="1" smtClean="0">
                <a:solidFill>
                  <a:srgbClr val="2D2E2D"/>
                </a:solidFill>
                <a:latin typeface="Arial"/>
              </a:rPr>
              <a:t>area</a:t>
            </a:r>
            <a:r>
              <a:rPr lang="pt-PT" dirty="0" smtClean="0">
                <a:solidFill>
                  <a:srgbClr val="2D2E2D"/>
                </a:solidFill>
                <a:latin typeface="Arial"/>
              </a:rPr>
              <a:t>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sz="2000" b="0" i="0" dirty="0" smtClean="0">
                <a:solidFill>
                  <a:srgbClr val="2D2E2D"/>
                </a:solidFill>
                <a:latin typeface="Arial"/>
              </a:rPr>
              <a:t>Botões dinâmicos que permitem a fácil visualização dos vídeos e troca entre o que está a ser demonstrado na Live área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pt-PT" sz="2000" b="0" i="0" dirty="0" smtClean="0">
                <a:solidFill>
                  <a:srgbClr val="2D2E2D"/>
                </a:solidFill>
                <a:latin typeface="Arial"/>
              </a:rPr>
              <a:t>O utilizador pode criar uma Playlist, a ser utilizada, por exemplo, quando se ausentar</a:t>
            </a:r>
            <a:endParaRPr lang="pt-PT" sz="2000" b="0" i="0" dirty="0" smtClean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pt-PT" sz="2000" b="0" i="0" dirty="0" smtClean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Aplicação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881" y="1981198"/>
            <a:ext cx="5157139" cy="3810002"/>
          </a:xfrm>
          <a:prstGeom prst="rect">
            <a:avLst/>
          </a:prstGeom>
        </p:spPr>
      </p:pic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6386" y="1981198"/>
            <a:ext cx="249115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5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Mecanismos de interação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pt-PT" sz="2000" b="0" i="0" dirty="0" smtClean="0">
                <a:solidFill>
                  <a:srgbClr val="2D2E2D"/>
                </a:solidFill>
                <a:latin typeface="Arial"/>
              </a:rPr>
              <a:t>O utilizador interage com o programa através de várias opções ao seu dispor.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pt-PT" dirty="0" smtClean="0">
                <a:solidFill>
                  <a:srgbClr val="2D2E2D"/>
                </a:solidFill>
                <a:latin typeface="Arial"/>
              </a:rPr>
              <a:t>Pode personalizar alguns aspetos do programa, desde opções gráficas a playlists personalizadas.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None/>
            </a:pPr>
            <a:r>
              <a:rPr lang="pt-PT" sz="2000" b="0" i="0" dirty="0" smtClean="0">
                <a:solidFill>
                  <a:srgbClr val="2D2E2D"/>
                </a:solidFill>
                <a:latin typeface="Arial"/>
              </a:rPr>
              <a:t>Pode também fazer </a:t>
            </a:r>
            <a:r>
              <a:rPr lang="pt-PT" sz="2000" b="0" i="0" dirty="0" err="1" smtClean="0">
                <a:solidFill>
                  <a:srgbClr val="2D2E2D"/>
                </a:solidFill>
                <a:latin typeface="Arial"/>
              </a:rPr>
              <a:t>previews</a:t>
            </a:r>
            <a:r>
              <a:rPr lang="pt-PT" sz="2000" b="0" i="0" dirty="0" smtClean="0">
                <a:solidFill>
                  <a:srgbClr val="2D2E2D"/>
                </a:solidFill>
                <a:latin typeface="Arial"/>
              </a:rPr>
              <a:t> dos vídeos a serem demonstrados na live </a:t>
            </a:r>
            <a:r>
              <a:rPr lang="pt-PT" sz="2000" b="0" i="0" dirty="0" err="1" smtClean="0">
                <a:solidFill>
                  <a:srgbClr val="2D2E2D"/>
                </a:solidFill>
                <a:latin typeface="Arial"/>
              </a:rPr>
              <a:t>area</a:t>
            </a:r>
            <a:r>
              <a:rPr lang="pt-PT" sz="2000" b="0" i="0" dirty="0" smtClean="0">
                <a:solidFill>
                  <a:srgbClr val="2D2E2D"/>
                </a:solidFill>
                <a:latin typeface="Arial"/>
              </a:rPr>
              <a:t> previamente à sua visualização, através das respetivas janelas e listas.</a:t>
            </a:r>
            <a:endParaRPr lang="pt-PT" sz="2000" b="0" i="0" dirty="0" smtClean="0">
              <a:solidFill>
                <a:srgbClr val="2D2E2D"/>
              </a:solidFill>
              <a:latin typeface="Arial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327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Inovações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Persistência da aplicação a vários níveis(explicado de seguida)</a:t>
            </a:r>
          </a:p>
          <a:p>
            <a:r>
              <a:rPr lang="pt-PT" dirty="0" smtClean="0"/>
              <a:t>Possibilidade de configurar a aplicação e manter estas alterações guardadas para uma próxima execução )</a:t>
            </a:r>
          </a:p>
          <a:p>
            <a:pPr lvl="1"/>
            <a:r>
              <a:rPr lang="pt-PT" dirty="0" smtClean="0"/>
              <a:t>Personalização da aplicação: logo, nome, fundo</a:t>
            </a:r>
          </a:p>
          <a:p>
            <a:pPr lvl="1"/>
            <a:r>
              <a:rPr lang="pt-PT" dirty="0" smtClean="0"/>
              <a:t>Webcams a utilizar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46" y="2990241"/>
            <a:ext cx="3817513" cy="22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Inovações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Playlist persistente, com hipótese de criar novas listas personalizadas, com escolhas para título e podendo receber tanto vídeos locais, como links de </a:t>
            </a:r>
            <a:r>
              <a:rPr lang="pt-PT" dirty="0" err="1"/>
              <a:t>Youtube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183" y="2780619"/>
            <a:ext cx="4140155" cy="30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7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6464" y="2615497"/>
            <a:ext cx="9601200" cy="2743200"/>
          </a:xfrm>
        </p:spPr>
        <p:txBody>
          <a:bodyPr/>
          <a:lstStyle/>
          <a:p>
            <a:r>
              <a:rPr lang="pt-PT" dirty="0" smtClean="0"/>
              <a:t>						Obrigado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829541" y="6262223"/>
            <a:ext cx="9601200" cy="59577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							</a:t>
            </a:r>
          </a:p>
          <a:p>
            <a:r>
              <a:rPr lang="pt-PT" dirty="0" smtClean="0"/>
              <a:t>Mário Teixeira e Hugo Santos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0</TotalTime>
  <Words>229</Words>
  <Application>Microsoft Office PowerPoint</Application>
  <PresentationFormat>Ecrã Panorâmico</PresentationFormat>
  <Paragraphs>28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Broadcaster</vt:lpstr>
      <vt:lpstr>Organização da apresentação</vt:lpstr>
      <vt:lpstr>Principais funcionalidades desenvolvidas</vt:lpstr>
      <vt:lpstr>Aplicação</vt:lpstr>
      <vt:lpstr>Mecanismos de interação</vt:lpstr>
      <vt:lpstr>Inovações</vt:lpstr>
      <vt:lpstr>Inovações</vt:lpstr>
      <vt:lpstr>      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2015-11-15T00:40:56Z</dcterms:created>
  <dcterms:modified xsi:type="dcterms:W3CDTF">2015-11-15T04:05:15Z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