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x.wordpress.org/Function_Referenc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ni-cif.com/quest-ce-quun-plugin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17E474-13C1-4AAC-942B-D593A6FA34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/>
              <a:t>Wordpress.org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1A2DECC-7333-49D5-96F0-58648B8271C2}"/>
              </a:ext>
            </a:extLst>
          </p:cNvPr>
          <p:cNvSpPr txBox="1"/>
          <p:nvPr/>
        </p:nvSpPr>
        <p:spPr>
          <a:xfrm>
            <a:off x="9042400" y="5562600"/>
            <a:ext cx="299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Fait a </a:t>
            </a:r>
            <a:r>
              <a:rPr lang="fr-FR" dirty="0" err="1"/>
              <a:t>Ageval</a:t>
            </a:r>
            <a:endParaRPr lang="fr-FR" dirty="0"/>
          </a:p>
          <a:p>
            <a:r>
              <a:rPr lang="fr-FR" dirty="0"/>
              <a:t> par Marion Bonnefoi</a:t>
            </a:r>
          </a:p>
        </p:txBody>
      </p:sp>
    </p:spTree>
    <p:extLst>
      <p:ext uri="{BB962C8B-B14F-4D97-AF65-F5344CB8AC3E}">
        <p14:creationId xmlns:p14="http://schemas.microsoft.com/office/powerpoint/2010/main" val="1515086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D3EACD-20FB-4CB5-84CB-7ED0D7CC3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391840"/>
            <a:ext cx="8610600" cy="1293028"/>
          </a:xfrm>
        </p:spPr>
        <p:txBody>
          <a:bodyPr/>
          <a:lstStyle/>
          <a:p>
            <a:pPr algn="ctr"/>
            <a:r>
              <a:rPr lang="fr-FR" dirty="0"/>
              <a:t>source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A62926-25A3-4ECD-8B87-7CBE8BDC3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600" u="sng" dirty="0"/>
              <a:t>Wordpress.org</a:t>
            </a:r>
          </a:p>
          <a:p>
            <a:r>
              <a:rPr lang="fr-FR" sz="3600" u="sng" dirty="0"/>
              <a:t>Ionos</a:t>
            </a:r>
          </a:p>
          <a:p>
            <a:r>
              <a:rPr lang="fr-FR" sz="3600" u="sng" dirty="0"/>
              <a:t>Codex.wordpress.org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3455862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3D0534-E93E-4FC6-B840-7787C2F7E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147AD2-AD38-4D48-8336-34C09550D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Origine</a:t>
            </a:r>
          </a:p>
          <a:p>
            <a:r>
              <a:rPr lang="fr-FR" dirty="0"/>
              <a:t>Définition</a:t>
            </a:r>
          </a:p>
          <a:p>
            <a:r>
              <a:rPr lang="fr-FR" dirty="0"/>
              <a:t>Fonction de WordPress</a:t>
            </a:r>
          </a:p>
          <a:p>
            <a:r>
              <a:rPr lang="fr-FR" dirty="0"/>
              <a:t>Extension</a:t>
            </a:r>
          </a:p>
          <a:p>
            <a:r>
              <a:rPr lang="fr-FR" dirty="0"/>
              <a:t>Exemple d’extension</a:t>
            </a:r>
          </a:p>
          <a:p>
            <a:r>
              <a:rPr lang="fr-FR" dirty="0"/>
              <a:t>Wordpress.com</a:t>
            </a:r>
          </a:p>
          <a:p>
            <a:r>
              <a:rPr lang="fr-FR" dirty="0"/>
              <a:t>Concurrent</a:t>
            </a:r>
          </a:p>
          <a:p>
            <a:r>
              <a:rPr lang="fr-FR" dirty="0"/>
              <a:t>Source</a:t>
            </a:r>
          </a:p>
          <a:p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977D82F-71FD-49E0-8D36-2D848B8B1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6165" y="500666"/>
            <a:ext cx="3616636" cy="571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05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FA3755-0F61-4801-8826-93C45C249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866" y="357973"/>
            <a:ext cx="8610600" cy="1293028"/>
          </a:xfrm>
        </p:spPr>
        <p:txBody>
          <a:bodyPr/>
          <a:lstStyle/>
          <a:p>
            <a:pPr algn="ctr"/>
            <a:r>
              <a:rPr lang="fr-FR" dirty="0"/>
              <a:t>Origines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0333FC-D99F-4B8C-BB9E-11D97CBB8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600" dirty="0"/>
              <a:t>Crée par Matt </a:t>
            </a:r>
            <a:r>
              <a:rPr lang="fr-FR" sz="3600" dirty="0" err="1"/>
              <a:t>Mullenweg</a:t>
            </a:r>
            <a:r>
              <a:rPr lang="fr-FR" sz="3600" dirty="0"/>
              <a:t> et Mike Little. WordPress a été créé en tant que projet autonome dans l’année 2003, issu d’un projet précédent appelé b2/</a:t>
            </a:r>
            <a:r>
              <a:rPr lang="fr-FR" sz="3600" dirty="0" err="1"/>
              <a:t>cafelog</a:t>
            </a:r>
            <a:r>
              <a:rPr lang="fr-FR" sz="3600" dirty="0"/>
              <a:t>.</a:t>
            </a:r>
          </a:p>
          <a:p>
            <a:pPr algn="ctr"/>
            <a:r>
              <a:rPr lang="fr-FR" sz="2400" dirty="0"/>
              <a:t>A l’heure actuel Wordpress gère 43,3% de tous les sites web sur internet</a:t>
            </a:r>
          </a:p>
        </p:txBody>
      </p:sp>
    </p:spTree>
    <p:extLst>
      <p:ext uri="{BB962C8B-B14F-4D97-AF65-F5344CB8AC3E}">
        <p14:creationId xmlns:p14="http://schemas.microsoft.com/office/powerpoint/2010/main" val="3915729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96405B-B6B0-45B0-BB22-ABB67E650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266" y="374906"/>
            <a:ext cx="8610600" cy="1293028"/>
          </a:xfrm>
        </p:spPr>
        <p:txBody>
          <a:bodyPr/>
          <a:lstStyle/>
          <a:p>
            <a:pPr algn="ctr"/>
            <a:r>
              <a:rPr lang="fr-FR" dirty="0"/>
              <a:t>définition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2773F7-64B8-4211-8386-065B76E1C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WordPress est un logiciel avec un système de gestion de contenu open-source sous licence GPLv2, vous pouvez l’installer sur votre propre hébergement pour créer un site Web qui vous appartient à 100%.</a:t>
            </a:r>
          </a:p>
          <a:p>
            <a:r>
              <a:rPr lang="fr-FR" sz="1800" dirty="0"/>
              <a:t>GPLv2 : licence de logiciel libre de droit</a:t>
            </a:r>
          </a:p>
        </p:txBody>
      </p:sp>
    </p:spTree>
    <p:extLst>
      <p:ext uri="{BB962C8B-B14F-4D97-AF65-F5344CB8AC3E}">
        <p14:creationId xmlns:p14="http://schemas.microsoft.com/office/powerpoint/2010/main" val="251450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B1FC9E-6AE1-4065-BFAE-6CE84E3A3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667" y="366440"/>
            <a:ext cx="8610600" cy="1293028"/>
          </a:xfrm>
        </p:spPr>
        <p:txBody>
          <a:bodyPr/>
          <a:lstStyle/>
          <a:p>
            <a:pPr algn="ctr"/>
            <a:r>
              <a:rPr lang="fr-FR" dirty="0"/>
              <a:t>Fonction de </a:t>
            </a:r>
            <a:r>
              <a:rPr lang="fr-FR" dirty="0" err="1"/>
              <a:t>wordpress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1B2445-BAA0-427A-9628-E09F99694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Wordpress est un logiciel permettant de créer son propre site avec tout un panelle de fonctionnalité. </a:t>
            </a:r>
          </a:p>
          <a:p>
            <a:r>
              <a:rPr lang="fr-FR" sz="3600" dirty="0"/>
              <a:t>voici un site qui répertorie une grande partie des fonctionnalité de Wordpress : </a:t>
            </a:r>
            <a:r>
              <a:rPr lang="fr-FR" sz="3600" u="sng" dirty="0">
                <a:hlinkClick r:id="rId2"/>
              </a:rPr>
              <a:t>Référence de fonction « WordPress Codex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344486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41CE02-A2DF-4C06-8E8D-362B77439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867" y="459573"/>
            <a:ext cx="8610600" cy="1293028"/>
          </a:xfrm>
        </p:spPr>
        <p:txBody>
          <a:bodyPr/>
          <a:lstStyle/>
          <a:p>
            <a:pPr algn="ctr"/>
            <a:r>
              <a:rPr lang="fr-FR" dirty="0"/>
              <a:t>extension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D14C43-B643-460B-A5B3-1CF3E4EC6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3600" dirty="0"/>
              <a:t>Une</a:t>
            </a:r>
            <a:r>
              <a:rPr lang="fr-FR" sz="3600" dirty="0">
                <a:hlinkClick r:id="rId2"/>
              </a:rPr>
              <a:t> </a:t>
            </a:r>
            <a:r>
              <a:rPr lang="fr-FR" sz="3600" dirty="0" err="1"/>
              <a:t>extention</a:t>
            </a:r>
            <a:r>
              <a:rPr lang="fr-FR" sz="3600" dirty="0"/>
              <a:t> ou un plugin est un outil que l’on ajoute à un logiciel pour obtenir une fonctionnalité supplémentaire. Les plugins de WordPress viennent étoffer sa version de base. Quelles que soient les fonctionnalités que vous cherchez, il y aura presque toujours un plugin ou une extension adapté à votre utilisation.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7112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63255F-6D91-46D1-A8D1-CCF816A92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8733" y="400306"/>
            <a:ext cx="8610600" cy="1293028"/>
          </a:xfrm>
        </p:spPr>
        <p:txBody>
          <a:bodyPr/>
          <a:lstStyle/>
          <a:p>
            <a:pPr algn="ctr"/>
            <a:r>
              <a:rPr lang="fr-FR" dirty="0"/>
              <a:t>Exemple d’extension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11B455-23AB-4054-B7AE-E447341B7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3200" dirty="0"/>
              <a:t>L’extension </a:t>
            </a:r>
            <a:r>
              <a:rPr lang="fr-FR" sz="3200" dirty="0" err="1"/>
              <a:t>Yoast</a:t>
            </a:r>
            <a:r>
              <a:rPr lang="fr-FR" sz="3200" dirty="0"/>
              <a:t> SEO va vous permettre  :</a:t>
            </a:r>
          </a:p>
          <a:p>
            <a:pPr fontAlgn="base"/>
            <a:r>
              <a:rPr lang="fr-FR" sz="3200" dirty="0"/>
              <a:t>D’Évaluer la qualité de votre texte.</a:t>
            </a:r>
          </a:p>
          <a:p>
            <a:pPr fontAlgn="base"/>
            <a:r>
              <a:rPr lang="fr-FR" sz="3200" dirty="0"/>
              <a:t>D’Analyser la lisibilité de vos textes.</a:t>
            </a:r>
          </a:p>
          <a:p>
            <a:pPr fontAlgn="base"/>
            <a:r>
              <a:rPr lang="fr-FR" sz="3200" dirty="0"/>
              <a:t>De Renseigner le méta titre d’un article/d’une page, son slug (ce qui compose l’URL), ainsi qu’une méta description.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1023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1B2F64-0793-4DC7-9835-787AE45C6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267" y="400306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fr-FR" cap="none" dirty="0"/>
              <a:t>Wordpress.com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B7D7B3-FA40-4861-86D1-3DDFD4097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 </a:t>
            </a:r>
            <a:r>
              <a:rPr lang="fr-FR" sz="3600" dirty="0"/>
              <a:t>WordPress.com est un service payant à but lucratif qui fonctionne avec le logiciel WordPress.org. C’est simple à utiliser, mais vous perdez une grande partie de la flexibilité de l’</a:t>
            </a:r>
            <a:r>
              <a:rPr lang="fr-FR" sz="3600" dirty="0" err="1"/>
              <a:t>auto-hébergement</a:t>
            </a:r>
            <a:r>
              <a:rPr lang="fr-FR" sz="3600" dirty="0"/>
              <a:t> WordPress.</a:t>
            </a:r>
          </a:p>
        </p:txBody>
      </p:sp>
    </p:spTree>
    <p:extLst>
      <p:ext uri="{BB962C8B-B14F-4D97-AF65-F5344CB8AC3E}">
        <p14:creationId xmlns:p14="http://schemas.microsoft.com/office/powerpoint/2010/main" val="2972173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45EF3A-D4C4-47ED-AF9F-4D9E4DC91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4200" y="400306"/>
            <a:ext cx="8610600" cy="1293028"/>
          </a:xfrm>
        </p:spPr>
        <p:txBody>
          <a:bodyPr/>
          <a:lstStyle/>
          <a:p>
            <a:pPr algn="ctr"/>
            <a:r>
              <a:rPr lang="fr-FR" dirty="0"/>
              <a:t>concurrent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09EEA9-F5B1-464A-AFA9-D08574180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 IONOS </a:t>
            </a:r>
            <a:r>
              <a:rPr lang="fr-FR" dirty="0" err="1"/>
              <a:t>MyWebsite</a:t>
            </a:r>
            <a:r>
              <a:rPr lang="fr-FR" dirty="0"/>
              <a:t>, la solution modulaire pour les particuliers et les PME (sans aucune connaissance en programmation. Le code source sous-jacent est automatiquement généré et optimisé pour les appareils mobiles)</a:t>
            </a:r>
          </a:p>
          <a:p>
            <a:r>
              <a:rPr lang="fr-FR" dirty="0" err="1"/>
              <a:t>Ghost</a:t>
            </a:r>
            <a:r>
              <a:rPr lang="fr-FR" dirty="0"/>
              <a:t> : la solution facile pour les éditeurs (création de texte)</a:t>
            </a:r>
          </a:p>
          <a:p>
            <a:r>
              <a:rPr lang="fr-FR" dirty="0"/>
              <a:t>Kirby : construire son propre site sans banque de données (compact, vite installé sur le serveur et facile à utiliser, mais il fonctionne en plus entièrement sans utiliser de banque de données.) </a:t>
            </a:r>
          </a:p>
          <a:p>
            <a:r>
              <a:rPr lang="fr-FR" dirty="0"/>
              <a:t>Jekyll, un programme pour les sites statiques (, cette alternative à WordPress n’utilise aucune banque de données. Il en résulte de hautes performances et une grande sécurité)</a:t>
            </a:r>
          </a:p>
        </p:txBody>
      </p:sp>
    </p:spTree>
    <p:extLst>
      <p:ext uri="{BB962C8B-B14F-4D97-AF65-F5344CB8AC3E}">
        <p14:creationId xmlns:p14="http://schemas.microsoft.com/office/powerpoint/2010/main" val="1956071742"/>
      </p:ext>
    </p:extLst>
  </p:cSld>
  <p:clrMapOvr>
    <a:masterClrMapping/>
  </p:clrMapOvr>
</p:sld>
</file>

<file path=ppt/theme/theme1.xml><?xml version="1.0" encoding="utf-8"?>
<a:theme xmlns:a="http://schemas.openxmlformats.org/drawingml/2006/main" name="Traînée de condensatio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TM04033937[[fn=Traînée de condensation]]</Template>
  <TotalTime>57</TotalTime>
  <Words>421</Words>
  <Application>Microsoft Office PowerPoint</Application>
  <PresentationFormat>Grand écran</PresentationFormat>
  <Paragraphs>39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Traînée de condensation</vt:lpstr>
      <vt:lpstr>Wordpress.org</vt:lpstr>
      <vt:lpstr>sommaire</vt:lpstr>
      <vt:lpstr>Origines </vt:lpstr>
      <vt:lpstr>définition</vt:lpstr>
      <vt:lpstr>Fonction de wordpress</vt:lpstr>
      <vt:lpstr>extension</vt:lpstr>
      <vt:lpstr>Exemple d’extension</vt:lpstr>
      <vt:lpstr>Wordpress.com</vt:lpstr>
      <vt:lpstr>concurrent</vt:lpstr>
      <vt:lpstr>source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wordpress</dc:title>
  <dc:creator>PC6</dc:creator>
  <cp:lastModifiedBy>PC6</cp:lastModifiedBy>
  <cp:revision>10</cp:revision>
  <dcterms:created xsi:type="dcterms:W3CDTF">2022-09-21T08:56:36Z</dcterms:created>
  <dcterms:modified xsi:type="dcterms:W3CDTF">2022-09-27T06:27:00Z</dcterms:modified>
</cp:coreProperties>
</file>