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96" r:id="rId3"/>
    <p:sldId id="300" r:id="rId4"/>
    <p:sldId id="260" r:id="rId5"/>
    <p:sldId id="301" r:id="rId6"/>
    <p:sldId id="297" r:id="rId7"/>
    <p:sldId id="302" r:id="rId8"/>
    <p:sldId id="298" r:id="rId9"/>
    <p:sldId id="303" r:id="rId10"/>
    <p:sldId id="257" r:id="rId11"/>
    <p:sldId id="27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exend Deca" panose="020B0604020202020204" charset="-78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45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04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39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856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058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983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221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HP </a:t>
            </a:r>
            <a:r>
              <a:rPr lang="es-ES" dirty="0" err="1"/>
              <a:t>Challenge</a:t>
            </a:r>
            <a:r>
              <a:rPr lang="es-ES" dirty="0"/>
              <a:t> </a:t>
            </a:r>
            <a:br>
              <a:rPr lang="es-ES" dirty="0"/>
            </a:br>
            <a:r>
              <a:rPr lang="es-ES" sz="1800" dirty="0"/>
              <a:t>Mariona  Valero Canadell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Results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8E6BDD-2E27-4989-BF2A-F22186A6D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352549"/>
            <a:ext cx="7074892" cy="3397301"/>
          </a:xfrm>
        </p:spPr>
        <p:txBody>
          <a:bodyPr/>
          <a:lstStyle/>
          <a:p>
            <a:r>
              <a:rPr lang="es-ES" dirty="0" err="1"/>
              <a:t>Part</a:t>
            </a:r>
            <a:r>
              <a:rPr lang="es-ES" dirty="0"/>
              <a:t> 1</a:t>
            </a:r>
          </a:p>
          <a:p>
            <a:pPr lvl="1"/>
            <a:r>
              <a:rPr lang="es-ES" dirty="0" err="1"/>
              <a:t>Accuracy</a:t>
            </a:r>
            <a:r>
              <a:rPr lang="es-ES" dirty="0"/>
              <a:t>: 94%</a:t>
            </a:r>
          </a:p>
          <a:p>
            <a:pPr lvl="1"/>
            <a:r>
              <a:rPr lang="es-ES" dirty="0" err="1"/>
              <a:t>Confusion</a:t>
            </a:r>
            <a:r>
              <a:rPr lang="es-ES" dirty="0"/>
              <a:t> </a:t>
            </a:r>
            <a:r>
              <a:rPr lang="es-ES" dirty="0" err="1"/>
              <a:t>matrix</a:t>
            </a:r>
            <a:r>
              <a:rPr lang="es-ES" dirty="0"/>
              <a:t>:</a:t>
            </a:r>
          </a:p>
          <a:p>
            <a:r>
              <a:rPr lang="es-ES" dirty="0" err="1"/>
              <a:t>Part</a:t>
            </a:r>
            <a:r>
              <a:rPr lang="es-ES" dirty="0"/>
              <a:t> 2:</a:t>
            </a:r>
          </a:p>
          <a:p>
            <a:pPr lvl="1"/>
            <a:r>
              <a:rPr lang="es-ES" dirty="0" err="1"/>
              <a:t>Execution</a:t>
            </a:r>
            <a:r>
              <a:rPr lang="es-ES" dirty="0"/>
              <a:t> time: 3 </a:t>
            </a:r>
            <a:r>
              <a:rPr lang="es-ES" dirty="0" err="1"/>
              <a:t>seconds</a:t>
            </a:r>
            <a:r>
              <a:rPr lang="es-ES" dirty="0"/>
              <a:t>	</a:t>
            </a:r>
          </a:p>
          <a:p>
            <a:r>
              <a:rPr lang="es-ES" dirty="0" err="1"/>
              <a:t>Part</a:t>
            </a:r>
            <a:r>
              <a:rPr lang="es-ES" dirty="0"/>
              <a:t> 3: </a:t>
            </a:r>
          </a:p>
          <a:p>
            <a:pPr lvl="1"/>
            <a:r>
              <a:rPr lang="es-ES" dirty="0"/>
              <a:t>.mp3 file</a:t>
            </a:r>
          </a:p>
          <a:p>
            <a:pPr lvl="1"/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68885F-3669-4FE3-AD3B-28365EE66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040" y="1233930"/>
            <a:ext cx="3448050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me at: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mariona02599@gmail.com</a:t>
            </a:r>
            <a:endParaRPr sz="18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85" name="Google Shape;385;p37"/>
          <p:cNvSpPr txBox="1">
            <a:spLocks noGrp="1"/>
          </p:cNvSpPr>
          <p:nvPr>
            <p:ph type="body" idx="1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-US" dirty="0"/>
              <a:t>Implementation</a:t>
            </a:r>
          </a:p>
          <a:p>
            <a:pPr lvl="1" indent="-342900">
              <a:spcBef>
                <a:spcPts val="600"/>
              </a:spcBef>
              <a:buSzPts val="1800"/>
              <a:buChar char="⬡"/>
            </a:pPr>
            <a:r>
              <a:rPr lang="es-ES" dirty="0" err="1"/>
              <a:t>Part</a:t>
            </a:r>
            <a:r>
              <a:rPr lang="es-ES" dirty="0"/>
              <a:t> 1: </a:t>
            </a:r>
            <a:r>
              <a:rPr lang="en-AU" dirty="0"/>
              <a:t>Image</a:t>
            </a:r>
            <a:r>
              <a:rPr lang="es-ES" dirty="0"/>
              <a:t> </a:t>
            </a:r>
            <a:r>
              <a:rPr lang="en-US" dirty="0"/>
              <a:t>Classification</a:t>
            </a:r>
          </a:p>
          <a:p>
            <a:pPr lvl="1" indent="-342900">
              <a:buSzPts val="1800"/>
              <a:buChar char="⬡"/>
            </a:pPr>
            <a:r>
              <a:rPr lang="es-ES" dirty="0" err="1"/>
              <a:t>Part</a:t>
            </a:r>
            <a:r>
              <a:rPr lang="es-ES" dirty="0"/>
              <a:t> 2: Text </a:t>
            </a:r>
            <a:r>
              <a:rPr lang="es-ES" dirty="0" err="1"/>
              <a:t>Recognition</a:t>
            </a:r>
            <a:endParaRPr lang="es-ES" dirty="0"/>
          </a:p>
          <a:p>
            <a:pPr lvl="1" indent="-342900">
              <a:buSzPts val="1800"/>
              <a:buChar char="⬡"/>
            </a:pPr>
            <a:r>
              <a:rPr lang="es-ES" dirty="0" err="1"/>
              <a:t>Part</a:t>
            </a:r>
            <a:r>
              <a:rPr lang="es-ES" dirty="0"/>
              <a:t> 3: Text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Speech</a:t>
            </a:r>
            <a:endParaRPr lang="es-E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s-ES" dirty="0" err="1"/>
              <a:t>Results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87" name="Google Shape;387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884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440782" y="1421949"/>
            <a:ext cx="4626104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 err="1"/>
              <a:t>Implementation</a:t>
            </a:r>
            <a:endParaRPr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120" name="Google Shape;120;p19"/>
          <p:cNvCxnSpPr>
            <a:cxnSpLocks/>
          </p:cNvCxnSpPr>
          <p:nvPr/>
        </p:nvCxnSpPr>
        <p:spPr>
          <a:xfrm flipV="1">
            <a:off x="5867290" y="2350291"/>
            <a:ext cx="1447910" cy="262589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9"/>
          <p:cNvCxnSpPr>
            <a:cxnSpLocks/>
          </p:cNvCxnSpPr>
          <p:nvPr/>
        </p:nvCxnSpPr>
        <p:spPr>
          <a:xfrm flipH="1" flipV="1">
            <a:off x="6390167" y="1514816"/>
            <a:ext cx="692945" cy="395659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1" name="Google Shape;678;p48">
            <a:extLst>
              <a:ext uri="{FF2B5EF4-FFF2-40B4-BE49-F238E27FC236}">
                <a16:creationId xmlns:a16="http://schemas.microsoft.com/office/drawing/2014/main" id="{AB87268B-2A4C-436B-95CB-3B84BAA556A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781" y="623015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678;p48">
            <a:extLst>
              <a:ext uri="{FF2B5EF4-FFF2-40B4-BE49-F238E27FC236}">
                <a16:creationId xmlns:a16="http://schemas.microsoft.com/office/drawing/2014/main" id="{3C54D4E2-18BA-4CF6-8195-67B1352E3B4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173" y="235029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678;p48">
            <a:extLst>
              <a:ext uri="{FF2B5EF4-FFF2-40B4-BE49-F238E27FC236}">
                <a16:creationId xmlns:a16="http://schemas.microsoft.com/office/drawing/2014/main" id="{341FBB8F-3424-4E89-9EC9-95B624A0ACA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504" y="1695145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1904" y="755112"/>
            <a:ext cx="848475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79;p48">
            <a:extLst>
              <a:ext uri="{FF2B5EF4-FFF2-40B4-BE49-F238E27FC236}">
                <a16:creationId xmlns:a16="http://schemas.microsoft.com/office/drawing/2014/main" id="{2B05B8EB-27B9-4BDF-B4E5-3631517C5F1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0315" y="1039996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690;p48">
            <a:extLst>
              <a:ext uri="{FF2B5EF4-FFF2-40B4-BE49-F238E27FC236}">
                <a16:creationId xmlns:a16="http://schemas.microsoft.com/office/drawing/2014/main" id="{0FA44905-11DA-4969-BB83-8B157E46366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1297" y="2162979"/>
            <a:ext cx="778473" cy="911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895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636134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endParaRPr dirty="0"/>
          </a:p>
        </p:txBody>
      </p:sp>
      <p:pic>
        <p:nvPicPr>
          <p:cNvPr id="7" name="Google Shape;685;p48">
            <a:extLst>
              <a:ext uri="{FF2B5EF4-FFF2-40B4-BE49-F238E27FC236}">
                <a16:creationId xmlns:a16="http://schemas.microsoft.com/office/drawing/2014/main" id="{A7200770-A415-4F10-B776-B33AE0D080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675" y="2239450"/>
            <a:ext cx="1310142" cy="8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22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r>
              <a:rPr lang="es-ES" dirty="0"/>
              <a:t> </a:t>
            </a:r>
            <a:r>
              <a:rPr lang="es-ES" dirty="0" err="1"/>
              <a:t>tools</a:t>
            </a:r>
            <a:endParaRPr dirty="0"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3783350" y="3022999"/>
            <a:ext cx="1141924" cy="6251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400" b="1" dirty="0" err="1">
                <a:latin typeface="Muli"/>
                <a:ea typeface="Muli"/>
                <a:cs typeface="Muli"/>
                <a:sym typeface="Muli"/>
              </a:rPr>
              <a:t>SkLearn</a:t>
            </a:r>
            <a:endParaRPr lang="es-ES"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7" name="Google Shape;297;p30"/>
          <p:cNvSpPr txBox="1">
            <a:spLocks noGrp="1"/>
          </p:cNvSpPr>
          <p:nvPr>
            <p:ph type="body" idx="2"/>
          </p:nvPr>
        </p:nvSpPr>
        <p:spPr>
          <a:xfrm>
            <a:off x="1149980" y="3033634"/>
            <a:ext cx="1141924" cy="6251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400" b="1" dirty="0" err="1">
                <a:latin typeface="Muli"/>
                <a:ea typeface="Muli"/>
                <a:cs typeface="Muli"/>
                <a:sym typeface="Muli"/>
              </a:rPr>
              <a:t>OpenCV</a:t>
            </a:r>
            <a:endParaRPr sz="2400" dirty="0"/>
          </a:p>
        </p:txBody>
      </p:sp>
      <p:sp>
        <p:nvSpPr>
          <p:cNvPr id="298" name="Google Shape;298;p30"/>
          <p:cNvSpPr txBox="1">
            <a:spLocks noGrp="1"/>
          </p:cNvSpPr>
          <p:nvPr>
            <p:ph type="body" idx="3"/>
          </p:nvPr>
        </p:nvSpPr>
        <p:spPr>
          <a:xfrm>
            <a:off x="6192792" y="3022999"/>
            <a:ext cx="1750061" cy="6251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400" b="1" dirty="0" err="1">
                <a:latin typeface="Muli"/>
                <a:ea typeface="Muli"/>
                <a:cs typeface="Muli"/>
                <a:sym typeface="Muli"/>
              </a:rPr>
              <a:t>SGDClassifier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99" name="Google Shape;299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6" name="Google Shape;1366;p50">
            <a:extLst>
              <a:ext uri="{FF2B5EF4-FFF2-40B4-BE49-F238E27FC236}">
                <a16:creationId xmlns:a16="http://schemas.microsoft.com/office/drawing/2014/main" id="{A910FD1B-0728-46C9-99DF-592F46262AEB}"/>
              </a:ext>
            </a:extLst>
          </p:cNvPr>
          <p:cNvGrpSpPr/>
          <p:nvPr/>
        </p:nvGrpSpPr>
        <p:grpSpPr>
          <a:xfrm>
            <a:off x="6415193" y="1835140"/>
            <a:ext cx="1141914" cy="1155767"/>
            <a:chOff x="8095060" y="5664590"/>
            <a:chExt cx="497404" cy="594389"/>
          </a:xfrm>
        </p:grpSpPr>
        <p:grpSp>
          <p:nvGrpSpPr>
            <p:cNvPr id="17" name="Google Shape;1367;p50">
              <a:extLst>
                <a:ext uri="{FF2B5EF4-FFF2-40B4-BE49-F238E27FC236}">
                  <a16:creationId xmlns:a16="http://schemas.microsoft.com/office/drawing/2014/main" id="{7A63916A-D539-46D1-AFEE-186F31DA4E23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30" name="Google Shape;1368;p50">
                <a:extLst>
                  <a:ext uri="{FF2B5EF4-FFF2-40B4-BE49-F238E27FC236}">
                    <a16:creationId xmlns:a16="http://schemas.microsoft.com/office/drawing/2014/main" id="{87BB9210-DD4D-42F2-8573-37395459C42B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369;p50">
                <a:extLst>
                  <a:ext uri="{FF2B5EF4-FFF2-40B4-BE49-F238E27FC236}">
                    <a16:creationId xmlns:a16="http://schemas.microsoft.com/office/drawing/2014/main" id="{F09CFA7C-289F-4F8C-9B80-D170FE757C74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370;p50">
                <a:extLst>
                  <a:ext uri="{FF2B5EF4-FFF2-40B4-BE49-F238E27FC236}">
                    <a16:creationId xmlns:a16="http://schemas.microsoft.com/office/drawing/2014/main" id="{2354A827-E9A0-4882-859A-23E0EB77465B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1371;p50">
              <a:extLst>
                <a:ext uri="{FF2B5EF4-FFF2-40B4-BE49-F238E27FC236}">
                  <a16:creationId xmlns:a16="http://schemas.microsoft.com/office/drawing/2014/main" id="{32244541-EC97-415E-8B20-B40F02F800E6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7" name="Google Shape;1372;p50">
                <a:extLst>
                  <a:ext uri="{FF2B5EF4-FFF2-40B4-BE49-F238E27FC236}">
                    <a16:creationId xmlns:a16="http://schemas.microsoft.com/office/drawing/2014/main" id="{9C25CE3B-8398-4829-962A-42C1121A4F66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373;p50">
                <a:extLst>
                  <a:ext uri="{FF2B5EF4-FFF2-40B4-BE49-F238E27FC236}">
                    <a16:creationId xmlns:a16="http://schemas.microsoft.com/office/drawing/2014/main" id="{3A882B91-3672-44B1-AC70-5A35862E032C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374;p50">
                <a:extLst>
                  <a:ext uri="{FF2B5EF4-FFF2-40B4-BE49-F238E27FC236}">
                    <a16:creationId xmlns:a16="http://schemas.microsoft.com/office/drawing/2014/main" id="{98FD8497-EC05-41E9-8A37-27C47C419D14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375;p50">
              <a:extLst>
                <a:ext uri="{FF2B5EF4-FFF2-40B4-BE49-F238E27FC236}">
                  <a16:creationId xmlns:a16="http://schemas.microsoft.com/office/drawing/2014/main" id="{59FB7B5C-305B-4536-A6C0-CEC151A79E8D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4" name="Google Shape;1376;p50">
                <a:extLst>
                  <a:ext uri="{FF2B5EF4-FFF2-40B4-BE49-F238E27FC236}">
                    <a16:creationId xmlns:a16="http://schemas.microsoft.com/office/drawing/2014/main" id="{9A12FE98-C23F-40D5-A8E4-0225FE02BDB0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377;p50">
                <a:extLst>
                  <a:ext uri="{FF2B5EF4-FFF2-40B4-BE49-F238E27FC236}">
                    <a16:creationId xmlns:a16="http://schemas.microsoft.com/office/drawing/2014/main" id="{2F93B13B-0AC7-4EDE-8E64-8FC397C79DEA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378;p50">
                <a:extLst>
                  <a:ext uri="{FF2B5EF4-FFF2-40B4-BE49-F238E27FC236}">
                    <a16:creationId xmlns:a16="http://schemas.microsoft.com/office/drawing/2014/main" id="{52CF6CBB-5B7E-41EF-93D7-1C620D919EA6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1379;p50">
              <a:extLst>
                <a:ext uri="{FF2B5EF4-FFF2-40B4-BE49-F238E27FC236}">
                  <a16:creationId xmlns:a16="http://schemas.microsoft.com/office/drawing/2014/main" id="{9905B5ED-04E2-44B8-9C07-ED87E9ABEDD8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21" name="Google Shape;1380;p50">
                <a:extLst>
                  <a:ext uri="{FF2B5EF4-FFF2-40B4-BE49-F238E27FC236}">
                    <a16:creationId xmlns:a16="http://schemas.microsoft.com/office/drawing/2014/main" id="{B74262B3-388A-4E63-9833-42D3F6017843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81;p50">
                <a:extLst>
                  <a:ext uri="{FF2B5EF4-FFF2-40B4-BE49-F238E27FC236}">
                    <a16:creationId xmlns:a16="http://schemas.microsoft.com/office/drawing/2014/main" id="{721495D4-9260-4795-B419-7A4FBEA8C74E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382;p50">
                <a:extLst>
                  <a:ext uri="{FF2B5EF4-FFF2-40B4-BE49-F238E27FC236}">
                    <a16:creationId xmlns:a16="http://schemas.microsoft.com/office/drawing/2014/main" id="{A24ACBCE-D3EB-4B20-81B0-132A7F78010B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" name="Google Shape;1366;p50">
            <a:extLst>
              <a:ext uri="{FF2B5EF4-FFF2-40B4-BE49-F238E27FC236}">
                <a16:creationId xmlns:a16="http://schemas.microsoft.com/office/drawing/2014/main" id="{D8D95E1F-44B6-4FB4-9B67-7114DCDD2AD5}"/>
              </a:ext>
            </a:extLst>
          </p:cNvPr>
          <p:cNvGrpSpPr/>
          <p:nvPr/>
        </p:nvGrpSpPr>
        <p:grpSpPr>
          <a:xfrm>
            <a:off x="3665901" y="1727407"/>
            <a:ext cx="1259373" cy="1170300"/>
            <a:chOff x="8095060" y="5664590"/>
            <a:chExt cx="497404" cy="594388"/>
          </a:xfrm>
        </p:grpSpPr>
        <p:grpSp>
          <p:nvGrpSpPr>
            <p:cNvPr id="34" name="Google Shape;1367;p50">
              <a:extLst>
                <a:ext uri="{FF2B5EF4-FFF2-40B4-BE49-F238E27FC236}">
                  <a16:creationId xmlns:a16="http://schemas.microsoft.com/office/drawing/2014/main" id="{C82D9492-992C-4434-A495-BBE4D54DACC5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7" name="Google Shape;1368;p50">
                <a:extLst>
                  <a:ext uri="{FF2B5EF4-FFF2-40B4-BE49-F238E27FC236}">
                    <a16:creationId xmlns:a16="http://schemas.microsoft.com/office/drawing/2014/main" id="{1C76AA3A-6549-47C6-A105-F84069E07B7F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369;p50">
                <a:extLst>
                  <a:ext uri="{FF2B5EF4-FFF2-40B4-BE49-F238E27FC236}">
                    <a16:creationId xmlns:a16="http://schemas.microsoft.com/office/drawing/2014/main" id="{C8436B54-90EC-45F0-8908-F4E0AE8AAFE6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370;p50">
                <a:extLst>
                  <a:ext uri="{FF2B5EF4-FFF2-40B4-BE49-F238E27FC236}">
                    <a16:creationId xmlns:a16="http://schemas.microsoft.com/office/drawing/2014/main" id="{E717A126-0FE9-49B0-B2F8-8305560B1AAA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1371;p50">
              <a:extLst>
                <a:ext uri="{FF2B5EF4-FFF2-40B4-BE49-F238E27FC236}">
                  <a16:creationId xmlns:a16="http://schemas.microsoft.com/office/drawing/2014/main" id="{23DAE3F7-2767-4111-8C68-43A80894225B}"/>
                </a:ext>
              </a:extLst>
            </p:cNvPr>
            <p:cNvGrpSpPr/>
            <p:nvPr/>
          </p:nvGrpSpPr>
          <p:grpSpPr>
            <a:xfrm>
              <a:off x="8095060" y="5867829"/>
              <a:ext cx="497404" cy="289315"/>
              <a:chOff x="8095060" y="5867829"/>
              <a:chExt cx="497404" cy="289315"/>
            </a:xfrm>
          </p:grpSpPr>
          <p:sp>
            <p:nvSpPr>
              <p:cNvPr id="44" name="Google Shape;1372;p50">
                <a:extLst>
                  <a:ext uri="{FF2B5EF4-FFF2-40B4-BE49-F238E27FC236}">
                    <a16:creationId xmlns:a16="http://schemas.microsoft.com/office/drawing/2014/main" id="{A4AC54F8-94E8-41CF-B7D7-264233DB65E4}"/>
                  </a:ext>
                </a:extLst>
              </p:cNvPr>
              <p:cNvSpPr/>
              <p:nvPr/>
            </p:nvSpPr>
            <p:spPr>
              <a:xfrm>
                <a:off x="8095060" y="5867829"/>
                <a:ext cx="497403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373;p50">
                <a:extLst>
                  <a:ext uri="{FF2B5EF4-FFF2-40B4-BE49-F238E27FC236}">
                    <a16:creationId xmlns:a16="http://schemas.microsoft.com/office/drawing/2014/main" id="{A67EED4B-0D52-48D4-9EFE-AA15574D8D47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374;p50">
                <a:extLst>
                  <a:ext uri="{FF2B5EF4-FFF2-40B4-BE49-F238E27FC236}">
                    <a16:creationId xmlns:a16="http://schemas.microsoft.com/office/drawing/2014/main" id="{DB66EC50-97A6-46D0-9682-37BD431E5CFC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1375;p50">
              <a:extLst>
                <a:ext uri="{FF2B5EF4-FFF2-40B4-BE49-F238E27FC236}">
                  <a16:creationId xmlns:a16="http://schemas.microsoft.com/office/drawing/2014/main" id="{B74B1612-693B-43C0-9A8D-4C03D8501F77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1" name="Google Shape;1376;p50">
                <a:extLst>
                  <a:ext uri="{FF2B5EF4-FFF2-40B4-BE49-F238E27FC236}">
                    <a16:creationId xmlns:a16="http://schemas.microsoft.com/office/drawing/2014/main" id="{7D53962C-78F0-42DB-81CD-D236443FE1E1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377;p50">
                <a:extLst>
                  <a:ext uri="{FF2B5EF4-FFF2-40B4-BE49-F238E27FC236}">
                    <a16:creationId xmlns:a16="http://schemas.microsoft.com/office/drawing/2014/main" id="{AB62B544-6753-4BC8-A2A8-D28F11DAD9BE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378;p50">
                <a:extLst>
                  <a:ext uri="{FF2B5EF4-FFF2-40B4-BE49-F238E27FC236}">
                    <a16:creationId xmlns:a16="http://schemas.microsoft.com/office/drawing/2014/main" id="{745DBD8B-5B0E-4FC0-A06F-6575DC8642FE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1379;p50">
              <a:extLst>
                <a:ext uri="{FF2B5EF4-FFF2-40B4-BE49-F238E27FC236}">
                  <a16:creationId xmlns:a16="http://schemas.microsoft.com/office/drawing/2014/main" id="{A224C41B-A007-45EE-A5BA-D20D64202BDC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38" name="Google Shape;1380;p50">
                <a:extLst>
                  <a:ext uri="{FF2B5EF4-FFF2-40B4-BE49-F238E27FC236}">
                    <a16:creationId xmlns:a16="http://schemas.microsoft.com/office/drawing/2014/main" id="{07346694-BB08-42EE-AAA9-B350C1289EA2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381;p50">
                <a:extLst>
                  <a:ext uri="{FF2B5EF4-FFF2-40B4-BE49-F238E27FC236}">
                    <a16:creationId xmlns:a16="http://schemas.microsoft.com/office/drawing/2014/main" id="{7861F683-5AEF-44CD-9C03-94B24E59B887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382;p50">
                <a:extLst>
                  <a:ext uri="{FF2B5EF4-FFF2-40B4-BE49-F238E27FC236}">
                    <a16:creationId xmlns:a16="http://schemas.microsoft.com/office/drawing/2014/main" id="{D773C9A9-2547-4DA7-8669-92C675A8DDAC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" name="Google Shape;1366;p50">
            <a:extLst>
              <a:ext uri="{FF2B5EF4-FFF2-40B4-BE49-F238E27FC236}">
                <a16:creationId xmlns:a16="http://schemas.microsoft.com/office/drawing/2014/main" id="{C70FE84C-1365-4FC6-98D1-71FB75299444}"/>
              </a:ext>
            </a:extLst>
          </p:cNvPr>
          <p:cNvGrpSpPr/>
          <p:nvPr/>
        </p:nvGrpSpPr>
        <p:grpSpPr>
          <a:xfrm>
            <a:off x="1149980" y="1727407"/>
            <a:ext cx="1141924" cy="1154016"/>
            <a:chOff x="8095060" y="5664590"/>
            <a:chExt cx="497404" cy="594389"/>
          </a:xfrm>
        </p:grpSpPr>
        <p:grpSp>
          <p:nvGrpSpPr>
            <p:cNvPr id="51" name="Google Shape;1367;p50">
              <a:extLst>
                <a:ext uri="{FF2B5EF4-FFF2-40B4-BE49-F238E27FC236}">
                  <a16:creationId xmlns:a16="http://schemas.microsoft.com/office/drawing/2014/main" id="{5CC48BC7-5E24-4493-8940-76E936AAB608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64" name="Google Shape;1368;p50">
                <a:extLst>
                  <a:ext uri="{FF2B5EF4-FFF2-40B4-BE49-F238E27FC236}">
                    <a16:creationId xmlns:a16="http://schemas.microsoft.com/office/drawing/2014/main" id="{92EE8A86-65B7-4C95-B1CC-51CC090CECC8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1369;p50">
                <a:extLst>
                  <a:ext uri="{FF2B5EF4-FFF2-40B4-BE49-F238E27FC236}">
                    <a16:creationId xmlns:a16="http://schemas.microsoft.com/office/drawing/2014/main" id="{9F482D6F-5F23-449C-A6DA-1FED1BD32831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1370;p50">
                <a:extLst>
                  <a:ext uri="{FF2B5EF4-FFF2-40B4-BE49-F238E27FC236}">
                    <a16:creationId xmlns:a16="http://schemas.microsoft.com/office/drawing/2014/main" id="{029BE872-4E45-425A-80BF-3AF26C7D9EC0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" name="Google Shape;1371;p50">
              <a:extLst>
                <a:ext uri="{FF2B5EF4-FFF2-40B4-BE49-F238E27FC236}">
                  <a16:creationId xmlns:a16="http://schemas.microsoft.com/office/drawing/2014/main" id="{C690E993-D859-4254-B9F2-3A7F1BE53092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61" name="Google Shape;1372;p50">
                <a:extLst>
                  <a:ext uri="{FF2B5EF4-FFF2-40B4-BE49-F238E27FC236}">
                    <a16:creationId xmlns:a16="http://schemas.microsoft.com/office/drawing/2014/main" id="{B0D83EDB-FD3D-4999-9FF1-2788F9F55D56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1373;p50">
                <a:extLst>
                  <a:ext uri="{FF2B5EF4-FFF2-40B4-BE49-F238E27FC236}">
                    <a16:creationId xmlns:a16="http://schemas.microsoft.com/office/drawing/2014/main" id="{D1B4EEA1-3B6E-48CE-B0B5-38079D41D68B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1374;p50">
                <a:extLst>
                  <a:ext uri="{FF2B5EF4-FFF2-40B4-BE49-F238E27FC236}">
                    <a16:creationId xmlns:a16="http://schemas.microsoft.com/office/drawing/2014/main" id="{47762D1E-F5CC-47F4-A4C8-43F2240DDB0E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" name="Google Shape;1375;p50">
              <a:extLst>
                <a:ext uri="{FF2B5EF4-FFF2-40B4-BE49-F238E27FC236}">
                  <a16:creationId xmlns:a16="http://schemas.microsoft.com/office/drawing/2014/main" id="{005DE2B5-9112-415D-948C-B2295B1F6F03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58" name="Google Shape;1376;p50">
                <a:extLst>
                  <a:ext uri="{FF2B5EF4-FFF2-40B4-BE49-F238E27FC236}">
                    <a16:creationId xmlns:a16="http://schemas.microsoft.com/office/drawing/2014/main" id="{C2104951-25EC-416D-A788-B02B85B29365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377;p50">
                <a:extLst>
                  <a:ext uri="{FF2B5EF4-FFF2-40B4-BE49-F238E27FC236}">
                    <a16:creationId xmlns:a16="http://schemas.microsoft.com/office/drawing/2014/main" id="{BB72A2CD-65BA-4DD3-8446-570D1EA956CE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378;p50">
                <a:extLst>
                  <a:ext uri="{FF2B5EF4-FFF2-40B4-BE49-F238E27FC236}">
                    <a16:creationId xmlns:a16="http://schemas.microsoft.com/office/drawing/2014/main" id="{9F6EB705-4FB4-4777-9D16-FAEEEAB872C1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1379;p50">
              <a:extLst>
                <a:ext uri="{FF2B5EF4-FFF2-40B4-BE49-F238E27FC236}">
                  <a16:creationId xmlns:a16="http://schemas.microsoft.com/office/drawing/2014/main" id="{5EC1CEC9-DE60-4818-B195-35B3D61A39EA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55" name="Google Shape;1380;p50">
                <a:extLst>
                  <a:ext uri="{FF2B5EF4-FFF2-40B4-BE49-F238E27FC236}">
                    <a16:creationId xmlns:a16="http://schemas.microsoft.com/office/drawing/2014/main" id="{5E8733F7-720A-4784-A924-FD6E90B6AADA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381;p50">
                <a:extLst>
                  <a:ext uri="{FF2B5EF4-FFF2-40B4-BE49-F238E27FC236}">
                    <a16:creationId xmlns:a16="http://schemas.microsoft.com/office/drawing/2014/main" id="{B9D87FB7-2D32-4143-AF3F-BEE417D7C843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382;p50">
                <a:extLst>
                  <a:ext uri="{FF2B5EF4-FFF2-40B4-BE49-F238E27FC236}">
                    <a16:creationId xmlns:a16="http://schemas.microsoft.com/office/drawing/2014/main" id="{4303827D-18A3-4651-9232-2F3E6D6EA37C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930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636134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Text </a:t>
            </a:r>
            <a:r>
              <a:rPr lang="es-ES" dirty="0" err="1"/>
              <a:t>Recognition</a:t>
            </a:r>
            <a:endParaRPr dirty="0"/>
          </a:p>
        </p:txBody>
      </p:sp>
      <p:pic>
        <p:nvPicPr>
          <p:cNvPr id="4" name="Google Shape;679;p48">
            <a:extLst>
              <a:ext uri="{FF2B5EF4-FFF2-40B4-BE49-F238E27FC236}">
                <a16:creationId xmlns:a16="http://schemas.microsoft.com/office/drawing/2014/main" id="{0020C426-35FC-4319-92E5-E91E5FB8E7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97" y="1545937"/>
            <a:ext cx="1217100" cy="1387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669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r>
              <a:rPr lang="es-ES" dirty="0"/>
              <a:t> </a:t>
            </a:r>
            <a:r>
              <a:rPr lang="es-ES" dirty="0" err="1"/>
              <a:t>tools</a:t>
            </a:r>
            <a:endParaRPr dirty="0"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5844226" y="3091511"/>
            <a:ext cx="1141924" cy="6251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400" b="1" dirty="0" err="1">
                <a:latin typeface="Muli"/>
                <a:ea typeface="Muli"/>
                <a:cs typeface="Muli"/>
                <a:sym typeface="Muli"/>
              </a:rPr>
              <a:t>RegEx</a:t>
            </a:r>
            <a:endParaRPr lang="es-ES"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7" name="Google Shape;297;p30"/>
          <p:cNvSpPr txBox="1">
            <a:spLocks noGrp="1"/>
          </p:cNvSpPr>
          <p:nvPr>
            <p:ph type="body" idx="2"/>
          </p:nvPr>
        </p:nvSpPr>
        <p:spPr>
          <a:xfrm>
            <a:off x="2157850" y="3109628"/>
            <a:ext cx="1338039" cy="6251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400" b="1" dirty="0" err="1">
                <a:latin typeface="Muli"/>
                <a:ea typeface="Muli"/>
                <a:cs typeface="Muli"/>
                <a:sym typeface="Muli"/>
              </a:rPr>
              <a:t>Tesseract</a:t>
            </a:r>
            <a:endParaRPr sz="2400" dirty="0"/>
          </a:p>
        </p:txBody>
      </p:sp>
      <p:sp>
        <p:nvSpPr>
          <p:cNvPr id="299" name="Google Shape;299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0" name="Google Shape;1366;p50">
            <a:extLst>
              <a:ext uri="{FF2B5EF4-FFF2-40B4-BE49-F238E27FC236}">
                <a16:creationId xmlns:a16="http://schemas.microsoft.com/office/drawing/2014/main" id="{C70FE84C-1365-4FC6-98D1-71FB75299444}"/>
              </a:ext>
            </a:extLst>
          </p:cNvPr>
          <p:cNvGrpSpPr/>
          <p:nvPr/>
        </p:nvGrpSpPr>
        <p:grpSpPr>
          <a:xfrm>
            <a:off x="2255907" y="1805964"/>
            <a:ext cx="1141924" cy="1154016"/>
            <a:chOff x="8095060" y="5664590"/>
            <a:chExt cx="497404" cy="594389"/>
          </a:xfrm>
        </p:grpSpPr>
        <p:grpSp>
          <p:nvGrpSpPr>
            <p:cNvPr id="51" name="Google Shape;1367;p50">
              <a:extLst>
                <a:ext uri="{FF2B5EF4-FFF2-40B4-BE49-F238E27FC236}">
                  <a16:creationId xmlns:a16="http://schemas.microsoft.com/office/drawing/2014/main" id="{5CC48BC7-5E24-4493-8940-76E936AAB608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64" name="Google Shape;1368;p50">
                <a:extLst>
                  <a:ext uri="{FF2B5EF4-FFF2-40B4-BE49-F238E27FC236}">
                    <a16:creationId xmlns:a16="http://schemas.microsoft.com/office/drawing/2014/main" id="{92EE8A86-65B7-4C95-B1CC-51CC090CECC8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1369;p50">
                <a:extLst>
                  <a:ext uri="{FF2B5EF4-FFF2-40B4-BE49-F238E27FC236}">
                    <a16:creationId xmlns:a16="http://schemas.microsoft.com/office/drawing/2014/main" id="{9F482D6F-5F23-449C-A6DA-1FED1BD32831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1370;p50">
                <a:extLst>
                  <a:ext uri="{FF2B5EF4-FFF2-40B4-BE49-F238E27FC236}">
                    <a16:creationId xmlns:a16="http://schemas.microsoft.com/office/drawing/2014/main" id="{029BE872-4E45-425A-80BF-3AF26C7D9EC0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" name="Google Shape;1371;p50">
              <a:extLst>
                <a:ext uri="{FF2B5EF4-FFF2-40B4-BE49-F238E27FC236}">
                  <a16:creationId xmlns:a16="http://schemas.microsoft.com/office/drawing/2014/main" id="{C690E993-D859-4254-B9F2-3A7F1BE53092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61" name="Google Shape;1372;p50">
                <a:extLst>
                  <a:ext uri="{FF2B5EF4-FFF2-40B4-BE49-F238E27FC236}">
                    <a16:creationId xmlns:a16="http://schemas.microsoft.com/office/drawing/2014/main" id="{B0D83EDB-FD3D-4999-9FF1-2788F9F55D56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1373;p50">
                <a:extLst>
                  <a:ext uri="{FF2B5EF4-FFF2-40B4-BE49-F238E27FC236}">
                    <a16:creationId xmlns:a16="http://schemas.microsoft.com/office/drawing/2014/main" id="{D1B4EEA1-3B6E-48CE-B0B5-38079D41D68B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1374;p50">
                <a:extLst>
                  <a:ext uri="{FF2B5EF4-FFF2-40B4-BE49-F238E27FC236}">
                    <a16:creationId xmlns:a16="http://schemas.microsoft.com/office/drawing/2014/main" id="{47762D1E-F5CC-47F4-A4C8-43F2240DDB0E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" name="Google Shape;1375;p50">
              <a:extLst>
                <a:ext uri="{FF2B5EF4-FFF2-40B4-BE49-F238E27FC236}">
                  <a16:creationId xmlns:a16="http://schemas.microsoft.com/office/drawing/2014/main" id="{005DE2B5-9112-415D-948C-B2295B1F6F03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58" name="Google Shape;1376;p50">
                <a:extLst>
                  <a:ext uri="{FF2B5EF4-FFF2-40B4-BE49-F238E27FC236}">
                    <a16:creationId xmlns:a16="http://schemas.microsoft.com/office/drawing/2014/main" id="{C2104951-25EC-416D-A788-B02B85B29365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377;p50">
                <a:extLst>
                  <a:ext uri="{FF2B5EF4-FFF2-40B4-BE49-F238E27FC236}">
                    <a16:creationId xmlns:a16="http://schemas.microsoft.com/office/drawing/2014/main" id="{BB72A2CD-65BA-4DD3-8446-570D1EA956CE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378;p50">
                <a:extLst>
                  <a:ext uri="{FF2B5EF4-FFF2-40B4-BE49-F238E27FC236}">
                    <a16:creationId xmlns:a16="http://schemas.microsoft.com/office/drawing/2014/main" id="{9F6EB705-4FB4-4777-9D16-FAEEEAB872C1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1379;p50">
              <a:extLst>
                <a:ext uri="{FF2B5EF4-FFF2-40B4-BE49-F238E27FC236}">
                  <a16:creationId xmlns:a16="http://schemas.microsoft.com/office/drawing/2014/main" id="{5EC1CEC9-DE60-4818-B195-35B3D61A39EA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55" name="Google Shape;1380;p50">
                <a:extLst>
                  <a:ext uri="{FF2B5EF4-FFF2-40B4-BE49-F238E27FC236}">
                    <a16:creationId xmlns:a16="http://schemas.microsoft.com/office/drawing/2014/main" id="{5E8733F7-720A-4784-A924-FD6E90B6AADA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381;p50">
                <a:extLst>
                  <a:ext uri="{FF2B5EF4-FFF2-40B4-BE49-F238E27FC236}">
                    <a16:creationId xmlns:a16="http://schemas.microsoft.com/office/drawing/2014/main" id="{B9D87FB7-2D32-4143-AF3F-BEE417D7C843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382;p50">
                <a:extLst>
                  <a:ext uri="{FF2B5EF4-FFF2-40B4-BE49-F238E27FC236}">
                    <a16:creationId xmlns:a16="http://schemas.microsoft.com/office/drawing/2014/main" id="{4303827D-18A3-4651-9232-2F3E6D6EA37C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" name="Google Shape;1366;p50">
            <a:extLst>
              <a:ext uri="{FF2B5EF4-FFF2-40B4-BE49-F238E27FC236}">
                <a16:creationId xmlns:a16="http://schemas.microsoft.com/office/drawing/2014/main" id="{D5C3E6C9-6012-40D4-96E1-04C2FAFCC87D}"/>
              </a:ext>
            </a:extLst>
          </p:cNvPr>
          <p:cNvGrpSpPr/>
          <p:nvPr/>
        </p:nvGrpSpPr>
        <p:grpSpPr>
          <a:xfrm>
            <a:off x="5746169" y="1820025"/>
            <a:ext cx="1141924" cy="1154016"/>
            <a:chOff x="8095060" y="5664590"/>
            <a:chExt cx="497404" cy="594389"/>
          </a:xfrm>
        </p:grpSpPr>
        <p:grpSp>
          <p:nvGrpSpPr>
            <p:cNvPr id="68" name="Google Shape;1367;p50">
              <a:extLst>
                <a:ext uri="{FF2B5EF4-FFF2-40B4-BE49-F238E27FC236}">
                  <a16:creationId xmlns:a16="http://schemas.microsoft.com/office/drawing/2014/main" id="{97D43A53-9FB4-4225-866F-9B90AB26A157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81" name="Google Shape;1368;p50">
                <a:extLst>
                  <a:ext uri="{FF2B5EF4-FFF2-40B4-BE49-F238E27FC236}">
                    <a16:creationId xmlns:a16="http://schemas.microsoft.com/office/drawing/2014/main" id="{827CADF8-6185-422F-AC60-0706F068FC2A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1369;p50">
                <a:extLst>
                  <a:ext uri="{FF2B5EF4-FFF2-40B4-BE49-F238E27FC236}">
                    <a16:creationId xmlns:a16="http://schemas.microsoft.com/office/drawing/2014/main" id="{101FE93A-4CF2-4788-A6E0-D4F6C3DD31CF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1370;p50">
                <a:extLst>
                  <a:ext uri="{FF2B5EF4-FFF2-40B4-BE49-F238E27FC236}">
                    <a16:creationId xmlns:a16="http://schemas.microsoft.com/office/drawing/2014/main" id="{37684B31-EC88-431E-B672-638A9EC66641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" name="Google Shape;1371;p50">
              <a:extLst>
                <a:ext uri="{FF2B5EF4-FFF2-40B4-BE49-F238E27FC236}">
                  <a16:creationId xmlns:a16="http://schemas.microsoft.com/office/drawing/2014/main" id="{C4D3E22D-2DD7-48BB-9B67-10A76FBBB3CF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78" name="Google Shape;1372;p50">
                <a:extLst>
                  <a:ext uri="{FF2B5EF4-FFF2-40B4-BE49-F238E27FC236}">
                    <a16:creationId xmlns:a16="http://schemas.microsoft.com/office/drawing/2014/main" id="{95F6681C-21CB-40D9-889C-01CA022C9648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1373;p50">
                <a:extLst>
                  <a:ext uri="{FF2B5EF4-FFF2-40B4-BE49-F238E27FC236}">
                    <a16:creationId xmlns:a16="http://schemas.microsoft.com/office/drawing/2014/main" id="{49CFBA87-8049-4191-9261-A7B89C144503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1374;p50">
                <a:extLst>
                  <a:ext uri="{FF2B5EF4-FFF2-40B4-BE49-F238E27FC236}">
                    <a16:creationId xmlns:a16="http://schemas.microsoft.com/office/drawing/2014/main" id="{CAF91499-D552-4D41-9E15-CC88A16B26A2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1375;p50">
              <a:extLst>
                <a:ext uri="{FF2B5EF4-FFF2-40B4-BE49-F238E27FC236}">
                  <a16:creationId xmlns:a16="http://schemas.microsoft.com/office/drawing/2014/main" id="{76126B25-07CA-40EA-92AF-1CA767025768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75" name="Google Shape;1376;p50">
                <a:extLst>
                  <a:ext uri="{FF2B5EF4-FFF2-40B4-BE49-F238E27FC236}">
                    <a16:creationId xmlns:a16="http://schemas.microsoft.com/office/drawing/2014/main" id="{F35662D3-ACAC-4E90-9E67-334691F237BC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1377;p50">
                <a:extLst>
                  <a:ext uri="{FF2B5EF4-FFF2-40B4-BE49-F238E27FC236}">
                    <a16:creationId xmlns:a16="http://schemas.microsoft.com/office/drawing/2014/main" id="{3B13BD21-2B73-4F87-A741-7A68FF4D3243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1378;p50">
                <a:extLst>
                  <a:ext uri="{FF2B5EF4-FFF2-40B4-BE49-F238E27FC236}">
                    <a16:creationId xmlns:a16="http://schemas.microsoft.com/office/drawing/2014/main" id="{35867A64-1DC3-4048-A66F-EB95A36F6742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" name="Google Shape;1379;p50">
              <a:extLst>
                <a:ext uri="{FF2B5EF4-FFF2-40B4-BE49-F238E27FC236}">
                  <a16:creationId xmlns:a16="http://schemas.microsoft.com/office/drawing/2014/main" id="{38FC3B37-AB72-49B4-8431-B22FCD92EC99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72" name="Google Shape;1380;p50">
                <a:extLst>
                  <a:ext uri="{FF2B5EF4-FFF2-40B4-BE49-F238E27FC236}">
                    <a16:creationId xmlns:a16="http://schemas.microsoft.com/office/drawing/2014/main" id="{0ED957D6-C7DD-4E1B-916E-957306D3A1B0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1381;p50">
                <a:extLst>
                  <a:ext uri="{FF2B5EF4-FFF2-40B4-BE49-F238E27FC236}">
                    <a16:creationId xmlns:a16="http://schemas.microsoft.com/office/drawing/2014/main" id="{C9D3DE4F-6FA1-4441-9DA1-6D35241EF93A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1382;p50">
                <a:extLst>
                  <a:ext uri="{FF2B5EF4-FFF2-40B4-BE49-F238E27FC236}">
                    <a16:creationId xmlns:a16="http://schemas.microsoft.com/office/drawing/2014/main" id="{DD86CCFD-C3D1-4778-B354-AAEF7D41FE35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999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A1327-9074-48B2-8241-7B88B837A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3.</a:t>
            </a:r>
            <a:br>
              <a:rPr lang="es-ES" dirty="0"/>
            </a:br>
            <a:r>
              <a:rPr lang="es-ES" dirty="0"/>
              <a:t>Text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Speech</a:t>
            </a:r>
            <a:endParaRPr lang="es-ES" dirty="0"/>
          </a:p>
        </p:txBody>
      </p:sp>
      <p:pic>
        <p:nvPicPr>
          <p:cNvPr id="4" name="Google Shape;690;p48">
            <a:extLst>
              <a:ext uri="{FF2B5EF4-FFF2-40B4-BE49-F238E27FC236}">
                <a16:creationId xmlns:a16="http://schemas.microsoft.com/office/drawing/2014/main" id="{C9ACCD70-294E-4C43-98EC-901537B80B5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9297" y="1907897"/>
            <a:ext cx="778473" cy="911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04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r>
              <a:rPr lang="es-ES" dirty="0"/>
              <a:t> </a:t>
            </a:r>
            <a:r>
              <a:rPr lang="es-ES" dirty="0" err="1"/>
              <a:t>tools</a:t>
            </a:r>
            <a:endParaRPr dirty="0"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4113589" y="2480339"/>
            <a:ext cx="1141924" cy="6251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200" b="1" dirty="0">
                <a:latin typeface="Muli"/>
                <a:ea typeface="Muli"/>
                <a:cs typeface="Muli"/>
                <a:sym typeface="Muli"/>
              </a:rPr>
              <a:t>GTTS</a:t>
            </a:r>
            <a:endParaRPr sz="32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9" name="Google Shape;299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3" name="Google Shape;1366;p50">
            <a:extLst>
              <a:ext uri="{FF2B5EF4-FFF2-40B4-BE49-F238E27FC236}">
                <a16:creationId xmlns:a16="http://schemas.microsoft.com/office/drawing/2014/main" id="{D8D95E1F-44B6-4FB4-9B67-7114DCDD2AD5}"/>
              </a:ext>
            </a:extLst>
          </p:cNvPr>
          <p:cNvGrpSpPr/>
          <p:nvPr/>
        </p:nvGrpSpPr>
        <p:grpSpPr>
          <a:xfrm>
            <a:off x="1529971" y="2002012"/>
            <a:ext cx="1646353" cy="1567646"/>
            <a:chOff x="8095060" y="5664590"/>
            <a:chExt cx="497404" cy="594388"/>
          </a:xfrm>
        </p:grpSpPr>
        <p:grpSp>
          <p:nvGrpSpPr>
            <p:cNvPr id="34" name="Google Shape;1367;p50">
              <a:extLst>
                <a:ext uri="{FF2B5EF4-FFF2-40B4-BE49-F238E27FC236}">
                  <a16:creationId xmlns:a16="http://schemas.microsoft.com/office/drawing/2014/main" id="{C82D9492-992C-4434-A495-BBE4D54DACC5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7" name="Google Shape;1368;p50">
                <a:extLst>
                  <a:ext uri="{FF2B5EF4-FFF2-40B4-BE49-F238E27FC236}">
                    <a16:creationId xmlns:a16="http://schemas.microsoft.com/office/drawing/2014/main" id="{1C76AA3A-6549-47C6-A105-F84069E07B7F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369;p50">
                <a:extLst>
                  <a:ext uri="{FF2B5EF4-FFF2-40B4-BE49-F238E27FC236}">
                    <a16:creationId xmlns:a16="http://schemas.microsoft.com/office/drawing/2014/main" id="{C8436B54-90EC-45F0-8908-F4E0AE8AAFE6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370;p50">
                <a:extLst>
                  <a:ext uri="{FF2B5EF4-FFF2-40B4-BE49-F238E27FC236}">
                    <a16:creationId xmlns:a16="http://schemas.microsoft.com/office/drawing/2014/main" id="{E717A126-0FE9-49B0-B2F8-8305560B1AAA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1371;p50">
              <a:extLst>
                <a:ext uri="{FF2B5EF4-FFF2-40B4-BE49-F238E27FC236}">
                  <a16:creationId xmlns:a16="http://schemas.microsoft.com/office/drawing/2014/main" id="{23DAE3F7-2767-4111-8C68-43A80894225B}"/>
                </a:ext>
              </a:extLst>
            </p:cNvPr>
            <p:cNvGrpSpPr/>
            <p:nvPr/>
          </p:nvGrpSpPr>
          <p:grpSpPr>
            <a:xfrm>
              <a:off x="8095060" y="5867829"/>
              <a:ext cx="497404" cy="289315"/>
              <a:chOff x="8095060" y="5867829"/>
              <a:chExt cx="497404" cy="289315"/>
            </a:xfrm>
          </p:grpSpPr>
          <p:sp>
            <p:nvSpPr>
              <p:cNvPr id="44" name="Google Shape;1372;p50">
                <a:extLst>
                  <a:ext uri="{FF2B5EF4-FFF2-40B4-BE49-F238E27FC236}">
                    <a16:creationId xmlns:a16="http://schemas.microsoft.com/office/drawing/2014/main" id="{A4AC54F8-94E8-41CF-B7D7-264233DB65E4}"/>
                  </a:ext>
                </a:extLst>
              </p:cNvPr>
              <p:cNvSpPr/>
              <p:nvPr/>
            </p:nvSpPr>
            <p:spPr>
              <a:xfrm>
                <a:off x="8095060" y="5867829"/>
                <a:ext cx="497403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373;p50">
                <a:extLst>
                  <a:ext uri="{FF2B5EF4-FFF2-40B4-BE49-F238E27FC236}">
                    <a16:creationId xmlns:a16="http://schemas.microsoft.com/office/drawing/2014/main" id="{A67EED4B-0D52-48D4-9EFE-AA15574D8D47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374;p50">
                <a:extLst>
                  <a:ext uri="{FF2B5EF4-FFF2-40B4-BE49-F238E27FC236}">
                    <a16:creationId xmlns:a16="http://schemas.microsoft.com/office/drawing/2014/main" id="{DB66EC50-97A6-46D0-9682-37BD431E5CFC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1375;p50">
              <a:extLst>
                <a:ext uri="{FF2B5EF4-FFF2-40B4-BE49-F238E27FC236}">
                  <a16:creationId xmlns:a16="http://schemas.microsoft.com/office/drawing/2014/main" id="{B74B1612-693B-43C0-9A8D-4C03D8501F77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1" name="Google Shape;1376;p50">
                <a:extLst>
                  <a:ext uri="{FF2B5EF4-FFF2-40B4-BE49-F238E27FC236}">
                    <a16:creationId xmlns:a16="http://schemas.microsoft.com/office/drawing/2014/main" id="{7D53962C-78F0-42DB-81CD-D236443FE1E1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377;p50">
                <a:extLst>
                  <a:ext uri="{FF2B5EF4-FFF2-40B4-BE49-F238E27FC236}">
                    <a16:creationId xmlns:a16="http://schemas.microsoft.com/office/drawing/2014/main" id="{AB62B544-6753-4BC8-A2A8-D28F11DAD9BE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378;p50">
                <a:extLst>
                  <a:ext uri="{FF2B5EF4-FFF2-40B4-BE49-F238E27FC236}">
                    <a16:creationId xmlns:a16="http://schemas.microsoft.com/office/drawing/2014/main" id="{745DBD8B-5B0E-4FC0-A06F-6575DC8642FE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1379;p50">
              <a:extLst>
                <a:ext uri="{FF2B5EF4-FFF2-40B4-BE49-F238E27FC236}">
                  <a16:creationId xmlns:a16="http://schemas.microsoft.com/office/drawing/2014/main" id="{A224C41B-A007-45EE-A5BA-D20D64202BDC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38" name="Google Shape;1380;p50">
                <a:extLst>
                  <a:ext uri="{FF2B5EF4-FFF2-40B4-BE49-F238E27FC236}">
                    <a16:creationId xmlns:a16="http://schemas.microsoft.com/office/drawing/2014/main" id="{07346694-BB08-42EE-AAA9-B350C1289EA2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381;p50">
                <a:extLst>
                  <a:ext uri="{FF2B5EF4-FFF2-40B4-BE49-F238E27FC236}">
                    <a16:creationId xmlns:a16="http://schemas.microsoft.com/office/drawing/2014/main" id="{7861F683-5AEF-44CD-9C03-94B24E59B887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382;p50">
                <a:extLst>
                  <a:ext uri="{FF2B5EF4-FFF2-40B4-BE49-F238E27FC236}">
                    <a16:creationId xmlns:a16="http://schemas.microsoft.com/office/drawing/2014/main" id="{D773C9A9-2547-4DA7-8669-92C675A8DDAC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7147030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105</Words>
  <Application>Microsoft Office PowerPoint</Application>
  <PresentationFormat>Presentación en pantalla (16:9)</PresentationFormat>
  <Paragraphs>41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Lexend Deca</vt:lpstr>
      <vt:lpstr>Muli</vt:lpstr>
      <vt:lpstr>Arial</vt:lpstr>
      <vt:lpstr>Calibri</vt:lpstr>
      <vt:lpstr>Aliena template</vt:lpstr>
      <vt:lpstr>HP Challenge  Mariona  Valero Canadell</vt:lpstr>
      <vt:lpstr>Table of Contents</vt:lpstr>
      <vt:lpstr>Implementation</vt:lpstr>
      <vt:lpstr>1. Image Classification</vt:lpstr>
      <vt:lpstr>Image classification tools</vt:lpstr>
      <vt:lpstr>2. Text Recognition</vt:lpstr>
      <vt:lpstr>Image classification tools</vt:lpstr>
      <vt:lpstr>3. Text To Speech</vt:lpstr>
      <vt:lpstr>Image classification tools</vt:lpstr>
      <vt:lpstr>Results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 Challenge  Mariona  Valero Canadell</dc:title>
  <dc:creator>Usuari</dc:creator>
  <cp:lastModifiedBy>Mariona Valero Canadell</cp:lastModifiedBy>
  <cp:revision>6</cp:revision>
  <dcterms:modified xsi:type="dcterms:W3CDTF">2023-02-15T06:38:14Z</dcterms:modified>
</cp:coreProperties>
</file>