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1BBA4-00C1-4ED3-8216-DF4D18773472}" v="5" dt="2022-06-29T21:03:04.143"/>
    <p1510:client id="{C6A3B05E-47DE-4041-A36A-A6C6DF38D8BC}" v="35" dt="2022-06-29T08:49:5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6A3B05E-47DE-4041-A36A-A6C6DF38D8BC}"/>
    <pc:docChg chg="modSld">
      <pc:chgData name="" userId="" providerId="" clId="Web-{C6A3B05E-47DE-4041-A36A-A6C6DF38D8BC}" dt="2022-06-29T08:48:02.117" v="1"/>
      <pc:docMkLst>
        <pc:docMk/>
      </pc:docMkLst>
      <pc:sldChg chg="delSp">
        <pc:chgData name="" userId="" providerId="" clId="Web-{C6A3B05E-47DE-4041-A36A-A6C6DF38D8BC}" dt="2022-06-29T08:48:02.117" v="1"/>
        <pc:sldMkLst>
          <pc:docMk/>
          <pc:sldMk cId="3784089036" sldId="256"/>
        </pc:sldMkLst>
        <pc:spChg chg="del">
          <ac:chgData name="" userId="" providerId="" clId="Web-{C6A3B05E-47DE-4041-A36A-A6C6DF38D8BC}" dt="2022-06-29T08:48:02.117" v="1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" userId="" providerId="" clId="Web-{C6A3B05E-47DE-4041-A36A-A6C6DF38D8BC}" dt="2022-06-29T08:48:02.117" v="0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ESCOUTELOUP MARION" userId="S::marion.escouteloup@viacesi.fr::97d4ac1f-8b06-425f-8298-0764ffa1097d" providerId="AD" clId="Web-{C6A3B05E-47DE-4041-A36A-A6C6DF38D8BC}"/>
    <pc:docChg chg="modSld">
      <pc:chgData name="ESCOUTELOUP MARION" userId="S::marion.escouteloup@viacesi.fr::97d4ac1f-8b06-425f-8298-0764ffa1097d" providerId="AD" clId="Web-{C6A3B05E-47DE-4041-A36A-A6C6DF38D8BC}" dt="2022-06-29T08:49:55.921" v="26" actId="14100"/>
      <pc:docMkLst>
        <pc:docMk/>
      </pc:docMkLst>
      <pc:sldChg chg="addSp modSp">
        <pc:chgData name="ESCOUTELOUP MARION" userId="S::marion.escouteloup@viacesi.fr::97d4ac1f-8b06-425f-8298-0764ffa1097d" providerId="AD" clId="Web-{C6A3B05E-47DE-4041-A36A-A6C6DF38D8BC}" dt="2022-06-29T08:49:55.921" v="26" actId="14100"/>
        <pc:sldMkLst>
          <pc:docMk/>
          <pc:sldMk cId="3784089036" sldId="256"/>
        </pc:sldMkLst>
        <pc:spChg chg="add mod">
          <ac:chgData name="ESCOUTELOUP MARION" userId="S::marion.escouteloup@viacesi.fr::97d4ac1f-8b06-425f-8298-0764ffa1097d" providerId="AD" clId="Web-{C6A3B05E-47DE-4041-A36A-A6C6DF38D8BC}" dt="2022-06-29T08:48:38.963" v="7" actId="1076"/>
          <ac:spMkLst>
            <pc:docMk/>
            <pc:sldMk cId="3784089036" sldId="256"/>
            <ac:spMk id="4" creationId="{19FCBEDC-488C-D2E2-20F6-720FDF01EF61}"/>
          </ac:spMkLst>
        </pc:spChg>
        <pc:spChg chg="add mod">
          <ac:chgData name="ESCOUTELOUP MARION" userId="S::marion.escouteloup@viacesi.fr::97d4ac1f-8b06-425f-8298-0764ffa1097d" providerId="AD" clId="Web-{C6A3B05E-47DE-4041-A36A-A6C6DF38D8BC}" dt="2022-06-29T08:49:10.907" v="19" actId="1076"/>
          <ac:spMkLst>
            <pc:docMk/>
            <pc:sldMk cId="3784089036" sldId="256"/>
            <ac:spMk id="5" creationId="{B0E9034F-5E24-10E0-D2AE-BAACEBB8547F}"/>
          </ac:spMkLst>
        </pc:spChg>
        <pc:spChg chg="add mod">
          <ac:chgData name="ESCOUTELOUP MARION" userId="S::marion.escouteloup@viacesi.fr::97d4ac1f-8b06-425f-8298-0764ffa1097d" providerId="AD" clId="Web-{C6A3B05E-47DE-4041-A36A-A6C6DF38D8BC}" dt="2022-06-29T08:49:55.921" v="26" actId="14100"/>
          <ac:spMkLst>
            <pc:docMk/>
            <pc:sldMk cId="3784089036" sldId="256"/>
            <ac:spMk id="6" creationId="{1A0B541F-60A9-1FB3-582B-44A1AEE0912D}"/>
          </ac:spMkLst>
        </pc:spChg>
      </pc:sldChg>
    </pc:docChg>
  </pc:docChgLst>
  <pc:docChgLst>
    <pc:chgData name="ESCOUTELOUP MARION" userId="97d4ac1f-8b06-425f-8298-0764ffa1097d" providerId="ADAL" clId="{7A31BBA4-00C1-4ED3-8216-DF4D18773472}"/>
    <pc:docChg chg="modSld">
      <pc:chgData name="ESCOUTELOUP MARION" userId="97d4ac1f-8b06-425f-8298-0764ffa1097d" providerId="ADAL" clId="{7A31BBA4-00C1-4ED3-8216-DF4D18773472}" dt="2022-06-29T21:03:27.582" v="51" actId="20577"/>
      <pc:docMkLst>
        <pc:docMk/>
      </pc:docMkLst>
      <pc:sldChg chg="addSp modSp mod">
        <pc:chgData name="ESCOUTELOUP MARION" userId="97d4ac1f-8b06-425f-8298-0764ffa1097d" providerId="ADAL" clId="{7A31BBA4-00C1-4ED3-8216-DF4D18773472}" dt="2022-06-29T21:03:27.582" v="51" actId="20577"/>
        <pc:sldMkLst>
          <pc:docMk/>
          <pc:sldMk cId="3784089036" sldId="256"/>
        </pc:sldMkLst>
        <pc:spChg chg="mod">
          <ac:chgData name="ESCOUTELOUP MARION" userId="97d4ac1f-8b06-425f-8298-0764ffa1097d" providerId="ADAL" clId="{7A31BBA4-00C1-4ED3-8216-DF4D18773472}" dt="2022-06-29T21:03:04.143" v="33"/>
          <ac:spMkLst>
            <pc:docMk/>
            <pc:sldMk cId="3784089036" sldId="256"/>
            <ac:spMk id="166" creationId="{6CA35FE0-C441-68F2-4356-3DBB78B6E2E1}"/>
          </ac:spMkLst>
        </pc:spChg>
        <pc:spChg chg="mod">
          <ac:chgData name="ESCOUTELOUP MARION" userId="97d4ac1f-8b06-425f-8298-0764ffa1097d" providerId="ADAL" clId="{7A31BBA4-00C1-4ED3-8216-DF4D18773472}" dt="2022-06-29T21:03:04.143" v="33"/>
          <ac:spMkLst>
            <pc:docMk/>
            <pc:sldMk cId="3784089036" sldId="256"/>
            <ac:spMk id="169" creationId="{B038B2E7-7831-8DDB-E503-396205775DB6}"/>
          </ac:spMkLst>
        </pc:spChg>
        <pc:spChg chg="add mod">
          <ac:chgData name="ESCOUTELOUP MARION" userId="97d4ac1f-8b06-425f-8298-0764ffa1097d" providerId="ADAL" clId="{7A31BBA4-00C1-4ED3-8216-DF4D18773472}" dt="2022-06-29T21:03:27.582" v="51" actId="20577"/>
          <ac:spMkLst>
            <pc:docMk/>
            <pc:sldMk cId="3784089036" sldId="256"/>
            <ac:spMk id="185" creationId="{A02118DB-C2A3-EEF2-28B8-F40FE3D14215}"/>
          </ac:spMkLst>
        </pc:spChg>
        <pc:spChg chg="mod">
          <ac:chgData name="ESCOUTELOUP MARION" userId="97d4ac1f-8b06-425f-8298-0764ffa1097d" providerId="ADAL" clId="{7A31BBA4-00C1-4ED3-8216-DF4D18773472}" dt="2022-06-29T21:01:57.947" v="24" actId="164"/>
          <ac:spMkLst>
            <pc:docMk/>
            <pc:sldMk cId="3784089036" sldId="256"/>
            <ac:spMk id="200" creationId="{00000000-0000-0000-0000-000000000000}"/>
          </ac:spMkLst>
        </pc:spChg>
        <pc:spChg chg="mod">
          <ac:chgData name="ESCOUTELOUP MARION" userId="97d4ac1f-8b06-425f-8298-0764ffa1097d" providerId="ADAL" clId="{7A31BBA4-00C1-4ED3-8216-DF4D18773472}" dt="2022-06-29T21:02:03.847" v="25" actId="164"/>
          <ac:spMkLst>
            <pc:docMk/>
            <pc:sldMk cId="3784089036" sldId="256"/>
            <ac:spMk id="201" creationId="{00000000-0000-0000-0000-000000000000}"/>
          </ac:spMkLst>
        </pc:spChg>
        <pc:spChg chg="mod">
          <ac:chgData name="ESCOUTELOUP MARION" userId="97d4ac1f-8b06-425f-8298-0764ffa1097d" providerId="ADAL" clId="{7A31BBA4-00C1-4ED3-8216-DF4D18773472}" dt="2022-06-29T21:02:12.537" v="26" actId="164"/>
          <ac:spMkLst>
            <pc:docMk/>
            <pc:sldMk cId="3784089036" sldId="256"/>
            <ac:spMk id="205" creationId="{00000000-0000-0000-0000-000000000000}"/>
          </ac:spMkLst>
        </pc:spChg>
        <pc:spChg chg="mod">
          <ac:chgData name="ESCOUTELOUP MARION" userId="97d4ac1f-8b06-425f-8298-0764ffa1097d" providerId="ADAL" clId="{7A31BBA4-00C1-4ED3-8216-DF4D18773472}" dt="2022-06-29T21:02:18.019" v="27" actId="164"/>
          <ac:spMkLst>
            <pc:docMk/>
            <pc:sldMk cId="3784089036" sldId="256"/>
            <ac:spMk id="206" creationId="{00000000-0000-0000-0000-000000000000}"/>
          </ac:spMkLst>
        </pc:spChg>
        <pc:spChg chg="mod">
          <ac:chgData name="ESCOUTELOUP MARION" userId="97d4ac1f-8b06-425f-8298-0764ffa1097d" providerId="ADAL" clId="{7A31BBA4-00C1-4ED3-8216-DF4D18773472}" dt="2022-06-29T20:57:14.996" v="8" actId="20577"/>
          <ac:spMkLst>
            <pc:docMk/>
            <pc:sldMk cId="3784089036" sldId="256"/>
            <ac:spMk id="207" creationId="{00000000-0000-0000-0000-000000000000}"/>
          </ac:spMkLst>
        </pc:spChg>
        <pc:spChg chg="mod">
          <ac:chgData name="ESCOUTELOUP MARION" userId="97d4ac1f-8b06-425f-8298-0764ffa1097d" providerId="ADAL" clId="{7A31BBA4-00C1-4ED3-8216-DF4D18773472}" dt="2022-06-29T20:57:23.796" v="19" actId="14100"/>
          <ac:spMkLst>
            <pc:docMk/>
            <pc:sldMk cId="3784089036" sldId="256"/>
            <ac:spMk id="208" creationId="{00000000-0000-0000-0000-000000000000}"/>
          </ac:spMkLst>
        </pc:spChg>
        <pc:grpChg chg="add mod">
          <ac:chgData name="ESCOUTELOUP MARION" userId="97d4ac1f-8b06-425f-8298-0764ffa1097d" providerId="ADAL" clId="{7A31BBA4-00C1-4ED3-8216-DF4D18773472}" dt="2022-06-29T21:01:57.947" v="24" actId="164"/>
          <ac:grpSpMkLst>
            <pc:docMk/>
            <pc:sldMk cId="3784089036" sldId="256"/>
            <ac:grpSpMk id="38" creationId="{3F6292FA-D661-7136-398B-6477EA2DDA09}"/>
          </ac:grpSpMkLst>
        </pc:grpChg>
        <pc:grpChg chg="add mod">
          <ac:chgData name="ESCOUTELOUP MARION" userId="97d4ac1f-8b06-425f-8298-0764ffa1097d" providerId="ADAL" clId="{7A31BBA4-00C1-4ED3-8216-DF4D18773472}" dt="2022-06-29T21:02:03.847" v="25" actId="164"/>
          <ac:grpSpMkLst>
            <pc:docMk/>
            <pc:sldMk cId="3784089036" sldId="256"/>
            <ac:grpSpMk id="39" creationId="{0D2FE7F1-2CC7-3435-1112-C65173BE9255}"/>
          </ac:grpSpMkLst>
        </pc:grpChg>
        <pc:grpChg chg="add mod">
          <ac:chgData name="ESCOUTELOUP MARION" userId="97d4ac1f-8b06-425f-8298-0764ffa1097d" providerId="ADAL" clId="{7A31BBA4-00C1-4ED3-8216-DF4D18773472}" dt="2022-06-29T21:02:25.832" v="29" actId="14100"/>
          <ac:grpSpMkLst>
            <pc:docMk/>
            <pc:sldMk cId="3784089036" sldId="256"/>
            <ac:grpSpMk id="40" creationId="{68788676-B339-CF4A-37E2-473E3B0B2AF3}"/>
          </ac:grpSpMkLst>
        </pc:grpChg>
        <pc:grpChg chg="add mod">
          <ac:chgData name="ESCOUTELOUP MARION" userId="97d4ac1f-8b06-425f-8298-0764ffa1097d" providerId="ADAL" clId="{7A31BBA4-00C1-4ED3-8216-DF4D18773472}" dt="2022-06-29T21:02:23.326" v="28" actId="14100"/>
          <ac:grpSpMkLst>
            <pc:docMk/>
            <pc:sldMk cId="3784089036" sldId="256"/>
            <ac:grpSpMk id="41" creationId="{E0AB67E0-6E91-DBE0-3045-7B4E4B27EE73}"/>
          </ac:grpSpMkLst>
        </pc:grpChg>
        <pc:grpChg chg="add mod">
          <ac:chgData name="ESCOUTELOUP MARION" userId="97d4ac1f-8b06-425f-8298-0764ffa1097d" providerId="ADAL" clId="{7A31BBA4-00C1-4ED3-8216-DF4D18773472}" dt="2022-06-29T21:03:07.783" v="34" actId="1076"/>
          <ac:grpSpMkLst>
            <pc:docMk/>
            <pc:sldMk cId="3784089036" sldId="256"/>
            <ac:grpSpMk id="164" creationId="{1175133A-4832-3EF1-770B-AE9EA01A8EB5}"/>
          </ac:grpSpMkLst>
        </pc:grpChg>
        <pc:grpChg chg="add mod">
          <ac:chgData name="ESCOUTELOUP MARION" userId="97d4ac1f-8b06-425f-8298-0764ffa1097d" providerId="ADAL" clId="{7A31BBA4-00C1-4ED3-8216-DF4D18773472}" dt="2022-06-29T21:03:07.783" v="34" actId="1076"/>
          <ac:grpSpMkLst>
            <pc:docMk/>
            <pc:sldMk cId="3784089036" sldId="256"/>
            <ac:grpSpMk id="167" creationId="{9C3DC15D-65BA-75DA-1BF9-413C94FC9559}"/>
          </ac:grpSpMkLst>
        </pc:grpChg>
        <pc:graphicFrameChg chg="add mod">
          <ac:chgData name="ESCOUTELOUP MARION" userId="97d4ac1f-8b06-425f-8298-0764ffa1097d" providerId="ADAL" clId="{7A31BBA4-00C1-4ED3-8216-DF4D18773472}" dt="2022-06-29T21:03:07.783" v="34" actId="1076"/>
          <ac:graphicFrameMkLst>
            <pc:docMk/>
            <pc:sldMk cId="3784089036" sldId="256"/>
            <ac:graphicFrameMk id="139" creationId="{A020F73F-C480-3845-AFD6-B408CE103E46}"/>
          </ac:graphicFrameMkLst>
        </pc:graphicFrameChg>
        <pc:graphicFrameChg chg="modGraphic">
          <ac:chgData name="ESCOUTELOUP MARION" userId="97d4ac1f-8b06-425f-8298-0764ffa1097d" providerId="ADAL" clId="{7A31BBA4-00C1-4ED3-8216-DF4D18773472}" dt="2022-06-29T21:02:51.958" v="32" actId="20577"/>
          <ac:graphicFrameMkLst>
            <pc:docMk/>
            <pc:sldMk cId="3784089036" sldId="256"/>
            <ac:graphicFrameMk id="202" creationId="{00000000-0000-0000-0000-000000000000}"/>
          </ac:graphicFrameMkLst>
        </pc:graphicFrameChg>
        <pc:cxnChg chg="mod">
          <ac:chgData name="ESCOUTELOUP MARION" userId="97d4ac1f-8b06-425f-8298-0764ffa1097d" providerId="ADAL" clId="{7A31BBA4-00C1-4ED3-8216-DF4D18773472}" dt="2022-06-29T21:03:04.143" v="33"/>
          <ac:cxnSpMkLst>
            <pc:docMk/>
            <pc:sldMk cId="3784089036" sldId="256"/>
            <ac:cxnSpMk id="165" creationId="{23C8FB95-CDDA-91C5-014A-004F2BC159C8}"/>
          </ac:cxnSpMkLst>
        </pc:cxnChg>
        <pc:cxnChg chg="mod">
          <ac:chgData name="ESCOUTELOUP MARION" userId="97d4ac1f-8b06-425f-8298-0764ffa1097d" providerId="ADAL" clId="{7A31BBA4-00C1-4ED3-8216-DF4D18773472}" dt="2022-06-29T21:03:04.143" v="33"/>
          <ac:cxnSpMkLst>
            <pc:docMk/>
            <pc:sldMk cId="3784089036" sldId="256"/>
            <ac:cxnSpMk id="168" creationId="{E87B205B-1C87-8984-29C4-3F48B3525E4B}"/>
          </ac:cxnSpMkLst>
        </pc:cxnChg>
        <pc:cxnChg chg="mod">
          <ac:chgData name="ESCOUTELOUP MARION" userId="97d4ac1f-8b06-425f-8298-0764ffa1097d" providerId="ADAL" clId="{7A31BBA4-00C1-4ED3-8216-DF4D18773472}" dt="2022-06-29T21:01:57.947" v="24" actId="164"/>
          <ac:cxnSpMkLst>
            <pc:docMk/>
            <pc:sldMk cId="3784089036" sldId="256"/>
            <ac:cxnSpMk id="197" creationId="{00000000-0000-0000-0000-000000000000}"/>
          </ac:cxnSpMkLst>
        </pc:cxnChg>
        <pc:cxnChg chg="mod">
          <ac:chgData name="ESCOUTELOUP MARION" userId="97d4ac1f-8b06-425f-8298-0764ffa1097d" providerId="ADAL" clId="{7A31BBA4-00C1-4ED3-8216-DF4D18773472}" dt="2022-06-29T21:02:03.847" v="25" actId="164"/>
          <ac:cxnSpMkLst>
            <pc:docMk/>
            <pc:sldMk cId="3784089036" sldId="256"/>
            <ac:cxnSpMk id="198" creationId="{00000000-0000-0000-0000-000000000000}"/>
          </ac:cxnSpMkLst>
        </pc:cxnChg>
        <pc:cxnChg chg="mod">
          <ac:chgData name="ESCOUTELOUP MARION" userId="97d4ac1f-8b06-425f-8298-0764ffa1097d" providerId="ADAL" clId="{7A31BBA4-00C1-4ED3-8216-DF4D18773472}" dt="2022-06-29T21:02:12.537" v="26" actId="164"/>
          <ac:cxnSpMkLst>
            <pc:docMk/>
            <pc:sldMk cId="3784089036" sldId="256"/>
            <ac:cxnSpMk id="203" creationId="{00000000-0000-0000-0000-000000000000}"/>
          </ac:cxnSpMkLst>
        </pc:cxnChg>
        <pc:cxnChg chg="mod">
          <ac:chgData name="ESCOUTELOUP MARION" userId="97d4ac1f-8b06-425f-8298-0764ffa1097d" providerId="ADAL" clId="{7A31BBA4-00C1-4ED3-8216-DF4D18773472}" dt="2022-06-29T21:02:18.019" v="27" actId="164"/>
          <ac:cxnSpMkLst>
            <pc:docMk/>
            <pc:sldMk cId="3784089036" sldId="256"/>
            <ac:cxnSpMk id="204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e 193"/>
          <p:cNvGrpSpPr/>
          <p:nvPr/>
        </p:nvGrpSpPr>
        <p:grpSpPr>
          <a:xfrm>
            <a:off x="3462893" y="64343"/>
            <a:ext cx="5134817" cy="2700218"/>
            <a:chOff x="3529395" y="1527383"/>
            <a:chExt cx="5134817" cy="2700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FCBEDC-488C-D2E2-20F6-720FDF01EF61}"/>
                </a:ext>
              </a:extLst>
            </p:cNvPr>
            <p:cNvSpPr/>
            <p:nvPr/>
          </p:nvSpPr>
          <p:spPr>
            <a:xfrm>
              <a:off x="5387092" y="1527383"/>
              <a:ext cx="1440000" cy="2340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0E9034F-5E24-10E0-D2AE-BAACEBB8547F}"/>
                </a:ext>
              </a:extLst>
            </p:cNvPr>
            <p:cNvSpPr txBox="1"/>
            <p:nvPr/>
          </p:nvSpPr>
          <p:spPr>
            <a:xfrm>
              <a:off x="5387092" y="3858269"/>
              <a:ext cx="14400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/>
                <a:t>74HCT138</a:t>
              </a:r>
              <a:endParaRPr lang="fr-FR" dirty="0">
                <a:ea typeface="Calibri"/>
                <a:cs typeface="Calibri"/>
              </a:endParaRPr>
            </a:p>
          </p:txBody>
        </p:sp>
        <p:grpSp>
          <p:nvGrpSpPr>
            <p:cNvPr id="63" name="Groupe 62"/>
            <p:cNvGrpSpPr/>
            <p:nvPr/>
          </p:nvGrpSpPr>
          <p:grpSpPr>
            <a:xfrm>
              <a:off x="6791092" y="1527383"/>
              <a:ext cx="1873120" cy="2162721"/>
              <a:chOff x="6791092" y="1527383"/>
              <a:chExt cx="1873120" cy="2162721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6791092" y="3429122"/>
                <a:ext cx="612000" cy="260982"/>
                <a:chOff x="7216581" y="3342220"/>
                <a:chExt cx="612000" cy="260982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" name="Connecteur droit 2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ZoneTexte 6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7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6791092" y="3148433"/>
                <a:ext cx="612000" cy="260982"/>
                <a:chOff x="7216581" y="3342220"/>
                <a:chExt cx="612000" cy="260982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droit 11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9</a:t>
                  </a:r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6791092" y="2885128"/>
                <a:ext cx="612000" cy="260982"/>
                <a:chOff x="7216581" y="3342220"/>
                <a:chExt cx="612000" cy="260982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10</a:t>
                  </a: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6791092" y="2626640"/>
                <a:ext cx="612000" cy="260982"/>
                <a:chOff x="7216581" y="3342220"/>
                <a:chExt cx="612000" cy="260982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ZoneTexte 20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11</a:t>
                  </a: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6791092" y="2354595"/>
                <a:ext cx="612000" cy="260982"/>
                <a:chOff x="7216581" y="3342220"/>
                <a:chExt cx="612000" cy="260982"/>
              </a:xfrm>
            </p:grpSpPr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4" name="Connecteur droit 23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ZoneTexte 24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12</a:t>
                  </a:r>
                </a:p>
              </p:txBody>
            </p:sp>
          </p:grpSp>
          <p:grpSp>
            <p:nvGrpSpPr>
              <p:cNvPr id="26" name="Groupe 25"/>
              <p:cNvGrpSpPr/>
              <p:nvPr/>
            </p:nvGrpSpPr>
            <p:grpSpPr>
              <a:xfrm>
                <a:off x="6791092" y="2071377"/>
                <a:ext cx="612000" cy="260982"/>
                <a:chOff x="7216581" y="3342220"/>
                <a:chExt cx="612000" cy="26098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ZoneTexte 28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13</a:t>
                  </a:r>
                </a:p>
              </p:txBody>
            </p:sp>
          </p:grpSp>
          <p:grpSp>
            <p:nvGrpSpPr>
              <p:cNvPr id="30" name="Groupe 29"/>
              <p:cNvGrpSpPr/>
              <p:nvPr/>
            </p:nvGrpSpPr>
            <p:grpSpPr>
              <a:xfrm>
                <a:off x="6791092" y="1790688"/>
                <a:ext cx="612000" cy="260982"/>
                <a:chOff x="7216581" y="3342220"/>
                <a:chExt cx="612000" cy="260982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2" name="Connecteur droit 31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Texte 32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14</a:t>
                  </a: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6791092" y="1527383"/>
                <a:ext cx="612000" cy="260982"/>
                <a:chOff x="7216581" y="3342220"/>
                <a:chExt cx="612000" cy="260982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ZoneTexte 36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/>
                    <a:t>15</a:t>
                  </a:r>
                </a:p>
              </p:txBody>
            </p:sp>
          </p:grpSp>
          <p:sp>
            <p:nvSpPr>
              <p:cNvPr id="46" name="Pentagone 45"/>
              <p:cNvSpPr/>
              <p:nvPr/>
            </p:nvSpPr>
            <p:spPr>
              <a:xfrm rot="10800000">
                <a:off x="7403288" y="1662365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Pentagone 46"/>
              <p:cNvSpPr/>
              <p:nvPr/>
            </p:nvSpPr>
            <p:spPr>
              <a:xfrm rot="10800000">
                <a:off x="7403288" y="1925670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Pentagone 47"/>
              <p:cNvSpPr/>
              <p:nvPr/>
            </p:nvSpPr>
            <p:spPr>
              <a:xfrm rot="10800000">
                <a:off x="7403092" y="2761622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Pentagone 48"/>
              <p:cNvSpPr/>
              <p:nvPr/>
            </p:nvSpPr>
            <p:spPr>
              <a:xfrm rot="10800000">
                <a:off x="7403288" y="2190595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Pentagone 49"/>
              <p:cNvSpPr/>
              <p:nvPr/>
            </p:nvSpPr>
            <p:spPr>
              <a:xfrm rot="10800000">
                <a:off x="7403288" y="2489577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Pentagone 51"/>
              <p:cNvSpPr/>
              <p:nvPr/>
            </p:nvSpPr>
            <p:spPr>
              <a:xfrm rot="10800000">
                <a:off x="7403092" y="3020929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7939991" y="1636405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CS0/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7948543" y="2722560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CSCLAV/</a:t>
                </a: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7939993" y="2989116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CSAFF/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7917652" y="2453743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CS3/</a:t>
                </a: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7939992" y="2178883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CS2/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7939990" y="1910666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CS1/</a:t>
                </a:r>
              </a:p>
            </p:txBody>
          </p:sp>
        </p:grpSp>
        <p:grpSp>
          <p:nvGrpSpPr>
            <p:cNvPr id="67" name="Groupe 66"/>
            <p:cNvGrpSpPr/>
            <p:nvPr/>
          </p:nvGrpSpPr>
          <p:grpSpPr>
            <a:xfrm>
              <a:off x="6443330" y="1640172"/>
              <a:ext cx="311762" cy="246221"/>
              <a:chOff x="3495675" y="1658674"/>
              <a:chExt cx="511787" cy="246221"/>
            </a:xfrm>
          </p:grpSpPr>
          <p:sp>
            <p:nvSpPr>
              <p:cNvPr id="64" name="ZoneTexte 63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Y0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 67"/>
            <p:cNvGrpSpPr/>
            <p:nvPr/>
          </p:nvGrpSpPr>
          <p:grpSpPr>
            <a:xfrm>
              <a:off x="6443330" y="1892559"/>
              <a:ext cx="311762" cy="246221"/>
              <a:chOff x="3495675" y="1658674"/>
              <a:chExt cx="511787" cy="246221"/>
            </a:xfrm>
          </p:grpSpPr>
          <p:sp>
            <p:nvSpPr>
              <p:cNvPr id="69" name="ZoneTexte 68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Y1</a:t>
                </a:r>
              </a:p>
            </p:txBody>
          </p:sp>
          <p:cxnSp>
            <p:nvCxnSpPr>
              <p:cNvPr id="70" name="Connecteur droit 69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6443330" y="2177479"/>
              <a:ext cx="311762" cy="246221"/>
              <a:chOff x="3495675" y="1658674"/>
              <a:chExt cx="511787" cy="246221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Y2</a:t>
                </a:r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/>
            <p:cNvGrpSpPr/>
            <p:nvPr/>
          </p:nvGrpSpPr>
          <p:grpSpPr>
            <a:xfrm>
              <a:off x="6456206" y="2460978"/>
              <a:ext cx="311762" cy="246221"/>
              <a:chOff x="3495675" y="1658674"/>
              <a:chExt cx="511787" cy="246221"/>
            </a:xfrm>
          </p:grpSpPr>
          <p:sp>
            <p:nvSpPr>
              <p:cNvPr id="75" name="ZoneTexte 74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Y3</a:t>
                </a:r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6456206" y="2722559"/>
              <a:ext cx="311762" cy="246221"/>
              <a:chOff x="3495675" y="1658674"/>
              <a:chExt cx="511787" cy="246221"/>
            </a:xfrm>
          </p:grpSpPr>
          <p:sp>
            <p:nvSpPr>
              <p:cNvPr id="78" name="ZoneTexte 77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Y4</a:t>
                </a:r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>
              <a:off x="6463398" y="2991852"/>
              <a:ext cx="311762" cy="246221"/>
              <a:chOff x="3495675" y="1658674"/>
              <a:chExt cx="511787" cy="246221"/>
            </a:xfrm>
          </p:grpSpPr>
          <p:sp>
            <p:nvSpPr>
              <p:cNvPr id="81" name="ZoneTexte 80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Y5</a:t>
                </a:r>
              </a:p>
            </p:txBody>
          </p:sp>
          <p:cxnSp>
            <p:nvCxnSpPr>
              <p:cNvPr id="82" name="Connecteur droit 81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6479330" y="3258233"/>
              <a:ext cx="311762" cy="246221"/>
              <a:chOff x="3495675" y="1658674"/>
              <a:chExt cx="511787" cy="246221"/>
            </a:xfrm>
          </p:grpSpPr>
          <p:sp>
            <p:nvSpPr>
              <p:cNvPr id="84" name="ZoneTexte 83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Y6</a:t>
                </a:r>
              </a:p>
            </p:txBody>
          </p:sp>
          <p:cxnSp>
            <p:nvCxnSpPr>
              <p:cNvPr id="85" name="Connecteur droit 84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e 85"/>
            <p:cNvGrpSpPr/>
            <p:nvPr/>
          </p:nvGrpSpPr>
          <p:grpSpPr>
            <a:xfrm>
              <a:off x="6480115" y="3524914"/>
              <a:ext cx="311762" cy="246221"/>
              <a:chOff x="3495675" y="1658674"/>
              <a:chExt cx="511787" cy="246221"/>
            </a:xfrm>
          </p:grpSpPr>
          <p:sp>
            <p:nvSpPr>
              <p:cNvPr id="87" name="ZoneTexte 86"/>
              <p:cNvSpPr txBox="1"/>
              <p:nvPr/>
            </p:nvSpPr>
            <p:spPr>
              <a:xfrm>
                <a:off x="3495675" y="1658674"/>
                <a:ext cx="511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Y7</a:t>
                </a:r>
              </a:p>
            </p:txBody>
          </p:sp>
          <p:cxnSp>
            <p:nvCxnSpPr>
              <p:cNvPr id="88" name="Connecteur droit 87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e 133"/>
            <p:cNvGrpSpPr/>
            <p:nvPr/>
          </p:nvGrpSpPr>
          <p:grpSpPr>
            <a:xfrm flipH="1">
              <a:off x="3529395" y="1527383"/>
              <a:ext cx="1864668" cy="2266394"/>
              <a:chOff x="6791092" y="1527383"/>
              <a:chExt cx="1864668" cy="2266394"/>
            </a:xfrm>
          </p:grpSpPr>
          <p:grpSp>
            <p:nvGrpSpPr>
              <p:cNvPr id="135" name="Groupe 134"/>
              <p:cNvGrpSpPr/>
              <p:nvPr/>
            </p:nvGrpSpPr>
            <p:grpSpPr>
              <a:xfrm>
                <a:off x="6791092" y="3429122"/>
                <a:ext cx="612000" cy="260982"/>
                <a:chOff x="7216581" y="3342220"/>
                <a:chExt cx="612000" cy="260982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77" name="Connecteur droit 176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ZoneTexte 177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6</a:t>
                  </a:r>
                </a:p>
              </p:txBody>
            </p:sp>
          </p:grpSp>
          <p:grpSp>
            <p:nvGrpSpPr>
              <p:cNvPr id="136" name="Groupe 135"/>
              <p:cNvGrpSpPr/>
              <p:nvPr/>
            </p:nvGrpSpPr>
            <p:grpSpPr>
              <a:xfrm>
                <a:off x="6791092" y="3148433"/>
                <a:ext cx="612000" cy="260982"/>
                <a:chOff x="7216581" y="3342220"/>
                <a:chExt cx="612000" cy="260982"/>
              </a:xfrm>
            </p:grpSpPr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74" name="Connecteur droit 173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ZoneTexte 174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5</a:t>
                  </a:r>
                </a:p>
              </p:txBody>
            </p:sp>
          </p:grpSp>
          <p:grpSp>
            <p:nvGrpSpPr>
              <p:cNvPr id="137" name="Groupe 136"/>
              <p:cNvGrpSpPr/>
              <p:nvPr/>
            </p:nvGrpSpPr>
            <p:grpSpPr>
              <a:xfrm>
                <a:off x="6791092" y="2885128"/>
                <a:ext cx="612000" cy="260982"/>
                <a:chOff x="7216581" y="3342220"/>
                <a:chExt cx="612000" cy="260982"/>
              </a:xfrm>
            </p:grpSpPr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71" name="Connecteur droit 170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ZoneTexte 171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4</a:t>
                  </a:r>
                </a:p>
              </p:txBody>
            </p:sp>
          </p:grpSp>
          <p:grpSp>
            <p:nvGrpSpPr>
              <p:cNvPr id="140" name="Groupe 139"/>
              <p:cNvGrpSpPr/>
              <p:nvPr/>
            </p:nvGrpSpPr>
            <p:grpSpPr>
              <a:xfrm>
                <a:off x="6791092" y="2071377"/>
                <a:ext cx="612000" cy="260982"/>
                <a:chOff x="7216581" y="3342220"/>
                <a:chExt cx="612000" cy="260982"/>
              </a:xfrm>
            </p:grpSpPr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62" name="Connecteur droit 161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ZoneTexte 162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3</a:t>
                  </a:r>
                </a:p>
              </p:txBody>
            </p:sp>
          </p:grpSp>
          <p:grpSp>
            <p:nvGrpSpPr>
              <p:cNvPr id="141" name="Groupe 140"/>
              <p:cNvGrpSpPr/>
              <p:nvPr/>
            </p:nvGrpSpPr>
            <p:grpSpPr>
              <a:xfrm>
                <a:off x="6791092" y="1790688"/>
                <a:ext cx="612000" cy="260982"/>
                <a:chOff x="7216581" y="3342220"/>
                <a:chExt cx="612000" cy="260982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59" name="Connecteur droit 158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ZoneTexte 159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2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6791092" y="1527383"/>
                <a:ext cx="612000" cy="260982"/>
                <a:chOff x="7216581" y="3342220"/>
                <a:chExt cx="612000" cy="260982"/>
              </a:xfrm>
            </p:grpSpPr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id="{1A0B541F-60A9-1FB3-582B-44A1AEE0912D}"/>
                    </a:ext>
                  </a:extLst>
                </p:cNvPr>
                <p:cNvSpPr/>
                <p:nvPr/>
              </p:nvSpPr>
              <p:spPr>
                <a:xfrm>
                  <a:off x="7216581" y="353120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/>
                </a:p>
              </p:txBody>
            </p:sp>
            <p:cxnSp>
              <p:nvCxnSpPr>
                <p:cNvPr id="156" name="Connecteur droit 155"/>
                <p:cNvCxnSpPr/>
                <p:nvPr/>
              </p:nvCxnSpPr>
              <p:spPr>
                <a:xfrm>
                  <a:off x="7288581" y="3567202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ZoneTexte 156"/>
                <p:cNvSpPr txBox="1"/>
                <p:nvPr/>
              </p:nvSpPr>
              <p:spPr>
                <a:xfrm>
                  <a:off x="7288581" y="3342220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/>
                    <a:t>1</a:t>
                  </a:r>
                </a:p>
              </p:txBody>
            </p:sp>
          </p:grpSp>
          <p:sp>
            <p:nvSpPr>
              <p:cNvPr id="143" name="Pentagone 142"/>
              <p:cNvSpPr/>
              <p:nvPr/>
            </p:nvSpPr>
            <p:spPr>
              <a:xfrm rot="10800000">
                <a:off x="7403288" y="1662365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4" name="Pentagone 143"/>
              <p:cNvSpPr/>
              <p:nvPr/>
            </p:nvSpPr>
            <p:spPr>
              <a:xfrm rot="10800000">
                <a:off x="7403288" y="1925670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5" name="Pentagone 144"/>
              <p:cNvSpPr/>
              <p:nvPr/>
            </p:nvSpPr>
            <p:spPr>
              <a:xfrm rot="10800000">
                <a:off x="7403288" y="3277769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6" name="Pentagone 145"/>
              <p:cNvSpPr/>
              <p:nvPr/>
            </p:nvSpPr>
            <p:spPr>
              <a:xfrm rot="10800000">
                <a:off x="7403288" y="2190595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7" name="Pentagone 146"/>
              <p:cNvSpPr/>
              <p:nvPr/>
            </p:nvSpPr>
            <p:spPr>
              <a:xfrm rot="10800000">
                <a:off x="7399993" y="3565681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8" name="Pentagone 147"/>
              <p:cNvSpPr/>
              <p:nvPr/>
            </p:nvSpPr>
            <p:spPr>
              <a:xfrm rot="10800000">
                <a:off x="7403092" y="3020929"/>
                <a:ext cx="540000" cy="18000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7939991" y="1636405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A16</a:t>
                </a:r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7940091" y="3547556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CSCLAV/</a:t>
                </a:r>
              </a:p>
            </p:txBody>
          </p:sp>
          <p:sp>
            <p:nvSpPr>
              <p:cNvPr id="151" name="ZoneTexte 150"/>
              <p:cNvSpPr txBox="1"/>
              <p:nvPr/>
            </p:nvSpPr>
            <p:spPr>
              <a:xfrm>
                <a:off x="7939993" y="2989116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CSAFF/</a:t>
                </a:r>
              </a:p>
            </p:txBody>
          </p:sp>
          <p:sp>
            <p:nvSpPr>
              <p:cNvPr id="152" name="ZoneTexte 151"/>
              <p:cNvSpPr txBox="1"/>
              <p:nvPr/>
            </p:nvSpPr>
            <p:spPr>
              <a:xfrm>
                <a:off x="7940091" y="3249169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CS3/</a:t>
                </a:r>
              </a:p>
            </p:txBody>
          </p:sp>
          <p:sp>
            <p:nvSpPr>
              <p:cNvPr id="153" name="ZoneTexte 152"/>
              <p:cNvSpPr txBox="1"/>
              <p:nvPr/>
            </p:nvSpPr>
            <p:spPr>
              <a:xfrm>
                <a:off x="7939992" y="2178883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A18</a:t>
                </a:r>
              </a:p>
            </p:txBody>
          </p:sp>
          <p:sp>
            <p:nvSpPr>
              <p:cNvPr id="154" name="ZoneTexte 153"/>
              <p:cNvSpPr txBox="1"/>
              <p:nvPr/>
            </p:nvSpPr>
            <p:spPr>
              <a:xfrm>
                <a:off x="7939990" y="1910666"/>
                <a:ext cx="715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00" dirty="0"/>
                  <a:t>A17</a:t>
                </a:r>
              </a:p>
            </p:txBody>
          </p:sp>
        </p:grpSp>
        <p:grpSp>
          <p:nvGrpSpPr>
            <p:cNvPr id="179" name="Groupe 178"/>
            <p:cNvGrpSpPr/>
            <p:nvPr/>
          </p:nvGrpSpPr>
          <p:grpSpPr>
            <a:xfrm>
              <a:off x="5366585" y="2986849"/>
              <a:ext cx="507519" cy="214080"/>
              <a:chOff x="3495675" y="1658674"/>
              <a:chExt cx="511787" cy="553998"/>
            </a:xfrm>
          </p:grpSpPr>
          <p:sp>
            <p:nvSpPr>
              <p:cNvPr id="180" name="ZoneTexte 179"/>
              <p:cNvSpPr txBox="1"/>
              <p:nvPr/>
            </p:nvSpPr>
            <p:spPr>
              <a:xfrm>
                <a:off x="3495675" y="1658674"/>
                <a:ext cx="5117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G2A</a:t>
                </a:r>
              </a:p>
            </p:txBody>
          </p:sp>
          <p:cxnSp>
            <p:nvCxnSpPr>
              <p:cNvPr id="181" name="Connecteur droit 180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e 181"/>
            <p:cNvGrpSpPr/>
            <p:nvPr/>
          </p:nvGrpSpPr>
          <p:grpSpPr>
            <a:xfrm>
              <a:off x="5362667" y="3243690"/>
              <a:ext cx="507519" cy="246221"/>
              <a:chOff x="3495675" y="1658674"/>
              <a:chExt cx="511787" cy="637173"/>
            </a:xfrm>
          </p:grpSpPr>
          <p:sp>
            <p:nvSpPr>
              <p:cNvPr id="183" name="ZoneTexte 182"/>
              <p:cNvSpPr txBox="1"/>
              <p:nvPr/>
            </p:nvSpPr>
            <p:spPr>
              <a:xfrm>
                <a:off x="3495675" y="1658674"/>
                <a:ext cx="511787" cy="63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G2B</a:t>
                </a:r>
              </a:p>
            </p:txBody>
          </p:sp>
          <p:cxnSp>
            <p:nvCxnSpPr>
              <p:cNvPr id="184" name="Connecteur droit 183"/>
              <p:cNvCxnSpPr/>
              <p:nvPr/>
            </p:nvCxnSpPr>
            <p:spPr>
              <a:xfrm>
                <a:off x="3662362" y="1716365"/>
                <a:ext cx="1714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ZoneTexte 188"/>
            <p:cNvSpPr txBox="1"/>
            <p:nvPr/>
          </p:nvSpPr>
          <p:spPr>
            <a:xfrm>
              <a:off x="5394063" y="1629104"/>
              <a:ext cx="311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</a:t>
              </a: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5394063" y="1876869"/>
              <a:ext cx="311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B</a:t>
              </a: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398599" y="2166228"/>
              <a:ext cx="311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C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5418488" y="3532672"/>
              <a:ext cx="402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G1</a:t>
              </a:r>
            </a:p>
          </p:txBody>
        </p:sp>
      </p:grpSp>
      <p:graphicFrame>
        <p:nvGraphicFramePr>
          <p:cNvPr id="195" name="Tableau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00387"/>
              </p:ext>
            </p:extLst>
          </p:nvPr>
        </p:nvGraphicFramePr>
        <p:xfrm>
          <a:off x="1840807" y="3315149"/>
          <a:ext cx="8128000" cy="616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20278942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196559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66011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47195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956483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230178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10300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12766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25643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54714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413294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86703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35387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84928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149152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234533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91583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94082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8885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656537"/>
                    </a:ext>
                  </a:extLst>
                </a:gridCol>
              </a:tblGrid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 dirty="0">
                          <a:effectLst/>
                        </a:rPr>
                        <a:t>A19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A09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427017"/>
                  </a:ext>
                </a:extLst>
              </a:tr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1 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832898"/>
                  </a:ext>
                </a:extLst>
              </a:tr>
            </a:tbl>
          </a:graphicData>
        </a:graphic>
      </p:graphicFrame>
      <p:grpSp>
        <p:nvGrpSpPr>
          <p:cNvPr id="38" name="Groupe 37">
            <a:extLst>
              <a:ext uri="{FF2B5EF4-FFF2-40B4-BE49-F238E27FC236}">
                <a16:creationId xmlns:a16="http://schemas.microsoft.com/office/drawing/2014/main" id="{3F6292FA-D661-7136-398B-6477EA2DDA09}"/>
              </a:ext>
            </a:extLst>
          </p:cNvPr>
          <p:cNvGrpSpPr/>
          <p:nvPr/>
        </p:nvGrpSpPr>
        <p:grpSpPr>
          <a:xfrm>
            <a:off x="1840806" y="4006735"/>
            <a:ext cx="2060075" cy="276999"/>
            <a:chOff x="1840806" y="4006735"/>
            <a:chExt cx="2060075" cy="276999"/>
          </a:xfrm>
        </p:grpSpPr>
        <p:cxnSp>
          <p:nvCxnSpPr>
            <p:cNvPr id="197" name="Connecteur droit 196"/>
            <p:cNvCxnSpPr>
              <a:cxnSpLocks/>
            </p:cNvCxnSpPr>
            <p:nvPr/>
          </p:nvCxnSpPr>
          <p:spPr>
            <a:xfrm>
              <a:off x="1840807" y="4006735"/>
              <a:ext cx="20600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ZoneTexte 199"/>
            <p:cNvSpPr txBox="1"/>
            <p:nvPr/>
          </p:nvSpPr>
          <p:spPr>
            <a:xfrm>
              <a:off x="1840806" y="4006735"/>
              <a:ext cx="2060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C00000"/>
                  </a:solidFill>
                </a:rPr>
                <a:t>Bus Adresse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D2FE7F1-2CC7-3435-1112-C65173BE9255}"/>
              </a:ext>
            </a:extLst>
          </p:cNvPr>
          <p:cNvGrpSpPr/>
          <p:nvPr/>
        </p:nvGrpSpPr>
        <p:grpSpPr>
          <a:xfrm>
            <a:off x="3900881" y="4006734"/>
            <a:ext cx="6067926" cy="276999"/>
            <a:chOff x="3900881" y="4006734"/>
            <a:chExt cx="6067926" cy="276999"/>
          </a:xfrm>
        </p:grpSpPr>
        <p:cxnSp>
          <p:nvCxnSpPr>
            <p:cNvPr id="198" name="Connecteur droit 197"/>
            <p:cNvCxnSpPr>
              <a:cxnSpLocks/>
            </p:cNvCxnSpPr>
            <p:nvPr/>
          </p:nvCxnSpPr>
          <p:spPr>
            <a:xfrm>
              <a:off x="3900881" y="4006735"/>
              <a:ext cx="606792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ZoneTexte 200"/>
            <p:cNvSpPr txBox="1"/>
            <p:nvPr/>
          </p:nvSpPr>
          <p:spPr>
            <a:xfrm>
              <a:off x="3900881" y="4006734"/>
              <a:ext cx="606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6"/>
                  </a:solidFill>
                </a:rPr>
                <a:t>Bus de données</a:t>
              </a:r>
            </a:p>
          </p:txBody>
        </p:sp>
      </p:grpSp>
      <p:graphicFrame>
        <p:nvGraphicFramePr>
          <p:cNvPr id="202" name="Tableau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90749"/>
              </p:ext>
            </p:extLst>
          </p:nvPr>
        </p:nvGraphicFramePr>
        <p:xfrm>
          <a:off x="1840807" y="4563872"/>
          <a:ext cx="8128000" cy="616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20278942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196559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66011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47195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956483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230178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10300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12766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25643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54714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413294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86703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35387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84928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149152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234533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91583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94082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8885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656537"/>
                    </a:ext>
                  </a:extLst>
                </a:gridCol>
              </a:tblGrid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 dirty="0">
                          <a:effectLst/>
                        </a:rPr>
                        <a:t>A19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A09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427017"/>
                  </a:ext>
                </a:extLst>
              </a:tr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1 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1 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b="0" i="0" dirty="0">
                          <a:effectLst/>
                        </a:rPr>
                        <a:t>1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832898"/>
                  </a:ext>
                </a:extLst>
              </a:tr>
            </a:tbl>
          </a:graphicData>
        </a:graphic>
      </p:graphicFrame>
      <p:grpSp>
        <p:nvGrpSpPr>
          <p:cNvPr id="40" name="Groupe 39">
            <a:extLst>
              <a:ext uri="{FF2B5EF4-FFF2-40B4-BE49-F238E27FC236}">
                <a16:creationId xmlns:a16="http://schemas.microsoft.com/office/drawing/2014/main" id="{68788676-B339-CF4A-37E2-473E3B0B2AF3}"/>
              </a:ext>
            </a:extLst>
          </p:cNvPr>
          <p:cNvGrpSpPr/>
          <p:nvPr/>
        </p:nvGrpSpPr>
        <p:grpSpPr>
          <a:xfrm>
            <a:off x="1840807" y="5255458"/>
            <a:ext cx="2060072" cy="276999"/>
            <a:chOff x="1840807" y="5255458"/>
            <a:chExt cx="1622086" cy="276999"/>
          </a:xfrm>
        </p:grpSpPr>
        <p:cxnSp>
          <p:nvCxnSpPr>
            <p:cNvPr id="203" name="Connecteur droit 202"/>
            <p:cNvCxnSpPr/>
            <p:nvPr/>
          </p:nvCxnSpPr>
          <p:spPr>
            <a:xfrm flipV="1">
              <a:off x="1840807" y="5255458"/>
              <a:ext cx="162208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ZoneTexte 204"/>
            <p:cNvSpPr txBox="1"/>
            <p:nvPr/>
          </p:nvSpPr>
          <p:spPr>
            <a:xfrm>
              <a:off x="1840807" y="5255458"/>
              <a:ext cx="162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C00000"/>
                  </a:solidFill>
                </a:rPr>
                <a:t>Bus Adresse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AB67E0-6E91-DBE0-3045-7B4E4B27EE73}"/>
              </a:ext>
            </a:extLst>
          </p:cNvPr>
          <p:cNvGrpSpPr/>
          <p:nvPr/>
        </p:nvGrpSpPr>
        <p:grpSpPr>
          <a:xfrm>
            <a:off x="3900879" y="5255457"/>
            <a:ext cx="6067928" cy="276999"/>
            <a:chOff x="3462893" y="5255457"/>
            <a:chExt cx="6505914" cy="276999"/>
          </a:xfrm>
        </p:grpSpPr>
        <p:cxnSp>
          <p:nvCxnSpPr>
            <p:cNvPr id="204" name="Connecteur droit 203"/>
            <p:cNvCxnSpPr/>
            <p:nvPr/>
          </p:nvCxnSpPr>
          <p:spPr>
            <a:xfrm>
              <a:off x="3483561" y="5255458"/>
              <a:ext cx="64852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ZoneTexte 205"/>
            <p:cNvSpPr txBox="1"/>
            <p:nvPr/>
          </p:nvSpPr>
          <p:spPr>
            <a:xfrm>
              <a:off x="3462893" y="5255457"/>
              <a:ext cx="6505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6"/>
                  </a:solidFill>
                </a:rPr>
                <a:t>Bus de données</a:t>
              </a:r>
            </a:p>
          </p:txBody>
        </p:sp>
      </p:grpSp>
      <p:sp>
        <p:nvSpPr>
          <p:cNvPr id="207" name="ZoneTexte 206"/>
          <p:cNvSpPr txBox="1"/>
          <p:nvPr/>
        </p:nvSpPr>
        <p:spPr>
          <a:xfrm>
            <a:off x="1840807" y="4305104"/>
            <a:ext cx="1622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ADRESSAGE LCD_DATA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1840806" y="3051017"/>
            <a:ext cx="18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ADRESSAGE LCD_FUNC</a:t>
            </a:r>
          </a:p>
        </p:txBody>
      </p:sp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A020F73F-C480-3845-AFD6-B408CE10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67039"/>
              </p:ext>
            </p:extLst>
          </p:nvPr>
        </p:nvGraphicFramePr>
        <p:xfrm>
          <a:off x="1840806" y="5754146"/>
          <a:ext cx="8128000" cy="616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20278942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196559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66011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47195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956483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230178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10300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12766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25643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54714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413294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86703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35387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84928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149152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234533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91583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94082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8885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656537"/>
                    </a:ext>
                  </a:extLst>
                </a:gridCol>
              </a:tblGrid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 dirty="0">
                          <a:effectLst/>
                        </a:rPr>
                        <a:t>A19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A10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A09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A08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A07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A06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A05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A04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A03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A02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900">
                          <a:effectLst/>
                        </a:rPr>
                        <a:t>A00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427017"/>
                  </a:ext>
                </a:extLst>
              </a:tr>
              <a:tr h="3083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1 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1 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>
                          <a:effectLst/>
                        </a:rPr>
                        <a:t>0 </a:t>
                      </a:r>
                      <a:endParaRPr lang="fr-FR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800" dirty="0">
                          <a:effectLst/>
                        </a:rPr>
                        <a:t>0 </a:t>
                      </a:r>
                      <a:endParaRPr lang="fr-FR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832898"/>
                  </a:ext>
                </a:extLst>
              </a:tr>
            </a:tbl>
          </a:graphicData>
        </a:graphic>
      </p:graphicFrame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1175133A-4832-3EF1-770B-AE9EA01A8EB5}"/>
              </a:ext>
            </a:extLst>
          </p:cNvPr>
          <p:cNvGrpSpPr/>
          <p:nvPr/>
        </p:nvGrpSpPr>
        <p:grpSpPr>
          <a:xfrm>
            <a:off x="1840805" y="6445732"/>
            <a:ext cx="2060075" cy="276999"/>
            <a:chOff x="1840806" y="4006735"/>
            <a:chExt cx="2060075" cy="276999"/>
          </a:xfrm>
        </p:grpSpPr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23C8FB95-CDDA-91C5-014A-004F2BC159C8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07" y="4006735"/>
              <a:ext cx="20600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6CA35FE0-C441-68F2-4356-3DBB78B6E2E1}"/>
                </a:ext>
              </a:extLst>
            </p:cNvPr>
            <p:cNvSpPr txBox="1"/>
            <p:nvPr/>
          </p:nvSpPr>
          <p:spPr>
            <a:xfrm>
              <a:off x="1840806" y="4006735"/>
              <a:ext cx="2060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C00000"/>
                  </a:solidFill>
                </a:rPr>
                <a:t>Bus Adresse</a:t>
              </a:r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9C3DC15D-65BA-75DA-1BF9-413C94FC9559}"/>
              </a:ext>
            </a:extLst>
          </p:cNvPr>
          <p:cNvGrpSpPr/>
          <p:nvPr/>
        </p:nvGrpSpPr>
        <p:grpSpPr>
          <a:xfrm>
            <a:off x="3900880" y="6445731"/>
            <a:ext cx="6067926" cy="276999"/>
            <a:chOff x="3900881" y="4006734"/>
            <a:chExt cx="6067926" cy="276999"/>
          </a:xfrm>
        </p:grpSpPr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E87B205B-1C87-8984-29C4-3F48B3525E4B}"/>
                </a:ext>
              </a:extLst>
            </p:cNvPr>
            <p:cNvCxnSpPr>
              <a:cxnSpLocks/>
            </p:cNvCxnSpPr>
            <p:nvPr/>
          </p:nvCxnSpPr>
          <p:spPr>
            <a:xfrm>
              <a:off x="3900881" y="4006735"/>
              <a:ext cx="606792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B038B2E7-7831-8DDB-E503-396205775DB6}"/>
                </a:ext>
              </a:extLst>
            </p:cNvPr>
            <p:cNvSpPr txBox="1"/>
            <p:nvPr/>
          </p:nvSpPr>
          <p:spPr>
            <a:xfrm>
              <a:off x="3900881" y="4006734"/>
              <a:ext cx="606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6"/>
                  </a:solidFill>
                </a:rPr>
                <a:t>Bus de données</a:t>
              </a:r>
            </a:p>
          </p:txBody>
        </p:sp>
      </p:grpSp>
      <p:sp>
        <p:nvSpPr>
          <p:cNvPr id="185" name="ZoneTexte 184">
            <a:extLst>
              <a:ext uri="{FF2B5EF4-FFF2-40B4-BE49-F238E27FC236}">
                <a16:creationId xmlns:a16="http://schemas.microsoft.com/office/drawing/2014/main" id="{A02118DB-C2A3-EEF2-28B8-F40FE3D14215}"/>
              </a:ext>
            </a:extLst>
          </p:cNvPr>
          <p:cNvSpPr txBox="1"/>
          <p:nvPr/>
        </p:nvSpPr>
        <p:spPr>
          <a:xfrm>
            <a:off x="1840805" y="5490014"/>
            <a:ext cx="18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ADRESSAGE CLAVIER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195</Words>
  <Application>Microsoft Office PowerPoint</Application>
  <PresentationFormat>Grand écran</PresentationFormat>
  <Paragraphs>170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ESCOUTELOUP MARION</cp:lastModifiedBy>
  <cp:revision>19</cp:revision>
  <dcterms:created xsi:type="dcterms:W3CDTF">2022-06-29T08:47:55Z</dcterms:created>
  <dcterms:modified xsi:type="dcterms:W3CDTF">2022-06-29T21:03:31Z</dcterms:modified>
</cp:coreProperties>
</file>