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D43DDF-0391-44D6-9AFE-2D680ABB6F6D}" v="41" dt="2022-05-24T18:50:22.6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6" y="-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SCOUTELOUP MARION" userId="S::marion.escouteloup@viacesi.fr::97d4ac1f-8b06-425f-8298-0764ffa1097d" providerId="AD" clId="Web-{FBA8B201-AA2F-4E08-8BB3-4EE9BBE8BCB2}"/>
    <pc:docChg chg="modSld">
      <pc:chgData name="ESCOUTELOUP MARION" userId="S::marion.escouteloup@viacesi.fr::97d4ac1f-8b06-425f-8298-0764ffa1097d" providerId="AD" clId="Web-{FBA8B201-AA2F-4E08-8BB3-4EE9BBE8BCB2}" dt="2022-05-16T08:21:42.861" v="149" actId="20577"/>
      <pc:docMkLst>
        <pc:docMk/>
      </pc:docMkLst>
      <pc:sldChg chg="addSp delSp modSp">
        <pc:chgData name="ESCOUTELOUP MARION" userId="S::marion.escouteloup@viacesi.fr::97d4ac1f-8b06-425f-8298-0764ffa1097d" providerId="AD" clId="Web-{FBA8B201-AA2F-4E08-8BB3-4EE9BBE8BCB2}" dt="2022-05-16T08:21:42.861" v="149" actId="20577"/>
        <pc:sldMkLst>
          <pc:docMk/>
          <pc:sldMk cId="184818361" sldId="258"/>
        </pc:sldMkLst>
        <pc:spChg chg="del">
          <ac:chgData name="ESCOUTELOUP MARION" userId="S::marion.escouteloup@viacesi.fr::97d4ac1f-8b06-425f-8298-0764ffa1097d" providerId="AD" clId="Web-{FBA8B201-AA2F-4E08-8BB3-4EE9BBE8BCB2}" dt="2022-05-16T08:15:29.213" v="24"/>
          <ac:spMkLst>
            <pc:docMk/>
            <pc:sldMk cId="184818361" sldId="258"/>
            <ac:spMk id="3" creationId="{3293A26B-C959-BF21-833D-991867E7ACD5}"/>
          </ac:spMkLst>
        </pc:spChg>
        <pc:spChg chg="add mod">
          <ac:chgData name="ESCOUTELOUP MARION" userId="S::marion.escouteloup@viacesi.fr::97d4ac1f-8b06-425f-8298-0764ffa1097d" providerId="AD" clId="Web-{FBA8B201-AA2F-4E08-8BB3-4EE9BBE8BCB2}" dt="2022-05-16T08:21:42.861" v="149" actId="20577"/>
          <ac:spMkLst>
            <pc:docMk/>
            <pc:sldMk cId="184818361" sldId="258"/>
            <ac:spMk id="5" creationId="{B167CC3D-6873-D108-5D33-8B3A762D2DF6}"/>
          </ac:spMkLst>
        </pc:spChg>
      </pc:sldChg>
      <pc:sldChg chg="modSp">
        <pc:chgData name="ESCOUTELOUP MARION" userId="S::marion.escouteloup@viacesi.fr::97d4ac1f-8b06-425f-8298-0764ffa1097d" providerId="AD" clId="Web-{FBA8B201-AA2F-4E08-8BB3-4EE9BBE8BCB2}" dt="2022-05-16T08:15:00.837" v="23" actId="20577"/>
        <pc:sldMkLst>
          <pc:docMk/>
          <pc:sldMk cId="3209480202" sldId="264"/>
        </pc:sldMkLst>
        <pc:spChg chg="mod">
          <ac:chgData name="ESCOUTELOUP MARION" userId="S::marion.escouteloup@viacesi.fr::97d4ac1f-8b06-425f-8298-0764ffa1097d" providerId="AD" clId="Web-{FBA8B201-AA2F-4E08-8BB3-4EE9BBE8BCB2}" dt="2022-05-16T08:15:00.837" v="23" actId="20577"/>
          <ac:spMkLst>
            <pc:docMk/>
            <pc:sldMk cId="3209480202" sldId="264"/>
            <ac:spMk id="7" creationId="{EFFD92C3-0D67-FEC1-5551-3874E09534DD}"/>
          </ac:spMkLst>
        </pc:spChg>
      </pc:sldChg>
    </pc:docChg>
  </pc:docChgLst>
  <pc:docChgLst>
    <pc:chgData name="Marion" userId="97d4ac1f-8b06-425f-8298-0764ffa1097d" providerId="ADAL" clId="{22D43DDF-0391-44D6-9AFE-2D680ABB6F6D}"/>
    <pc:docChg chg="undo redo custSel delSld modSld modMainMaster">
      <pc:chgData name="Marion" userId="97d4ac1f-8b06-425f-8298-0764ffa1097d" providerId="ADAL" clId="{22D43DDF-0391-44D6-9AFE-2D680ABB6F6D}" dt="2022-05-24T18:51:14.664" v="681" actId="1076"/>
      <pc:docMkLst>
        <pc:docMk/>
      </pc:docMkLst>
      <pc:sldChg chg="addSp delSp modSp mod">
        <pc:chgData name="Marion" userId="97d4ac1f-8b06-425f-8298-0764ffa1097d" providerId="ADAL" clId="{22D43DDF-0391-44D6-9AFE-2D680ABB6F6D}" dt="2022-05-24T18:51:14.664" v="681" actId="1076"/>
        <pc:sldMkLst>
          <pc:docMk/>
          <pc:sldMk cId="1546105107" sldId="256"/>
        </pc:sldMkLst>
        <pc:spChg chg="add del mod">
          <ac:chgData name="Marion" userId="97d4ac1f-8b06-425f-8298-0764ffa1097d" providerId="ADAL" clId="{22D43DDF-0391-44D6-9AFE-2D680ABB6F6D}" dt="2022-05-24T18:27:57.206" v="46" actId="478"/>
          <ac:spMkLst>
            <pc:docMk/>
            <pc:sldMk cId="1546105107" sldId="256"/>
            <ac:spMk id="3" creationId="{8710E7AC-104E-3E74-B241-57A962B85BE8}"/>
          </ac:spMkLst>
        </pc:spChg>
        <pc:spChg chg="del">
          <ac:chgData name="Marion" userId="97d4ac1f-8b06-425f-8298-0764ffa1097d" providerId="ADAL" clId="{22D43DDF-0391-44D6-9AFE-2D680ABB6F6D}" dt="2022-05-24T18:27:55.691" v="45" actId="478"/>
          <ac:spMkLst>
            <pc:docMk/>
            <pc:sldMk cId="1546105107" sldId="256"/>
            <ac:spMk id="4" creationId="{E605D5C0-0636-7E02-94B3-5FACA06E1E94}"/>
          </ac:spMkLst>
        </pc:spChg>
        <pc:spChg chg="mod">
          <ac:chgData name="Marion" userId="97d4ac1f-8b06-425f-8298-0764ffa1097d" providerId="ADAL" clId="{22D43DDF-0391-44D6-9AFE-2D680ABB6F6D}" dt="2022-05-24T18:28:13.872" v="53" actId="164"/>
          <ac:spMkLst>
            <pc:docMk/>
            <pc:sldMk cId="1546105107" sldId="256"/>
            <ac:spMk id="5" creationId="{DAFC750F-5DE6-8BC5-4CB6-1DC3C11C70F5}"/>
          </ac:spMkLst>
        </pc:spChg>
        <pc:spChg chg="mod">
          <ac:chgData name="Marion" userId="97d4ac1f-8b06-425f-8298-0764ffa1097d" providerId="ADAL" clId="{22D43DDF-0391-44D6-9AFE-2D680ABB6F6D}" dt="2022-05-24T18:28:13.872" v="53" actId="164"/>
          <ac:spMkLst>
            <pc:docMk/>
            <pc:sldMk cId="1546105107" sldId="256"/>
            <ac:spMk id="6" creationId="{6AB04EBA-245C-9E22-9A95-718CF3CA684D}"/>
          </ac:spMkLst>
        </pc:spChg>
        <pc:spChg chg="mod">
          <ac:chgData name="Marion" userId="97d4ac1f-8b06-425f-8298-0764ffa1097d" providerId="ADAL" clId="{22D43DDF-0391-44D6-9AFE-2D680ABB6F6D}" dt="2022-05-24T18:28:13.872" v="53" actId="164"/>
          <ac:spMkLst>
            <pc:docMk/>
            <pc:sldMk cId="1546105107" sldId="256"/>
            <ac:spMk id="7" creationId="{172687AD-A60B-AA4B-1F3E-8860FC18B6C0}"/>
          </ac:spMkLst>
        </pc:spChg>
        <pc:spChg chg="mod">
          <ac:chgData name="Marion" userId="97d4ac1f-8b06-425f-8298-0764ffa1097d" providerId="ADAL" clId="{22D43DDF-0391-44D6-9AFE-2D680ABB6F6D}" dt="2022-05-24T18:28:13.872" v="53" actId="164"/>
          <ac:spMkLst>
            <pc:docMk/>
            <pc:sldMk cId="1546105107" sldId="256"/>
            <ac:spMk id="8" creationId="{79F84FBD-D1CB-77E5-C417-E363E8773BED}"/>
          </ac:spMkLst>
        </pc:spChg>
        <pc:spChg chg="mod">
          <ac:chgData name="Marion" userId="97d4ac1f-8b06-425f-8298-0764ffa1097d" providerId="ADAL" clId="{22D43DDF-0391-44D6-9AFE-2D680ABB6F6D}" dt="2022-05-24T18:28:13.872" v="53" actId="164"/>
          <ac:spMkLst>
            <pc:docMk/>
            <pc:sldMk cId="1546105107" sldId="256"/>
            <ac:spMk id="9" creationId="{DBEB743D-4B49-CE63-112A-409830B777CF}"/>
          </ac:spMkLst>
        </pc:spChg>
        <pc:spChg chg="add mod">
          <ac:chgData name="Marion" userId="97d4ac1f-8b06-425f-8298-0764ffa1097d" providerId="ADAL" clId="{22D43DDF-0391-44D6-9AFE-2D680ABB6F6D}" dt="2022-05-24T18:50:32.321" v="675" actId="404"/>
          <ac:spMkLst>
            <pc:docMk/>
            <pc:sldMk cId="1546105107" sldId="256"/>
            <ac:spMk id="11" creationId="{806D4E7D-2C79-1804-03B4-4E56C7DB3B29}"/>
          </ac:spMkLst>
        </pc:spChg>
        <pc:spChg chg="add mod">
          <ac:chgData name="Marion" userId="97d4ac1f-8b06-425f-8298-0764ffa1097d" providerId="ADAL" clId="{22D43DDF-0391-44D6-9AFE-2D680ABB6F6D}" dt="2022-05-24T18:50:32.321" v="675" actId="404"/>
          <ac:spMkLst>
            <pc:docMk/>
            <pc:sldMk cId="1546105107" sldId="256"/>
            <ac:spMk id="12" creationId="{07002C05-5200-EBB9-30AF-F9949801932C}"/>
          </ac:spMkLst>
        </pc:spChg>
        <pc:spChg chg="add mod">
          <ac:chgData name="Marion" userId="97d4ac1f-8b06-425f-8298-0764ffa1097d" providerId="ADAL" clId="{22D43DDF-0391-44D6-9AFE-2D680ABB6F6D}" dt="2022-05-24T18:50:32.321" v="675" actId="404"/>
          <ac:spMkLst>
            <pc:docMk/>
            <pc:sldMk cId="1546105107" sldId="256"/>
            <ac:spMk id="17" creationId="{1A74396D-B3B9-29AF-5DE8-66F374628160}"/>
          </ac:spMkLst>
        </pc:spChg>
        <pc:spChg chg="add mod">
          <ac:chgData name="Marion" userId="97d4ac1f-8b06-425f-8298-0764ffa1097d" providerId="ADAL" clId="{22D43DDF-0391-44D6-9AFE-2D680ABB6F6D}" dt="2022-05-24T18:50:32.321" v="675" actId="404"/>
          <ac:spMkLst>
            <pc:docMk/>
            <pc:sldMk cId="1546105107" sldId="256"/>
            <ac:spMk id="27" creationId="{A1BE81F8-EC36-6B15-A36B-7D9DB83B25A3}"/>
          </ac:spMkLst>
        </pc:spChg>
        <pc:spChg chg="add mod">
          <ac:chgData name="Marion" userId="97d4ac1f-8b06-425f-8298-0764ffa1097d" providerId="ADAL" clId="{22D43DDF-0391-44D6-9AFE-2D680ABB6F6D}" dt="2022-05-24T18:50:32.321" v="675" actId="404"/>
          <ac:spMkLst>
            <pc:docMk/>
            <pc:sldMk cId="1546105107" sldId="256"/>
            <ac:spMk id="29" creationId="{D4D333EE-A554-2798-4BD0-BC9FBC6903A1}"/>
          </ac:spMkLst>
        </pc:spChg>
        <pc:spChg chg="add mod">
          <ac:chgData name="Marion" userId="97d4ac1f-8b06-425f-8298-0764ffa1097d" providerId="ADAL" clId="{22D43DDF-0391-44D6-9AFE-2D680ABB6F6D}" dt="2022-05-24T18:50:32.321" v="675" actId="404"/>
          <ac:spMkLst>
            <pc:docMk/>
            <pc:sldMk cId="1546105107" sldId="256"/>
            <ac:spMk id="30" creationId="{DA57C0D9-2882-8FCD-7B5C-03FDB8359662}"/>
          </ac:spMkLst>
        </pc:spChg>
        <pc:spChg chg="add mod">
          <ac:chgData name="Marion" userId="97d4ac1f-8b06-425f-8298-0764ffa1097d" providerId="ADAL" clId="{22D43DDF-0391-44D6-9AFE-2D680ABB6F6D}" dt="2022-05-24T18:50:32.321" v="675" actId="404"/>
          <ac:spMkLst>
            <pc:docMk/>
            <pc:sldMk cId="1546105107" sldId="256"/>
            <ac:spMk id="31" creationId="{090CFBB7-5A9F-F943-B7DC-791F8F8A3F1C}"/>
          </ac:spMkLst>
        </pc:spChg>
        <pc:spChg chg="mod">
          <ac:chgData name="Marion" userId="97d4ac1f-8b06-425f-8298-0764ffa1097d" providerId="ADAL" clId="{22D43DDF-0391-44D6-9AFE-2D680ABB6F6D}" dt="2022-05-24T18:50:32.321" v="675" actId="404"/>
          <ac:spMkLst>
            <pc:docMk/>
            <pc:sldMk cId="1546105107" sldId="256"/>
            <ac:spMk id="37" creationId="{E1B219F0-573A-9240-BDC2-7F1E6227F1BD}"/>
          </ac:spMkLst>
        </pc:spChg>
        <pc:spChg chg="mod">
          <ac:chgData name="Marion" userId="97d4ac1f-8b06-425f-8298-0764ffa1097d" providerId="ADAL" clId="{22D43DDF-0391-44D6-9AFE-2D680ABB6F6D}" dt="2022-05-24T18:50:32.321" v="675" actId="404"/>
          <ac:spMkLst>
            <pc:docMk/>
            <pc:sldMk cId="1546105107" sldId="256"/>
            <ac:spMk id="38" creationId="{B6CB6DA3-9326-FF6D-2C0D-75304FF3A3E0}"/>
          </ac:spMkLst>
        </pc:spChg>
        <pc:spChg chg="mod">
          <ac:chgData name="Marion" userId="97d4ac1f-8b06-425f-8298-0764ffa1097d" providerId="ADAL" clId="{22D43DDF-0391-44D6-9AFE-2D680ABB6F6D}" dt="2022-05-24T18:50:32.321" v="675" actId="404"/>
          <ac:spMkLst>
            <pc:docMk/>
            <pc:sldMk cId="1546105107" sldId="256"/>
            <ac:spMk id="39" creationId="{BF07C229-E524-7FBA-6805-003B7AD4413A}"/>
          </ac:spMkLst>
        </pc:spChg>
        <pc:spChg chg="add del">
          <ac:chgData name="Marion" userId="97d4ac1f-8b06-425f-8298-0764ffa1097d" providerId="ADAL" clId="{22D43DDF-0391-44D6-9AFE-2D680ABB6F6D}" dt="2022-05-24T18:43:52.748" v="507" actId="22"/>
          <ac:spMkLst>
            <pc:docMk/>
            <pc:sldMk cId="1546105107" sldId="256"/>
            <ac:spMk id="41" creationId="{69EB562B-2BF5-E9AF-F34F-5B110DB043E8}"/>
          </ac:spMkLst>
        </pc:spChg>
        <pc:spChg chg="add mod">
          <ac:chgData name="Marion" userId="97d4ac1f-8b06-425f-8298-0764ffa1097d" providerId="ADAL" clId="{22D43DDF-0391-44D6-9AFE-2D680ABB6F6D}" dt="2022-05-24T18:50:32.321" v="675" actId="404"/>
          <ac:spMkLst>
            <pc:docMk/>
            <pc:sldMk cId="1546105107" sldId="256"/>
            <ac:spMk id="55" creationId="{7915F8E7-6A5E-159E-1706-A0BC77D3488B}"/>
          </ac:spMkLst>
        </pc:spChg>
        <pc:spChg chg="add mod">
          <ac:chgData name="Marion" userId="97d4ac1f-8b06-425f-8298-0764ffa1097d" providerId="ADAL" clId="{22D43DDF-0391-44D6-9AFE-2D680ABB6F6D}" dt="2022-05-24T18:50:32.321" v="675" actId="404"/>
          <ac:spMkLst>
            <pc:docMk/>
            <pc:sldMk cId="1546105107" sldId="256"/>
            <ac:spMk id="57" creationId="{D67914B4-FB4E-8D95-7F37-920C3C1C1D46}"/>
          </ac:spMkLst>
        </pc:spChg>
        <pc:spChg chg="add del mod">
          <ac:chgData name="Marion" userId="97d4ac1f-8b06-425f-8298-0764ffa1097d" providerId="ADAL" clId="{22D43DDF-0391-44D6-9AFE-2D680ABB6F6D}" dt="2022-05-24T18:48:21.638" v="645"/>
          <ac:spMkLst>
            <pc:docMk/>
            <pc:sldMk cId="1546105107" sldId="256"/>
            <ac:spMk id="61" creationId="{1047BCC3-42E0-21ED-A22B-976DF1CCDB3F}"/>
          </ac:spMkLst>
        </pc:spChg>
        <pc:spChg chg="add mod">
          <ac:chgData name="Marion" userId="97d4ac1f-8b06-425f-8298-0764ffa1097d" providerId="ADAL" clId="{22D43DDF-0391-44D6-9AFE-2D680ABB6F6D}" dt="2022-05-24T18:50:46.637" v="678" actId="1076"/>
          <ac:spMkLst>
            <pc:docMk/>
            <pc:sldMk cId="1546105107" sldId="256"/>
            <ac:spMk id="62" creationId="{C1B0FC61-8A4F-B3B0-5844-666DB48CB79A}"/>
          </ac:spMkLst>
        </pc:spChg>
        <pc:spChg chg="add del mod">
          <ac:chgData name="Marion" userId="97d4ac1f-8b06-425f-8298-0764ffa1097d" providerId="ADAL" clId="{22D43DDF-0391-44D6-9AFE-2D680ABB6F6D}" dt="2022-05-24T18:48:43.885" v="653"/>
          <ac:spMkLst>
            <pc:docMk/>
            <pc:sldMk cId="1546105107" sldId="256"/>
            <ac:spMk id="66" creationId="{690BD68A-3AB7-4682-73AA-BCD9658590CA}"/>
          </ac:spMkLst>
        </pc:spChg>
        <pc:spChg chg="mod">
          <ac:chgData name="Marion" userId="97d4ac1f-8b06-425f-8298-0764ffa1097d" providerId="ADAL" clId="{22D43DDF-0391-44D6-9AFE-2D680ABB6F6D}" dt="2022-05-24T18:50:32.321" v="675" actId="404"/>
          <ac:spMkLst>
            <pc:docMk/>
            <pc:sldMk cId="1546105107" sldId="256"/>
            <ac:spMk id="69" creationId="{452A5AF1-1BAB-B7AC-E681-42486BB97367}"/>
          </ac:spMkLst>
        </pc:spChg>
        <pc:grpChg chg="add mod">
          <ac:chgData name="Marion" userId="97d4ac1f-8b06-425f-8298-0764ffa1097d" providerId="ADAL" clId="{22D43DDF-0391-44D6-9AFE-2D680ABB6F6D}" dt="2022-05-24T18:28:13.872" v="53" actId="164"/>
          <ac:grpSpMkLst>
            <pc:docMk/>
            <pc:sldMk cId="1546105107" sldId="256"/>
            <ac:grpSpMk id="10" creationId="{9AFD650A-7B46-53DB-12A8-5991C1218D4C}"/>
          </ac:grpSpMkLst>
        </pc:grpChg>
        <pc:grpChg chg="add mod">
          <ac:chgData name="Marion" userId="97d4ac1f-8b06-425f-8298-0764ffa1097d" providerId="ADAL" clId="{22D43DDF-0391-44D6-9AFE-2D680ABB6F6D}" dt="2022-05-24T18:50:14.458" v="672" actId="164"/>
          <ac:grpSpMkLst>
            <pc:docMk/>
            <pc:sldMk cId="1546105107" sldId="256"/>
            <ac:grpSpMk id="23" creationId="{7E124EC0-F567-C197-0F2A-18A40AEC81AB}"/>
          </ac:grpSpMkLst>
        </pc:grpChg>
        <pc:grpChg chg="add mod">
          <ac:chgData name="Marion" userId="97d4ac1f-8b06-425f-8298-0764ffa1097d" providerId="ADAL" clId="{22D43DDF-0391-44D6-9AFE-2D680ABB6F6D}" dt="2022-05-24T18:50:14.458" v="672" actId="164"/>
          <ac:grpSpMkLst>
            <pc:docMk/>
            <pc:sldMk cId="1546105107" sldId="256"/>
            <ac:grpSpMk id="24" creationId="{A76F737C-E2A0-469F-170B-FFCB3CE77398}"/>
          </ac:grpSpMkLst>
        </pc:grpChg>
        <pc:grpChg chg="add mod">
          <ac:chgData name="Marion" userId="97d4ac1f-8b06-425f-8298-0764ffa1097d" providerId="ADAL" clId="{22D43DDF-0391-44D6-9AFE-2D680ABB6F6D}" dt="2022-05-24T18:50:14.458" v="672" actId="164"/>
          <ac:grpSpMkLst>
            <pc:docMk/>
            <pc:sldMk cId="1546105107" sldId="256"/>
            <ac:grpSpMk id="32" creationId="{3665349E-374D-BE17-C677-FDC11E497BDA}"/>
          </ac:grpSpMkLst>
        </pc:grpChg>
        <pc:grpChg chg="add mod">
          <ac:chgData name="Marion" userId="97d4ac1f-8b06-425f-8298-0764ffa1097d" providerId="ADAL" clId="{22D43DDF-0391-44D6-9AFE-2D680ABB6F6D}" dt="2022-05-24T18:45:04.644" v="525" actId="164"/>
          <ac:grpSpMkLst>
            <pc:docMk/>
            <pc:sldMk cId="1546105107" sldId="256"/>
            <ac:grpSpMk id="35" creationId="{15705A6A-4168-4F2C-9260-70C487266528}"/>
          </ac:grpSpMkLst>
        </pc:grpChg>
        <pc:grpChg chg="add mod">
          <ac:chgData name="Marion" userId="97d4ac1f-8b06-425f-8298-0764ffa1097d" providerId="ADAL" clId="{22D43DDF-0391-44D6-9AFE-2D680ABB6F6D}" dt="2022-05-24T18:45:04.644" v="525" actId="164"/>
          <ac:grpSpMkLst>
            <pc:docMk/>
            <pc:sldMk cId="1546105107" sldId="256"/>
            <ac:grpSpMk id="36" creationId="{57277105-C157-ECB7-426A-4B354F73AFBB}"/>
          </ac:grpSpMkLst>
        </pc:grpChg>
        <pc:grpChg chg="add mod">
          <ac:chgData name="Marion" userId="97d4ac1f-8b06-425f-8298-0764ffa1097d" providerId="ADAL" clId="{22D43DDF-0391-44D6-9AFE-2D680ABB6F6D}" dt="2022-05-24T18:50:22.611" v="673" actId="164"/>
          <ac:grpSpMkLst>
            <pc:docMk/>
            <pc:sldMk cId="1546105107" sldId="256"/>
            <ac:grpSpMk id="45" creationId="{B60793B3-8414-CB2D-BE9B-469C6E82742A}"/>
          </ac:grpSpMkLst>
        </pc:grpChg>
        <pc:grpChg chg="add mod">
          <ac:chgData name="Marion" userId="97d4ac1f-8b06-425f-8298-0764ffa1097d" providerId="ADAL" clId="{22D43DDF-0391-44D6-9AFE-2D680ABB6F6D}" dt="2022-05-24T18:50:14.458" v="672" actId="164"/>
          <ac:grpSpMkLst>
            <pc:docMk/>
            <pc:sldMk cId="1546105107" sldId="256"/>
            <ac:grpSpMk id="65" creationId="{6C92AF46-3E8F-1714-6A11-BD9ED16D0B88}"/>
          </ac:grpSpMkLst>
        </pc:grpChg>
        <pc:grpChg chg="add mod">
          <ac:chgData name="Marion" userId="97d4ac1f-8b06-425f-8298-0764ffa1097d" providerId="ADAL" clId="{22D43DDF-0391-44D6-9AFE-2D680ABB6F6D}" dt="2022-05-24T18:50:14.458" v="672" actId="164"/>
          <ac:grpSpMkLst>
            <pc:docMk/>
            <pc:sldMk cId="1546105107" sldId="256"/>
            <ac:grpSpMk id="67" creationId="{B866610E-00F6-CDA7-FFCF-A3E1B24A03F6}"/>
          </ac:grpSpMkLst>
        </pc:grpChg>
        <pc:grpChg chg="add mod">
          <ac:chgData name="Marion" userId="97d4ac1f-8b06-425f-8298-0764ffa1097d" providerId="ADAL" clId="{22D43DDF-0391-44D6-9AFE-2D680ABB6F6D}" dt="2022-05-24T18:50:22.611" v="673" actId="164"/>
          <ac:grpSpMkLst>
            <pc:docMk/>
            <pc:sldMk cId="1546105107" sldId="256"/>
            <ac:grpSpMk id="76" creationId="{2B233CAB-D237-93FA-E221-621D173482F4}"/>
          </ac:grpSpMkLst>
        </pc:grpChg>
        <pc:grpChg chg="add mod">
          <ac:chgData name="Marion" userId="97d4ac1f-8b06-425f-8298-0764ffa1097d" providerId="ADAL" clId="{22D43DDF-0391-44D6-9AFE-2D680ABB6F6D}" dt="2022-05-24T18:51:14.664" v="681" actId="1076"/>
          <ac:grpSpMkLst>
            <pc:docMk/>
            <pc:sldMk cId="1546105107" sldId="256"/>
            <ac:grpSpMk id="77" creationId="{8FE3BC79-3FDB-F3A0-CC4B-A0619ED0B876}"/>
          </ac:grpSpMkLst>
        </pc:grpChg>
        <pc:cxnChg chg="add mod">
          <ac:chgData name="Marion" userId="97d4ac1f-8b06-425f-8298-0764ffa1097d" providerId="ADAL" clId="{22D43DDF-0391-44D6-9AFE-2D680ABB6F6D}" dt="2022-05-24T18:50:52.957" v="679" actId="14100"/>
          <ac:cxnSpMkLst>
            <pc:docMk/>
            <pc:sldMk cId="1546105107" sldId="256"/>
            <ac:cxnSpMk id="14" creationId="{B7BB3BC0-134B-D571-41C0-B73E53BE52DB}"/>
          </ac:cxnSpMkLst>
        </pc:cxnChg>
        <pc:cxnChg chg="add mod">
          <ac:chgData name="Marion" userId="97d4ac1f-8b06-425f-8298-0764ffa1097d" providerId="ADAL" clId="{22D43DDF-0391-44D6-9AFE-2D680ABB6F6D}" dt="2022-05-24T18:34:26.247" v="162" actId="164"/>
          <ac:cxnSpMkLst>
            <pc:docMk/>
            <pc:sldMk cId="1546105107" sldId="256"/>
            <ac:cxnSpMk id="15" creationId="{D45DC8BF-E6EC-FDA2-8DB7-B7AB7C3BC69D}"/>
          </ac:cxnSpMkLst>
        </pc:cxnChg>
        <pc:cxnChg chg="add mod">
          <ac:chgData name="Marion" userId="97d4ac1f-8b06-425f-8298-0764ffa1097d" providerId="ADAL" clId="{22D43DDF-0391-44D6-9AFE-2D680ABB6F6D}" dt="2022-05-24T18:34:22.348" v="161" actId="164"/>
          <ac:cxnSpMkLst>
            <pc:docMk/>
            <pc:sldMk cId="1546105107" sldId="256"/>
            <ac:cxnSpMk id="18" creationId="{4EAC0210-E54E-A489-D1E7-3DAD26238D2C}"/>
          </ac:cxnSpMkLst>
        </pc:cxnChg>
        <pc:cxnChg chg="add mod">
          <ac:chgData name="Marion" userId="97d4ac1f-8b06-425f-8298-0764ffa1097d" providerId="ADAL" clId="{22D43DDF-0391-44D6-9AFE-2D680ABB6F6D}" dt="2022-05-24T18:50:14.458" v="672" actId="164"/>
          <ac:cxnSpMkLst>
            <pc:docMk/>
            <pc:sldMk cId="1546105107" sldId="256"/>
            <ac:cxnSpMk id="20" creationId="{40A6C1DD-2C1D-57E1-657A-FDBF1F2F99BB}"/>
          </ac:cxnSpMkLst>
        </pc:cxnChg>
        <pc:cxnChg chg="add mod">
          <ac:chgData name="Marion" userId="97d4ac1f-8b06-425f-8298-0764ffa1097d" providerId="ADAL" clId="{22D43DDF-0391-44D6-9AFE-2D680ABB6F6D}" dt="2022-05-24T18:50:14.458" v="672" actId="164"/>
          <ac:cxnSpMkLst>
            <pc:docMk/>
            <pc:sldMk cId="1546105107" sldId="256"/>
            <ac:cxnSpMk id="22" creationId="{B0F19150-F349-1203-60FB-75A4297F908C}"/>
          </ac:cxnSpMkLst>
        </pc:cxnChg>
        <pc:cxnChg chg="add mod">
          <ac:chgData name="Marion" userId="97d4ac1f-8b06-425f-8298-0764ffa1097d" providerId="ADAL" clId="{22D43DDF-0391-44D6-9AFE-2D680ABB6F6D}" dt="2022-05-24T18:50:14.458" v="672" actId="164"/>
          <ac:cxnSpMkLst>
            <pc:docMk/>
            <pc:sldMk cId="1546105107" sldId="256"/>
            <ac:cxnSpMk id="25" creationId="{21EDB7B1-BFC0-0137-E828-C4564C805926}"/>
          </ac:cxnSpMkLst>
        </pc:cxnChg>
        <pc:cxnChg chg="add mod">
          <ac:chgData name="Marion" userId="97d4ac1f-8b06-425f-8298-0764ffa1097d" providerId="ADAL" clId="{22D43DDF-0391-44D6-9AFE-2D680ABB6F6D}" dt="2022-05-24T18:39:08.508" v="355" actId="164"/>
          <ac:cxnSpMkLst>
            <pc:docMk/>
            <pc:sldMk cId="1546105107" sldId="256"/>
            <ac:cxnSpMk id="26" creationId="{4B18E8F9-75C6-5B7C-8A62-19A7922510B9}"/>
          </ac:cxnSpMkLst>
        </pc:cxnChg>
        <pc:cxnChg chg="add mod">
          <ac:chgData name="Marion" userId="97d4ac1f-8b06-425f-8298-0764ffa1097d" providerId="ADAL" clId="{22D43DDF-0391-44D6-9AFE-2D680ABB6F6D}" dt="2022-05-24T18:50:14.458" v="672" actId="164"/>
          <ac:cxnSpMkLst>
            <pc:docMk/>
            <pc:sldMk cId="1546105107" sldId="256"/>
            <ac:cxnSpMk id="28" creationId="{2FA5B7C5-A118-9678-FF92-F07E00F6EDDA}"/>
          </ac:cxnSpMkLst>
        </pc:cxnChg>
        <pc:cxnChg chg="add mod">
          <ac:chgData name="Marion" userId="97d4ac1f-8b06-425f-8298-0764ffa1097d" providerId="ADAL" clId="{22D43DDF-0391-44D6-9AFE-2D680ABB6F6D}" dt="2022-05-24T18:45:04.644" v="525" actId="164"/>
          <ac:cxnSpMkLst>
            <pc:docMk/>
            <pc:sldMk cId="1546105107" sldId="256"/>
            <ac:cxnSpMk id="42" creationId="{D15CD317-9483-63E7-A09A-254C9BFDCFEA}"/>
          </ac:cxnSpMkLst>
        </pc:cxnChg>
        <pc:cxnChg chg="add mod">
          <ac:chgData name="Marion" userId="97d4ac1f-8b06-425f-8298-0764ffa1097d" providerId="ADAL" clId="{22D43DDF-0391-44D6-9AFE-2D680ABB6F6D}" dt="2022-05-24T18:45:04.644" v="525" actId="164"/>
          <ac:cxnSpMkLst>
            <pc:docMk/>
            <pc:sldMk cId="1546105107" sldId="256"/>
            <ac:cxnSpMk id="43" creationId="{80D41963-6822-AEF0-3C03-DE86A00B38F1}"/>
          </ac:cxnSpMkLst>
        </pc:cxnChg>
        <pc:cxnChg chg="add mod">
          <ac:chgData name="Marion" userId="97d4ac1f-8b06-425f-8298-0764ffa1097d" providerId="ADAL" clId="{22D43DDF-0391-44D6-9AFE-2D680ABB6F6D}" dt="2022-05-24T18:45:04.644" v="525" actId="164"/>
          <ac:cxnSpMkLst>
            <pc:docMk/>
            <pc:sldMk cId="1546105107" sldId="256"/>
            <ac:cxnSpMk id="44" creationId="{CED972D3-D752-2C8A-741D-6C60C4302A1C}"/>
          </ac:cxnSpMkLst>
        </pc:cxnChg>
        <pc:cxnChg chg="add mod">
          <ac:chgData name="Marion" userId="97d4ac1f-8b06-425f-8298-0764ffa1097d" providerId="ADAL" clId="{22D43DDF-0391-44D6-9AFE-2D680ABB6F6D}" dt="2022-05-24T18:50:14.458" v="672" actId="164"/>
          <ac:cxnSpMkLst>
            <pc:docMk/>
            <pc:sldMk cId="1546105107" sldId="256"/>
            <ac:cxnSpMk id="46" creationId="{5DFF3155-7193-76F9-05FF-91FF24BF3EC8}"/>
          </ac:cxnSpMkLst>
        </pc:cxnChg>
        <pc:cxnChg chg="add mod">
          <ac:chgData name="Marion" userId="97d4ac1f-8b06-425f-8298-0764ffa1097d" providerId="ADAL" clId="{22D43DDF-0391-44D6-9AFE-2D680ABB6F6D}" dt="2022-05-24T18:50:14.458" v="672" actId="164"/>
          <ac:cxnSpMkLst>
            <pc:docMk/>
            <pc:sldMk cId="1546105107" sldId="256"/>
            <ac:cxnSpMk id="47" creationId="{41F7B411-E2FE-DCD1-7564-C1050081D715}"/>
          </ac:cxnSpMkLst>
        </pc:cxnChg>
        <pc:cxnChg chg="add mod">
          <ac:chgData name="Marion" userId="97d4ac1f-8b06-425f-8298-0764ffa1097d" providerId="ADAL" clId="{22D43DDF-0391-44D6-9AFE-2D680ABB6F6D}" dt="2022-05-24T18:50:14.458" v="672" actId="164"/>
          <ac:cxnSpMkLst>
            <pc:docMk/>
            <pc:sldMk cId="1546105107" sldId="256"/>
            <ac:cxnSpMk id="48" creationId="{92937227-E6D4-C023-0865-B4C068ACAA54}"/>
          </ac:cxnSpMkLst>
        </pc:cxnChg>
        <pc:cxnChg chg="add mod">
          <ac:chgData name="Marion" userId="97d4ac1f-8b06-425f-8298-0764ffa1097d" providerId="ADAL" clId="{22D43DDF-0391-44D6-9AFE-2D680ABB6F6D}" dt="2022-05-24T18:50:14.458" v="672" actId="164"/>
          <ac:cxnSpMkLst>
            <pc:docMk/>
            <pc:sldMk cId="1546105107" sldId="256"/>
            <ac:cxnSpMk id="50" creationId="{D238C395-19B9-2275-38EB-44280ACB45EB}"/>
          </ac:cxnSpMkLst>
        </pc:cxnChg>
        <pc:cxnChg chg="add mod">
          <ac:chgData name="Marion" userId="97d4ac1f-8b06-425f-8298-0764ffa1097d" providerId="ADAL" clId="{22D43DDF-0391-44D6-9AFE-2D680ABB6F6D}" dt="2022-05-24T18:50:14.458" v="672" actId="164"/>
          <ac:cxnSpMkLst>
            <pc:docMk/>
            <pc:sldMk cId="1546105107" sldId="256"/>
            <ac:cxnSpMk id="51" creationId="{7E77F42B-06E8-2BE8-CC9F-CA7F04CD96F7}"/>
          </ac:cxnSpMkLst>
        </pc:cxnChg>
        <pc:cxnChg chg="add mod">
          <ac:chgData name="Marion" userId="97d4ac1f-8b06-425f-8298-0764ffa1097d" providerId="ADAL" clId="{22D43DDF-0391-44D6-9AFE-2D680ABB6F6D}" dt="2022-05-24T18:50:14.458" v="672" actId="164"/>
          <ac:cxnSpMkLst>
            <pc:docMk/>
            <pc:sldMk cId="1546105107" sldId="256"/>
            <ac:cxnSpMk id="52" creationId="{3734D766-2CF9-53BF-7893-C6A093EF2ACA}"/>
          </ac:cxnSpMkLst>
        </pc:cxnChg>
        <pc:cxnChg chg="add mod">
          <ac:chgData name="Marion" userId="97d4ac1f-8b06-425f-8298-0764ffa1097d" providerId="ADAL" clId="{22D43DDF-0391-44D6-9AFE-2D680ABB6F6D}" dt="2022-05-24T18:50:14.458" v="672" actId="164"/>
          <ac:cxnSpMkLst>
            <pc:docMk/>
            <pc:sldMk cId="1546105107" sldId="256"/>
            <ac:cxnSpMk id="53" creationId="{6F640E70-0844-487E-0D7F-5FF0547E6B18}"/>
          </ac:cxnSpMkLst>
        </pc:cxnChg>
        <pc:cxnChg chg="add mod">
          <ac:chgData name="Marion" userId="97d4ac1f-8b06-425f-8298-0764ffa1097d" providerId="ADAL" clId="{22D43DDF-0391-44D6-9AFE-2D680ABB6F6D}" dt="2022-05-24T18:50:14.458" v="672" actId="164"/>
          <ac:cxnSpMkLst>
            <pc:docMk/>
            <pc:sldMk cId="1546105107" sldId="256"/>
            <ac:cxnSpMk id="54" creationId="{A3A8950C-C5D5-43ED-86EC-0E0C4C7BE38F}"/>
          </ac:cxnSpMkLst>
        </pc:cxnChg>
        <pc:cxnChg chg="add mod">
          <ac:chgData name="Marion" userId="97d4ac1f-8b06-425f-8298-0764ffa1097d" providerId="ADAL" clId="{22D43DDF-0391-44D6-9AFE-2D680ABB6F6D}" dt="2022-05-24T18:50:14.458" v="672" actId="164"/>
          <ac:cxnSpMkLst>
            <pc:docMk/>
            <pc:sldMk cId="1546105107" sldId="256"/>
            <ac:cxnSpMk id="56" creationId="{C55C858D-97C8-1334-3D48-B902ACB45B38}"/>
          </ac:cxnSpMkLst>
        </pc:cxnChg>
        <pc:cxnChg chg="mod">
          <ac:chgData name="Marion" userId="97d4ac1f-8b06-425f-8298-0764ffa1097d" providerId="ADAL" clId="{22D43DDF-0391-44D6-9AFE-2D680ABB6F6D}" dt="2022-05-24T18:49:07.554" v="658" actId="196"/>
          <ac:cxnSpMkLst>
            <pc:docMk/>
            <pc:sldMk cId="1546105107" sldId="256"/>
            <ac:cxnSpMk id="68" creationId="{1492541A-9351-C61C-F810-7393CEBA6ED9}"/>
          </ac:cxnSpMkLst>
        </pc:cxnChg>
        <pc:cxnChg chg="add mod">
          <ac:chgData name="Marion" userId="97d4ac1f-8b06-425f-8298-0764ffa1097d" providerId="ADAL" clId="{22D43DDF-0391-44D6-9AFE-2D680ABB6F6D}" dt="2022-05-24T18:50:14.458" v="672" actId="164"/>
          <ac:cxnSpMkLst>
            <pc:docMk/>
            <pc:sldMk cId="1546105107" sldId="256"/>
            <ac:cxnSpMk id="71" creationId="{4CE67F79-4083-B467-C106-C1E0E19239F3}"/>
          </ac:cxnSpMkLst>
        </pc:cxnChg>
        <pc:cxnChg chg="add mod">
          <ac:chgData name="Marion" userId="97d4ac1f-8b06-425f-8298-0764ffa1097d" providerId="ADAL" clId="{22D43DDF-0391-44D6-9AFE-2D680ABB6F6D}" dt="2022-05-24T18:50:14.458" v="672" actId="164"/>
          <ac:cxnSpMkLst>
            <pc:docMk/>
            <pc:sldMk cId="1546105107" sldId="256"/>
            <ac:cxnSpMk id="72" creationId="{662423D8-242E-385B-82F8-5DAC00650A62}"/>
          </ac:cxnSpMkLst>
        </pc:cxnChg>
        <pc:cxnChg chg="add mod">
          <ac:chgData name="Marion" userId="97d4ac1f-8b06-425f-8298-0764ffa1097d" providerId="ADAL" clId="{22D43DDF-0391-44D6-9AFE-2D680ABB6F6D}" dt="2022-05-24T18:50:32.321" v="675" actId="404"/>
          <ac:cxnSpMkLst>
            <pc:docMk/>
            <pc:sldMk cId="1546105107" sldId="256"/>
            <ac:cxnSpMk id="74" creationId="{BCB5CEAF-3820-4403-7111-65E0FA0FBE53}"/>
          </ac:cxnSpMkLst>
        </pc:cxnChg>
      </pc:sldChg>
      <pc:sldChg chg="del">
        <pc:chgData name="Marion" userId="97d4ac1f-8b06-425f-8298-0764ffa1097d" providerId="ADAL" clId="{22D43DDF-0391-44D6-9AFE-2D680ABB6F6D}" dt="2022-05-24T18:24:02.772" v="1" actId="47"/>
        <pc:sldMkLst>
          <pc:docMk/>
          <pc:sldMk cId="2968586677" sldId="257"/>
        </pc:sldMkLst>
      </pc:sldChg>
      <pc:sldChg chg="del">
        <pc:chgData name="Marion" userId="97d4ac1f-8b06-425f-8298-0764ffa1097d" providerId="ADAL" clId="{22D43DDF-0391-44D6-9AFE-2D680ABB6F6D}" dt="2022-05-24T18:24:03.071" v="2" actId="47"/>
        <pc:sldMkLst>
          <pc:docMk/>
          <pc:sldMk cId="184818361" sldId="258"/>
        </pc:sldMkLst>
      </pc:sldChg>
      <pc:sldChg chg="del">
        <pc:chgData name="Marion" userId="97d4ac1f-8b06-425f-8298-0764ffa1097d" providerId="ADAL" clId="{22D43DDF-0391-44D6-9AFE-2D680ABB6F6D}" dt="2022-05-24T18:24:03.319" v="3" actId="47"/>
        <pc:sldMkLst>
          <pc:docMk/>
          <pc:sldMk cId="3193223908" sldId="259"/>
        </pc:sldMkLst>
      </pc:sldChg>
      <pc:sldChg chg="del">
        <pc:chgData name="Marion" userId="97d4ac1f-8b06-425f-8298-0764ffa1097d" providerId="ADAL" clId="{22D43DDF-0391-44D6-9AFE-2D680ABB6F6D}" dt="2022-05-24T18:24:03.607" v="4" actId="47"/>
        <pc:sldMkLst>
          <pc:docMk/>
          <pc:sldMk cId="141293965" sldId="260"/>
        </pc:sldMkLst>
      </pc:sldChg>
      <pc:sldChg chg="del">
        <pc:chgData name="Marion" userId="97d4ac1f-8b06-425f-8298-0764ffa1097d" providerId="ADAL" clId="{22D43DDF-0391-44D6-9AFE-2D680ABB6F6D}" dt="2022-05-24T18:24:02.206" v="0" actId="47"/>
        <pc:sldMkLst>
          <pc:docMk/>
          <pc:sldMk cId="1036622430" sldId="261"/>
        </pc:sldMkLst>
      </pc:sldChg>
      <pc:sldChg chg="del">
        <pc:chgData name="Marion" userId="97d4ac1f-8b06-425f-8298-0764ffa1097d" providerId="ADAL" clId="{22D43DDF-0391-44D6-9AFE-2D680ABB6F6D}" dt="2022-05-24T18:24:03.831" v="5" actId="47"/>
        <pc:sldMkLst>
          <pc:docMk/>
          <pc:sldMk cId="52348485" sldId="262"/>
        </pc:sldMkLst>
      </pc:sldChg>
      <pc:sldChg chg="del">
        <pc:chgData name="Marion" userId="97d4ac1f-8b06-425f-8298-0764ffa1097d" providerId="ADAL" clId="{22D43DDF-0391-44D6-9AFE-2D680ABB6F6D}" dt="2022-05-24T18:24:04.015" v="6" actId="47"/>
        <pc:sldMkLst>
          <pc:docMk/>
          <pc:sldMk cId="2509701960" sldId="263"/>
        </pc:sldMkLst>
      </pc:sldChg>
      <pc:sldChg chg="del">
        <pc:chgData name="Marion" userId="97d4ac1f-8b06-425f-8298-0764ffa1097d" providerId="ADAL" clId="{22D43DDF-0391-44D6-9AFE-2D680ABB6F6D}" dt="2022-05-24T18:24:04.167" v="7" actId="47"/>
        <pc:sldMkLst>
          <pc:docMk/>
          <pc:sldMk cId="3209480202" sldId="264"/>
        </pc:sldMkLst>
      </pc:sldChg>
      <pc:sldChg chg="del">
        <pc:chgData name="Marion" userId="97d4ac1f-8b06-425f-8298-0764ffa1097d" providerId="ADAL" clId="{22D43DDF-0391-44D6-9AFE-2D680ABB6F6D}" dt="2022-05-24T18:24:04.370" v="8" actId="47"/>
        <pc:sldMkLst>
          <pc:docMk/>
          <pc:sldMk cId="1870539275" sldId="265"/>
        </pc:sldMkLst>
      </pc:sldChg>
      <pc:sldMasterChg chg="addSp delSp modSp mod delSldLayout modSldLayout">
        <pc:chgData name="Marion" userId="97d4ac1f-8b06-425f-8298-0764ffa1097d" providerId="ADAL" clId="{22D43DDF-0391-44D6-9AFE-2D680ABB6F6D}" dt="2022-05-24T18:27:26.030" v="44" actId="1076"/>
        <pc:sldMasterMkLst>
          <pc:docMk/>
          <pc:sldMasterMk cId="295383608" sldId="2147483648"/>
        </pc:sldMasterMkLst>
        <pc:spChg chg="add mod">
          <ac:chgData name="Marion" userId="97d4ac1f-8b06-425f-8298-0764ffa1097d" providerId="ADAL" clId="{22D43DDF-0391-44D6-9AFE-2D680ABB6F6D}" dt="2022-05-24T18:26:24.081" v="37" actId="14100"/>
          <ac:spMkLst>
            <pc:docMk/>
            <pc:sldMasterMk cId="295383608" sldId="2147483648"/>
            <ac:spMk id="8" creationId="{CF74849B-1E05-0AE7-D239-AE7417ED0384}"/>
          </ac:spMkLst>
        </pc:spChg>
        <pc:spChg chg="del">
          <ac:chgData name="Marion" userId="97d4ac1f-8b06-425f-8298-0764ffa1097d" providerId="ADAL" clId="{22D43DDF-0391-44D6-9AFE-2D680ABB6F6D}" dt="2022-05-24T18:26:15.039" v="34" actId="478"/>
          <ac:spMkLst>
            <pc:docMk/>
            <pc:sldMasterMk cId="295383608" sldId="2147483648"/>
            <ac:spMk id="9" creationId="{C029FCD4-4ADB-1421-37F9-CAF662EFBB7C}"/>
          </ac:spMkLst>
        </pc:spChg>
        <pc:spChg chg="del">
          <ac:chgData name="Marion" userId="97d4ac1f-8b06-425f-8298-0764ffa1097d" providerId="ADAL" clId="{22D43DDF-0391-44D6-9AFE-2D680ABB6F6D}" dt="2022-05-24T18:26:15.039" v="34" actId="478"/>
          <ac:spMkLst>
            <pc:docMk/>
            <pc:sldMasterMk cId="295383608" sldId="2147483648"/>
            <ac:spMk id="10" creationId="{7BA4E7DA-A21B-B230-FAFA-D50EACB06305}"/>
          </ac:spMkLst>
        </pc:spChg>
        <pc:spChg chg="del">
          <ac:chgData name="Marion" userId="97d4ac1f-8b06-425f-8298-0764ffa1097d" providerId="ADAL" clId="{22D43DDF-0391-44D6-9AFE-2D680ABB6F6D}" dt="2022-05-24T18:26:16.524" v="35" actId="478"/>
          <ac:spMkLst>
            <pc:docMk/>
            <pc:sldMasterMk cId="295383608" sldId="2147483648"/>
            <ac:spMk id="11" creationId="{13E1F805-78B0-3AE0-E568-D5AA441B91D8}"/>
          </ac:spMkLst>
        </pc:spChg>
        <pc:spChg chg="add mod">
          <ac:chgData name="Marion" userId="97d4ac1f-8b06-425f-8298-0764ffa1097d" providerId="ADAL" clId="{22D43DDF-0391-44D6-9AFE-2D680ABB6F6D}" dt="2022-05-24T18:27:22.888" v="43" actId="14100"/>
          <ac:spMkLst>
            <pc:docMk/>
            <pc:sldMasterMk cId="295383608" sldId="2147483648"/>
            <ac:spMk id="12" creationId="{C8D8606F-B3AF-A83E-F855-F7AA98F4FDF3}"/>
          </ac:spMkLst>
        </pc:spChg>
        <pc:spChg chg="add mod">
          <ac:chgData name="Marion" userId="97d4ac1f-8b06-425f-8298-0764ffa1097d" providerId="ADAL" clId="{22D43DDF-0391-44D6-9AFE-2D680ABB6F6D}" dt="2022-05-24T18:26:24.081" v="37" actId="14100"/>
          <ac:spMkLst>
            <pc:docMk/>
            <pc:sldMasterMk cId="295383608" sldId="2147483648"/>
            <ac:spMk id="15" creationId="{24290860-49E5-81EF-7050-DD75F49C1B46}"/>
          </ac:spMkLst>
        </pc:spChg>
        <pc:spChg chg="add mod ord">
          <ac:chgData name="Marion" userId="97d4ac1f-8b06-425f-8298-0764ffa1097d" providerId="ADAL" clId="{22D43DDF-0391-44D6-9AFE-2D680ABB6F6D}" dt="2022-05-24T18:27:26.030" v="44" actId="1076"/>
          <ac:spMkLst>
            <pc:docMk/>
            <pc:sldMasterMk cId="295383608" sldId="2147483648"/>
            <ac:spMk id="16" creationId="{A522F012-DCF1-D6F6-867C-CB627BA22E10}"/>
          </ac:spMkLst>
        </pc:spChg>
        <pc:spChg chg="del">
          <ac:chgData name="Marion" userId="97d4ac1f-8b06-425f-8298-0764ffa1097d" providerId="ADAL" clId="{22D43DDF-0391-44D6-9AFE-2D680ABB6F6D}" dt="2022-05-24T18:24:30.696" v="12" actId="478"/>
          <ac:spMkLst>
            <pc:docMk/>
            <pc:sldMasterMk cId="295383608" sldId="2147483648"/>
            <ac:spMk id="18" creationId="{727284D1-853C-A6A8-B878-FF456FA280EE}"/>
          </ac:spMkLst>
        </pc:spChg>
        <pc:spChg chg="del">
          <ac:chgData name="Marion" userId="97d4ac1f-8b06-425f-8298-0764ffa1097d" providerId="ADAL" clId="{22D43DDF-0391-44D6-9AFE-2D680ABB6F6D}" dt="2022-05-24T18:24:32.957" v="13" actId="478"/>
          <ac:spMkLst>
            <pc:docMk/>
            <pc:sldMasterMk cId="295383608" sldId="2147483648"/>
            <ac:spMk id="19" creationId="{3EE8E2FE-50E7-15F1-B0EF-018A7DB5D114}"/>
          </ac:spMkLst>
        </pc:spChg>
        <pc:spChg chg="mod ord">
          <ac:chgData name="Marion" userId="97d4ac1f-8b06-425f-8298-0764ffa1097d" providerId="ADAL" clId="{22D43DDF-0391-44D6-9AFE-2D680ABB6F6D}" dt="2022-05-24T18:26:28.094" v="38" actId="166"/>
          <ac:spMkLst>
            <pc:docMk/>
            <pc:sldMasterMk cId="295383608" sldId="2147483648"/>
            <ac:spMk id="20" creationId="{B1086CD6-C9DD-4938-E323-971AA1A21AF3}"/>
          </ac:spMkLst>
        </pc:spChg>
        <pc:picChg chg="add mod">
          <ac:chgData name="Marion" userId="97d4ac1f-8b06-425f-8298-0764ffa1097d" providerId="ADAL" clId="{22D43DDF-0391-44D6-9AFE-2D680ABB6F6D}" dt="2022-05-24T18:26:24.081" v="37" actId="14100"/>
          <ac:picMkLst>
            <pc:docMk/>
            <pc:sldMasterMk cId="295383608" sldId="2147483648"/>
            <ac:picMk id="13" creationId="{67328F08-E8B8-E566-DBAE-6027C41C916F}"/>
          </ac:picMkLst>
        </pc:picChg>
        <pc:picChg chg="add mod">
          <ac:chgData name="Marion" userId="97d4ac1f-8b06-425f-8298-0764ffa1097d" providerId="ADAL" clId="{22D43DDF-0391-44D6-9AFE-2D680ABB6F6D}" dt="2022-05-24T18:26:24.081" v="37" actId="14100"/>
          <ac:picMkLst>
            <pc:docMk/>
            <pc:sldMasterMk cId="295383608" sldId="2147483648"/>
            <ac:picMk id="14" creationId="{71C8360A-8740-6621-8C52-5F2B55D25778}"/>
          </ac:picMkLst>
        </pc:picChg>
        <pc:sldLayoutChg chg="modSp mod">
          <pc:chgData name="Marion" userId="97d4ac1f-8b06-425f-8298-0764ffa1097d" providerId="ADAL" clId="{22D43DDF-0391-44D6-9AFE-2D680ABB6F6D}" dt="2022-05-24T18:26:00.949" v="33" actId="14100"/>
          <pc:sldLayoutMkLst>
            <pc:docMk/>
            <pc:sldMasterMk cId="295383608" sldId="2147483648"/>
            <pc:sldLayoutMk cId="468424574" sldId="2147483649"/>
          </pc:sldLayoutMkLst>
          <pc:spChg chg="mod ord">
            <ac:chgData name="Marion" userId="97d4ac1f-8b06-425f-8298-0764ffa1097d" providerId="ADAL" clId="{22D43DDF-0391-44D6-9AFE-2D680ABB6F6D}" dt="2022-05-24T18:26:00.949" v="33" actId="14100"/>
            <ac:spMkLst>
              <pc:docMk/>
              <pc:sldMasterMk cId="295383608" sldId="2147483648"/>
              <pc:sldLayoutMk cId="468424574" sldId="2147483649"/>
              <ac:spMk id="7" creationId="{D57F35C3-1F34-5916-7749-ED74DF4A29E5}"/>
            </ac:spMkLst>
          </pc:spChg>
          <pc:spChg chg="ord">
            <ac:chgData name="Marion" userId="97d4ac1f-8b06-425f-8298-0764ffa1097d" providerId="ADAL" clId="{22D43DDF-0391-44D6-9AFE-2D680ABB6F6D}" dt="2022-05-24T18:25:21.749" v="22" actId="167"/>
            <ac:spMkLst>
              <pc:docMk/>
              <pc:sldMasterMk cId="295383608" sldId="2147483648"/>
              <pc:sldLayoutMk cId="468424574" sldId="2147483649"/>
              <ac:spMk id="12" creationId="{8E169A7F-AA1C-4E53-2841-EE8013D7B5C6}"/>
            </ac:spMkLst>
          </pc:spChg>
          <pc:picChg chg="mod">
            <ac:chgData name="Marion" userId="97d4ac1f-8b06-425f-8298-0764ffa1097d" providerId="ADAL" clId="{22D43DDF-0391-44D6-9AFE-2D680ABB6F6D}" dt="2022-05-24T18:25:32.382" v="26" actId="1076"/>
            <ac:picMkLst>
              <pc:docMk/>
              <pc:sldMasterMk cId="295383608" sldId="2147483648"/>
              <pc:sldLayoutMk cId="468424574" sldId="2147483649"/>
              <ac:picMk id="16" creationId="{A955AEA3-D091-7823-0880-2BF00C40CED1}"/>
            </ac:picMkLst>
          </pc:picChg>
          <pc:picChg chg="mod">
            <ac:chgData name="Marion" userId="97d4ac1f-8b06-425f-8298-0764ffa1097d" providerId="ADAL" clId="{22D43DDF-0391-44D6-9AFE-2D680ABB6F6D}" dt="2022-05-24T18:25:45.590" v="31" actId="1076"/>
            <ac:picMkLst>
              <pc:docMk/>
              <pc:sldMasterMk cId="295383608" sldId="2147483648"/>
              <pc:sldLayoutMk cId="468424574" sldId="2147483649"/>
              <ac:picMk id="21" creationId="{40E960C7-7FDD-A96B-83BD-FDD548543099}"/>
            </ac:picMkLst>
          </pc:picChg>
        </pc:sldLayoutChg>
        <pc:sldLayoutChg chg="del">
          <pc:chgData name="Marion" userId="97d4ac1f-8b06-425f-8298-0764ffa1097d" providerId="ADAL" clId="{22D43DDF-0391-44D6-9AFE-2D680ABB6F6D}" dt="2022-05-24T18:24:25.500" v="11" actId="2696"/>
          <pc:sldLayoutMkLst>
            <pc:docMk/>
            <pc:sldMasterMk cId="295383608" sldId="2147483648"/>
            <pc:sldLayoutMk cId="2473388754" sldId="2147483650"/>
          </pc:sldLayoutMkLst>
        </pc:sldLayoutChg>
      </pc:sldMasterChg>
    </pc:docChg>
  </pc:docChgLst>
  <pc:docChgLst>
    <pc:chgData name="Marion" userId="97d4ac1f-8b06-425f-8298-0764ffa1097d" providerId="ADAL" clId="{2007E926-F793-47F0-9C50-632BBC8AA483}"/>
    <pc:docChg chg="custSel modSld">
      <pc:chgData name="Marion" userId="97d4ac1f-8b06-425f-8298-0764ffa1097d" providerId="ADAL" clId="{2007E926-F793-47F0-9C50-632BBC8AA483}" dt="2022-05-24T18:23:46.675" v="0" actId="478"/>
      <pc:docMkLst>
        <pc:docMk/>
      </pc:docMkLst>
      <pc:sldChg chg="addSp delSp modSp mod">
        <pc:chgData name="Marion" userId="97d4ac1f-8b06-425f-8298-0764ffa1097d" providerId="ADAL" clId="{2007E926-F793-47F0-9C50-632BBC8AA483}" dt="2022-05-24T18:23:46.675" v="0" actId="478"/>
        <pc:sldMkLst>
          <pc:docMk/>
          <pc:sldMk cId="1870539275" sldId="265"/>
        </pc:sldMkLst>
        <pc:spChg chg="del">
          <ac:chgData name="Marion" userId="97d4ac1f-8b06-425f-8298-0764ffa1097d" providerId="ADAL" clId="{2007E926-F793-47F0-9C50-632BBC8AA483}" dt="2022-05-24T18:23:46.675" v="0" actId="478"/>
          <ac:spMkLst>
            <pc:docMk/>
            <pc:sldMk cId="1870539275" sldId="265"/>
            <ac:spMk id="2" creationId="{17977031-4284-CB1B-5BCA-3BDF4881E013}"/>
          </ac:spMkLst>
        </pc:spChg>
        <pc:spChg chg="add mod">
          <ac:chgData name="Marion" userId="97d4ac1f-8b06-425f-8298-0764ffa1097d" providerId="ADAL" clId="{2007E926-F793-47F0-9C50-632BBC8AA483}" dt="2022-05-24T18:23:46.675" v="0" actId="478"/>
          <ac:spMkLst>
            <pc:docMk/>
            <pc:sldMk cId="1870539275" sldId="265"/>
            <ac:spMk id="5" creationId="{41A09852-B9D7-5D8A-E5C3-DD481ACF9F1D}"/>
          </ac:spMkLst>
        </pc:spChg>
      </pc:sldChg>
    </pc:docChg>
  </pc:docChgLst>
  <pc:docChgLst>
    <pc:chgData name="Marion" userId="97d4ac1f-8b06-425f-8298-0764ffa1097d" providerId="ADAL" clId="{D5E37942-C096-4D85-AD38-5FF193C196D7}"/>
    <pc:docChg chg="undo custSel addSld delSld modSld sldOrd addMainMaster delMainMaster modMainMaster">
      <pc:chgData name="Marion" userId="97d4ac1f-8b06-425f-8298-0764ffa1097d" providerId="ADAL" clId="{D5E37942-C096-4D85-AD38-5FF193C196D7}" dt="2022-05-03T19:37:24.611" v="2043" actId="1076"/>
      <pc:docMkLst>
        <pc:docMk/>
      </pc:docMkLst>
      <pc:sldChg chg="addSp delSp modSp new mod chgLayout">
        <pc:chgData name="Marion" userId="97d4ac1f-8b06-425f-8298-0764ffa1097d" providerId="ADAL" clId="{D5E37942-C096-4D85-AD38-5FF193C196D7}" dt="2022-05-03T18:04:16.568" v="449"/>
        <pc:sldMkLst>
          <pc:docMk/>
          <pc:sldMk cId="1546105107" sldId="256"/>
        </pc:sldMkLst>
        <pc:spChg chg="del">
          <ac:chgData name="Marion" userId="97d4ac1f-8b06-425f-8298-0764ffa1097d" providerId="ADAL" clId="{D5E37942-C096-4D85-AD38-5FF193C196D7}" dt="2022-05-03T17:53:57.602" v="274" actId="700"/>
          <ac:spMkLst>
            <pc:docMk/>
            <pc:sldMk cId="1546105107" sldId="256"/>
            <ac:spMk id="2" creationId="{8C2AF142-5509-9E51-3C5D-1B641D34054E}"/>
          </ac:spMkLst>
        </pc:spChg>
        <pc:spChg chg="del">
          <ac:chgData name="Marion" userId="97d4ac1f-8b06-425f-8298-0764ffa1097d" providerId="ADAL" clId="{D5E37942-C096-4D85-AD38-5FF193C196D7}" dt="2022-05-03T17:53:57.602" v="274" actId="700"/>
          <ac:spMkLst>
            <pc:docMk/>
            <pc:sldMk cId="1546105107" sldId="256"/>
            <ac:spMk id="3" creationId="{8A142101-6331-9D92-0C21-4D178A9ADD00}"/>
          </ac:spMkLst>
        </pc:spChg>
        <pc:spChg chg="add mod ord">
          <ac:chgData name="Marion" userId="97d4ac1f-8b06-425f-8298-0764ffa1097d" providerId="ADAL" clId="{D5E37942-C096-4D85-AD38-5FF193C196D7}" dt="2022-05-03T18:04:16.568" v="449"/>
          <ac:spMkLst>
            <pc:docMk/>
            <pc:sldMk cId="1546105107" sldId="256"/>
            <ac:spMk id="4" creationId="{E605D5C0-0636-7E02-94B3-5FACA06E1E94}"/>
          </ac:spMkLst>
        </pc:spChg>
        <pc:spChg chg="add mod">
          <ac:chgData name="Marion" userId="97d4ac1f-8b06-425f-8298-0764ffa1097d" providerId="ADAL" clId="{D5E37942-C096-4D85-AD38-5FF193C196D7}" dt="2022-05-03T17:57:46.966" v="359" actId="1076"/>
          <ac:spMkLst>
            <pc:docMk/>
            <pc:sldMk cId="1546105107" sldId="256"/>
            <ac:spMk id="5" creationId="{DAFC750F-5DE6-8BC5-4CB6-1DC3C11C70F5}"/>
          </ac:spMkLst>
        </pc:spChg>
        <pc:spChg chg="add mod">
          <ac:chgData name="Marion" userId="97d4ac1f-8b06-425f-8298-0764ffa1097d" providerId="ADAL" clId="{D5E37942-C096-4D85-AD38-5FF193C196D7}" dt="2022-05-03T17:58:53.043" v="389" actId="20577"/>
          <ac:spMkLst>
            <pc:docMk/>
            <pc:sldMk cId="1546105107" sldId="256"/>
            <ac:spMk id="6" creationId="{6AB04EBA-245C-9E22-9A95-718CF3CA684D}"/>
          </ac:spMkLst>
        </pc:spChg>
        <pc:spChg chg="add mod">
          <ac:chgData name="Marion" userId="97d4ac1f-8b06-425f-8298-0764ffa1097d" providerId="ADAL" clId="{D5E37942-C096-4D85-AD38-5FF193C196D7}" dt="2022-05-03T17:59:21.106" v="419" actId="20577"/>
          <ac:spMkLst>
            <pc:docMk/>
            <pc:sldMk cId="1546105107" sldId="256"/>
            <ac:spMk id="7" creationId="{172687AD-A60B-AA4B-1F3E-8860FC18B6C0}"/>
          </ac:spMkLst>
        </pc:spChg>
        <pc:spChg chg="add mod">
          <ac:chgData name="Marion" userId="97d4ac1f-8b06-425f-8298-0764ffa1097d" providerId="ADAL" clId="{D5E37942-C096-4D85-AD38-5FF193C196D7}" dt="2022-05-03T17:58:35.941" v="376" actId="20577"/>
          <ac:spMkLst>
            <pc:docMk/>
            <pc:sldMk cId="1546105107" sldId="256"/>
            <ac:spMk id="8" creationId="{79F84FBD-D1CB-77E5-C417-E363E8773BED}"/>
          </ac:spMkLst>
        </pc:spChg>
        <pc:spChg chg="add mod">
          <ac:chgData name="Marion" userId="97d4ac1f-8b06-425f-8298-0764ffa1097d" providerId="ADAL" clId="{D5E37942-C096-4D85-AD38-5FF193C196D7}" dt="2022-05-03T17:59:05.536" v="404" actId="20577"/>
          <ac:spMkLst>
            <pc:docMk/>
            <pc:sldMk cId="1546105107" sldId="256"/>
            <ac:spMk id="9" creationId="{DBEB743D-4B49-CE63-112A-409830B777CF}"/>
          </ac:spMkLst>
        </pc:spChg>
      </pc:sldChg>
      <pc:sldChg chg="addSp delSp modSp new mod">
        <pc:chgData name="Marion" userId="97d4ac1f-8b06-425f-8298-0764ffa1097d" providerId="ADAL" clId="{D5E37942-C096-4D85-AD38-5FF193C196D7}" dt="2022-05-03T18:21:55.761" v="1350" actId="20577"/>
        <pc:sldMkLst>
          <pc:docMk/>
          <pc:sldMk cId="2968586677" sldId="257"/>
        </pc:sldMkLst>
        <pc:spChg chg="del">
          <ac:chgData name="Marion" userId="97d4ac1f-8b06-425f-8298-0764ffa1097d" providerId="ADAL" clId="{D5E37942-C096-4D85-AD38-5FF193C196D7}" dt="2022-05-03T18:02:51.636" v="442"/>
          <ac:spMkLst>
            <pc:docMk/>
            <pc:sldMk cId="2968586677" sldId="257"/>
            <ac:spMk id="2" creationId="{983AB228-FADB-58B3-D6FF-38323555D87A}"/>
          </ac:spMkLst>
        </pc:spChg>
        <pc:spChg chg="del">
          <ac:chgData name="Marion" userId="97d4ac1f-8b06-425f-8298-0764ffa1097d" providerId="ADAL" clId="{D5E37942-C096-4D85-AD38-5FF193C196D7}" dt="2022-05-03T18:02:51.636" v="442"/>
          <ac:spMkLst>
            <pc:docMk/>
            <pc:sldMk cId="2968586677" sldId="257"/>
            <ac:spMk id="3" creationId="{C5041B25-C3E7-2001-4BF9-2AE26982A2A4}"/>
          </ac:spMkLst>
        </pc:spChg>
        <pc:spChg chg="add mod">
          <ac:chgData name="Marion" userId="97d4ac1f-8b06-425f-8298-0764ffa1097d" providerId="ADAL" clId="{D5E37942-C096-4D85-AD38-5FF193C196D7}" dt="2022-05-03T18:09:12.091" v="541" actId="20577"/>
          <ac:spMkLst>
            <pc:docMk/>
            <pc:sldMk cId="2968586677" sldId="257"/>
            <ac:spMk id="4" creationId="{AF99BAAE-D90E-21D2-967E-1EECFC6C3FF8}"/>
          </ac:spMkLst>
        </pc:spChg>
        <pc:spChg chg="add mod">
          <ac:chgData name="Marion" userId="97d4ac1f-8b06-425f-8298-0764ffa1097d" providerId="ADAL" clId="{D5E37942-C096-4D85-AD38-5FF193C196D7}" dt="2022-05-03T18:21:55.761" v="1350" actId="20577"/>
          <ac:spMkLst>
            <pc:docMk/>
            <pc:sldMk cId="2968586677" sldId="257"/>
            <ac:spMk id="5" creationId="{347BB72A-AE68-F3B9-1075-966D231D208E}"/>
          </ac:spMkLst>
        </pc:spChg>
      </pc:sldChg>
      <pc:sldChg chg="modSp new mod">
        <pc:chgData name="Marion" userId="97d4ac1f-8b06-425f-8298-0764ffa1097d" providerId="ADAL" clId="{D5E37942-C096-4D85-AD38-5FF193C196D7}" dt="2022-05-03T18:19:19.893" v="1138" actId="20577"/>
        <pc:sldMkLst>
          <pc:docMk/>
          <pc:sldMk cId="184818361" sldId="258"/>
        </pc:sldMkLst>
        <pc:spChg chg="mod">
          <ac:chgData name="Marion" userId="97d4ac1f-8b06-425f-8298-0764ffa1097d" providerId="ADAL" clId="{D5E37942-C096-4D85-AD38-5FF193C196D7}" dt="2022-05-03T18:19:19.893" v="1138" actId="20577"/>
          <ac:spMkLst>
            <pc:docMk/>
            <pc:sldMk cId="184818361" sldId="258"/>
            <ac:spMk id="2" creationId="{17977031-4284-CB1B-5BCA-3BDF4881E013}"/>
          </ac:spMkLst>
        </pc:spChg>
      </pc:sldChg>
      <pc:sldChg chg="modSp add mod">
        <pc:chgData name="Marion" userId="97d4ac1f-8b06-425f-8298-0764ffa1097d" providerId="ADAL" clId="{D5E37942-C096-4D85-AD38-5FF193C196D7}" dt="2022-05-03T18:19:27.380" v="1141" actId="20577"/>
        <pc:sldMkLst>
          <pc:docMk/>
          <pc:sldMk cId="3193223908" sldId="259"/>
        </pc:sldMkLst>
        <pc:spChg chg="mod">
          <ac:chgData name="Marion" userId="97d4ac1f-8b06-425f-8298-0764ffa1097d" providerId="ADAL" clId="{D5E37942-C096-4D85-AD38-5FF193C196D7}" dt="2022-05-03T18:19:27.380" v="1141" actId="20577"/>
          <ac:spMkLst>
            <pc:docMk/>
            <pc:sldMk cId="3193223908" sldId="259"/>
            <ac:spMk id="2" creationId="{17977031-4284-CB1B-5BCA-3BDF4881E013}"/>
          </ac:spMkLst>
        </pc:spChg>
      </pc:sldChg>
      <pc:sldChg chg="modSp add mod">
        <pc:chgData name="Marion" userId="97d4ac1f-8b06-425f-8298-0764ffa1097d" providerId="ADAL" clId="{D5E37942-C096-4D85-AD38-5FF193C196D7}" dt="2022-05-03T18:19:59.282" v="1198" actId="20577"/>
        <pc:sldMkLst>
          <pc:docMk/>
          <pc:sldMk cId="141293965" sldId="260"/>
        </pc:sldMkLst>
        <pc:spChg chg="mod">
          <ac:chgData name="Marion" userId="97d4ac1f-8b06-425f-8298-0764ffa1097d" providerId="ADAL" clId="{D5E37942-C096-4D85-AD38-5FF193C196D7}" dt="2022-05-03T18:19:59.282" v="1198" actId="20577"/>
          <ac:spMkLst>
            <pc:docMk/>
            <pc:sldMk cId="141293965" sldId="260"/>
            <ac:spMk id="2" creationId="{17977031-4284-CB1B-5BCA-3BDF4881E013}"/>
          </ac:spMkLst>
        </pc:spChg>
      </pc:sldChg>
      <pc:sldChg chg="modSp new mod ord">
        <pc:chgData name="Marion" userId="97d4ac1f-8b06-425f-8298-0764ffa1097d" providerId="ADAL" clId="{D5E37942-C096-4D85-AD38-5FF193C196D7}" dt="2022-05-03T18:18:25.822" v="1098" actId="20577"/>
        <pc:sldMkLst>
          <pc:docMk/>
          <pc:sldMk cId="1036622430" sldId="261"/>
        </pc:sldMkLst>
        <pc:spChg chg="mod">
          <ac:chgData name="Marion" userId="97d4ac1f-8b06-425f-8298-0764ffa1097d" providerId="ADAL" clId="{D5E37942-C096-4D85-AD38-5FF193C196D7}" dt="2022-05-03T18:18:25.822" v="1098" actId="20577"/>
          <ac:spMkLst>
            <pc:docMk/>
            <pc:sldMk cId="1036622430" sldId="261"/>
            <ac:spMk id="2" creationId="{3F73F826-A599-DF03-7A5A-B87B6639D64B}"/>
          </ac:spMkLst>
        </pc:spChg>
      </pc:sldChg>
      <pc:sldChg chg="addSp delSp modSp add mod modTransition modAnim">
        <pc:chgData name="Marion" userId="97d4ac1f-8b06-425f-8298-0764ffa1097d" providerId="ADAL" clId="{D5E37942-C096-4D85-AD38-5FF193C196D7}" dt="2022-05-03T19:09:59.919" v="1706"/>
        <pc:sldMkLst>
          <pc:docMk/>
          <pc:sldMk cId="52348485" sldId="262"/>
        </pc:sldMkLst>
        <pc:spChg chg="mod">
          <ac:chgData name="Marion" userId="97d4ac1f-8b06-425f-8298-0764ffa1097d" providerId="ADAL" clId="{D5E37942-C096-4D85-AD38-5FF193C196D7}" dt="2022-05-03T18:20:51.634" v="1259" actId="20577"/>
          <ac:spMkLst>
            <pc:docMk/>
            <pc:sldMk cId="52348485" sldId="262"/>
            <ac:spMk id="2" creationId="{17977031-4284-CB1B-5BCA-3BDF4881E013}"/>
          </ac:spMkLst>
        </pc:spChg>
        <pc:spChg chg="del">
          <ac:chgData name="Marion" userId="97d4ac1f-8b06-425f-8298-0764ffa1097d" providerId="ADAL" clId="{D5E37942-C096-4D85-AD38-5FF193C196D7}" dt="2022-05-03T18:23:14.655" v="1362" actId="478"/>
          <ac:spMkLst>
            <pc:docMk/>
            <pc:sldMk cId="52348485" sldId="262"/>
            <ac:spMk id="3" creationId="{3293A26B-C959-BF21-833D-991867E7ACD5}"/>
          </ac:spMkLst>
        </pc:spChg>
        <pc:spChg chg="add mod">
          <ac:chgData name="Marion" userId="97d4ac1f-8b06-425f-8298-0764ffa1097d" providerId="ADAL" clId="{D5E37942-C096-4D85-AD38-5FF193C196D7}" dt="2022-05-03T19:07:15.921" v="1685" actId="1076"/>
          <ac:spMkLst>
            <pc:docMk/>
            <pc:sldMk cId="52348485" sldId="262"/>
            <ac:spMk id="8" creationId="{187582E1-6CD4-EAA3-EBD3-45161C4C838D}"/>
          </ac:spMkLst>
        </pc:spChg>
        <pc:spChg chg="add mod">
          <ac:chgData name="Marion" userId="97d4ac1f-8b06-425f-8298-0764ffa1097d" providerId="ADAL" clId="{D5E37942-C096-4D85-AD38-5FF193C196D7}" dt="2022-05-03T19:06:40.417" v="1676" actId="1076"/>
          <ac:spMkLst>
            <pc:docMk/>
            <pc:sldMk cId="52348485" sldId="262"/>
            <ac:spMk id="15" creationId="{7D4EAD3D-BA5B-7C30-7AD6-C2AFFE05F901}"/>
          </ac:spMkLst>
        </pc:spChg>
        <pc:spChg chg="add mod">
          <ac:chgData name="Marion" userId="97d4ac1f-8b06-425f-8298-0764ffa1097d" providerId="ADAL" clId="{D5E37942-C096-4D85-AD38-5FF193C196D7}" dt="2022-05-03T19:07:46.154" v="1694" actId="1076"/>
          <ac:spMkLst>
            <pc:docMk/>
            <pc:sldMk cId="52348485" sldId="262"/>
            <ac:spMk id="19" creationId="{1D9B20E3-7107-27F1-89E9-ED95FD0E5323}"/>
          </ac:spMkLst>
        </pc:spChg>
        <pc:grpChg chg="add mod">
          <ac:chgData name="Marion" userId="97d4ac1f-8b06-425f-8298-0764ffa1097d" providerId="ADAL" clId="{D5E37942-C096-4D85-AD38-5FF193C196D7}" dt="2022-05-03T19:07:41.513" v="1693" actId="1076"/>
          <ac:grpSpMkLst>
            <pc:docMk/>
            <pc:sldMk cId="52348485" sldId="262"/>
            <ac:grpSpMk id="23" creationId="{D180D443-4B80-F325-E08E-6557D3666772}"/>
          </ac:grpSpMkLst>
        </pc:grpChg>
        <pc:picChg chg="add mod">
          <ac:chgData name="Marion" userId="97d4ac1f-8b06-425f-8298-0764ffa1097d" providerId="ADAL" clId="{D5E37942-C096-4D85-AD38-5FF193C196D7}" dt="2022-05-03T19:07:48.598" v="1696" actId="1076"/>
          <ac:picMkLst>
            <pc:docMk/>
            <pc:sldMk cId="52348485" sldId="262"/>
            <ac:picMk id="5" creationId="{27582F21-7A68-2652-CE95-9876C29FD3FF}"/>
          </ac:picMkLst>
        </pc:picChg>
        <pc:picChg chg="add mod">
          <ac:chgData name="Marion" userId="97d4ac1f-8b06-425f-8298-0764ffa1097d" providerId="ADAL" clId="{D5E37942-C096-4D85-AD38-5FF193C196D7}" dt="2022-05-03T19:04:41.299" v="1652" actId="164"/>
          <ac:picMkLst>
            <pc:docMk/>
            <pc:sldMk cId="52348485" sldId="262"/>
            <ac:picMk id="7" creationId="{AE0D924C-6123-0B81-E5A8-F7EF0B9E297A}"/>
          </ac:picMkLst>
        </pc:picChg>
        <pc:picChg chg="add mod">
          <ac:chgData name="Marion" userId="97d4ac1f-8b06-425f-8298-0764ffa1097d" providerId="ADAL" clId="{D5E37942-C096-4D85-AD38-5FF193C196D7}" dt="2022-05-03T19:07:59.032" v="1700" actId="1076"/>
          <ac:picMkLst>
            <pc:docMk/>
            <pc:sldMk cId="52348485" sldId="262"/>
            <ac:picMk id="21" creationId="{4F122F45-3418-5596-AEC4-F0F4DEA61D6B}"/>
          </ac:picMkLst>
        </pc:picChg>
        <pc:cxnChg chg="add mod">
          <ac:chgData name="Marion" userId="97d4ac1f-8b06-425f-8298-0764ffa1097d" providerId="ADAL" clId="{D5E37942-C096-4D85-AD38-5FF193C196D7}" dt="2022-05-03T19:07:55.328" v="1699" actId="14100"/>
          <ac:cxnSpMkLst>
            <pc:docMk/>
            <pc:sldMk cId="52348485" sldId="262"/>
            <ac:cxnSpMk id="10" creationId="{B3A2B225-9AE0-E542-1B54-EE1887E9DA6F}"/>
          </ac:cxnSpMkLst>
        </pc:cxnChg>
        <pc:cxnChg chg="add mod">
          <ac:chgData name="Marion" userId="97d4ac1f-8b06-425f-8298-0764ffa1097d" providerId="ADAL" clId="{D5E37942-C096-4D85-AD38-5FF193C196D7}" dt="2022-05-03T19:07:48.598" v="1696" actId="1076"/>
          <ac:cxnSpMkLst>
            <pc:docMk/>
            <pc:sldMk cId="52348485" sldId="262"/>
            <ac:cxnSpMk id="16" creationId="{5FD9F4F9-1DBD-9570-A64E-ECEA9CEE8864}"/>
          </ac:cxnSpMkLst>
        </pc:cxnChg>
        <pc:cxnChg chg="add del mod">
          <ac:chgData name="Marion" userId="97d4ac1f-8b06-425f-8298-0764ffa1097d" providerId="ADAL" clId="{D5E37942-C096-4D85-AD38-5FF193C196D7}" dt="2022-05-03T19:05:02.748" v="1656" actId="478"/>
          <ac:cxnSpMkLst>
            <pc:docMk/>
            <pc:sldMk cId="52348485" sldId="262"/>
            <ac:cxnSpMk id="18" creationId="{5795FB7D-96AA-B6ED-407D-96D2346ED285}"/>
          </ac:cxnSpMkLst>
        </pc:cxnChg>
        <pc:cxnChg chg="add del mod">
          <ac:chgData name="Marion" userId="97d4ac1f-8b06-425f-8298-0764ffa1097d" providerId="ADAL" clId="{D5E37942-C096-4D85-AD38-5FF193C196D7}" dt="2022-05-03T19:05:27.487" v="1664" actId="478"/>
          <ac:cxnSpMkLst>
            <pc:docMk/>
            <pc:sldMk cId="52348485" sldId="262"/>
            <ac:cxnSpMk id="20" creationId="{13E8C86E-37C2-48C6-8C7E-8D5D2A8DCDE5}"/>
          </ac:cxnSpMkLst>
        </pc:cxnChg>
        <pc:cxnChg chg="add mod">
          <ac:chgData name="Marion" userId="97d4ac1f-8b06-425f-8298-0764ffa1097d" providerId="ADAL" clId="{D5E37942-C096-4D85-AD38-5FF193C196D7}" dt="2022-05-03T19:07:52.657" v="1698" actId="1076"/>
          <ac:cxnSpMkLst>
            <pc:docMk/>
            <pc:sldMk cId="52348485" sldId="262"/>
            <ac:cxnSpMk id="27" creationId="{7AC6226C-47DB-7076-9EEF-69902991CAA2}"/>
          </ac:cxnSpMkLst>
        </pc:cxnChg>
      </pc:sldChg>
      <pc:sldChg chg="new del">
        <pc:chgData name="Marion" userId="97d4ac1f-8b06-425f-8298-0764ffa1097d" providerId="ADAL" clId="{D5E37942-C096-4D85-AD38-5FF193C196D7}" dt="2022-05-03T18:20:12.832" v="1200" actId="47"/>
        <pc:sldMkLst>
          <pc:docMk/>
          <pc:sldMk cId="4277793778" sldId="262"/>
        </pc:sldMkLst>
      </pc:sldChg>
      <pc:sldChg chg="modSp add mod">
        <pc:chgData name="Marion" userId="97d4ac1f-8b06-425f-8298-0764ffa1097d" providerId="ADAL" clId="{D5E37942-C096-4D85-AD38-5FF193C196D7}" dt="2022-05-03T18:21:17.695" v="1291" actId="20577"/>
        <pc:sldMkLst>
          <pc:docMk/>
          <pc:sldMk cId="2509701960" sldId="263"/>
        </pc:sldMkLst>
        <pc:spChg chg="mod">
          <ac:chgData name="Marion" userId="97d4ac1f-8b06-425f-8298-0764ffa1097d" providerId="ADAL" clId="{D5E37942-C096-4D85-AD38-5FF193C196D7}" dt="2022-05-03T18:21:17.695" v="1291" actId="20577"/>
          <ac:spMkLst>
            <pc:docMk/>
            <pc:sldMk cId="2509701960" sldId="263"/>
            <ac:spMk id="2" creationId="{17977031-4284-CB1B-5BCA-3BDF4881E013}"/>
          </ac:spMkLst>
        </pc:spChg>
      </pc:sldChg>
      <pc:sldChg chg="add del">
        <pc:chgData name="Marion" userId="97d4ac1f-8b06-425f-8298-0764ffa1097d" providerId="ADAL" clId="{D5E37942-C096-4D85-AD38-5FF193C196D7}" dt="2022-05-03T18:20:58.796" v="1260" actId="2696"/>
        <pc:sldMkLst>
          <pc:docMk/>
          <pc:sldMk cId="3557004144" sldId="263"/>
        </pc:sldMkLst>
      </pc:sldChg>
      <pc:sldChg chg="addSp delSp modSp add mod">
        <pc:chgData name="Marion" userId="97d4ac1f-8b06-425f-8298-0764ffa1097d" providerId="ADAL" clId="{D5E37942-C096-4D85-AD38-5FF193C196D7}" dt="2022-05-03T19:37:24.611" v="2043" actId="1076"/>
        <pc:sldMkLst>
          <pc:docMk/>
          <pc:sldMk cId="3209480202" sldId="264"/>
        </pc:sldMkLst>
        <pc:spChg chg="mod">
          <ac:chgData name="Marion" userId="97d4ac1f-8b06-425f-8298-0764ffa1097d" providerId="ADAL" clId="{D5E37942-C096-4D85-AD38-5FF193C196D7}" dt="2022-05-03T18:21:42.855" v="1332" actId="20577"/>
          <ac:spMkLst>
            <pc:docMk/>
            <pc:sldMk cId="3209480202" sldId="264"/>
            <ac:spMk id="2" creationId="{17977031-4284-CB1B-5BCA-3BDF4881E013}"/>
          </ac:spMkLst>
        </pc:spChg>
        <pc:spChg chg="del">
          <ac:chgData name="Marion" userId="97d4ac1f-8b06-425f-8298-0764ffa1097d" providerId="ADAL" clId="{D5E37942-C096-4D85-AD38-5FF193C196D7}" dt="2022-05-03T19:27:12.138" v="1707" actId="478"/>
          <ac:spMkLst>
            <pc:docMk/>
            <pc:sldMk cId="3209480202" sldId="264"/>
            <ac:spMk id="3" creationId="{3293A26B-C959-BF21-833D-991867E7ACD5}"/>
          </ac:spMkLst>
        </pc:spChg>
        <pc:spChg chg="add mod">
          <ac:chgData name="Marion" userId="97d4ac1f-8b06-425f-8298-0764ffa1097d" providerId="ADAL" clId="{D5E37942-C096-4D85-AD38-5FF193C196D7}" dt="2022-05-03T19:34:22.907" v="1992" actId="6549"/>
          <ac:spMkLst>
            <pc:docMk/>
            <pc:sldMk cId="3209480202" sldId="264"/>
            <ac:spMk id="6" creationId="{7582D228-F9A6-592F-D600-210D5B1E14DA}"/>
          </ac:spMkLst>
        </pc:spChg>
        <pc:spChg chg="add mod">
          <ac:chgData name="Marion" userId="97d4ac1f-8b06-425f-8298-0764ffa1097d" providerId="ADAL" clId="{D5E37942-C096-4D85-AD38-5FF193C196D7}" dt="2022-05-03T19:33:14.254" v="1986" actId="1076"/>
          <ac:spMkLst>
            <pc:docMk/>
            <pc:sldMk cId="3209480202" sldId="264"/>
            <ac:spMk id="7" creationId="{EFFD92C3-0D67-FEC1-5551-3874E09534DD}"/>
          </ac:spMkLst>
        </pc:spChg>
        <pc:spChg chg="add del mod">
          <ac:chgData name="Marion" userId="97d4ac1f-8b06-425f-8298-0764ffa1097d" providerId="ADAL" clId="{D5E37942-C096-4D85-AD38-5FF193C196D7}" dt="2022-05-03T19:35:19.193" v="2035" actId="478"/>
          <ac:spMkLst>
            <pc:docMk/>
            <pc:sldMk cId="3209480202" sldId="264"/>
            <ac:spMk id="11" creationId="{833F7560-D5AA-7506-8B2E-BC329ADDD3E2}"/>
          </ac:spMkLst>
        </pc:spChg>
        <pc:spChg chg="add mod">
          <ac:chgData name="Marion" userId="97d4ac1f-8b06-425f-8298-0764ffa1097d" providerId="ADAL" clId="{D5E37942-C096-4D85-AD38-5FF193C196D7}" dt="2022-05-03T19:35:02.979" v="2020" actId="207"/>
          <ac:spMkLst>
            <pc:docMk/>
            <pc:sldMk cId="3209480202" sldId="264"/>
            <ac:spMk id="12" creationId="{EA4412C7-A864-6036-D07F-90402C10A51B}"/>
          </ac:spMkLst>
        </pc:spChg>
        <pc:spChg chg="add mod">
          <ac:chgData name="Marion" userId="97d4ac1f-8b06-425f-8298-0764ffa1097d" providerId="ADAL" clId="{D5E37942-C096-4D85-AD38-5FF193C196D7}" dt="2022-05-03T19:35:17.112" v="2034" actId="20577"/>
          <ac:spMkLst>
            <pc:docMk/>
            <pc:sldMk cId="3209480202" sldId="264"/>
            <ac:spMk id="13" creationId="{961CF152-9E51-5CF3-BEDF-46EC60823A65}"/>
          </ac:spMkLst>
        </pc:spChg>
        <pc:grpChg chg="add mod">
          <ac:chgData name="Marion" userId="97d4ac1f-8b06-425f-8298-0764ffa1097d" providerId="ADAL" clId="{D5E37942-C096-4D85-AD38-5FF193C196D7}" dt="2022-05-03T19:34:30.342" v="1993" actId="1076"/>
          <ac:grpSpMkLst>
            <pc:docMk/>
            <pc:sldMk cId="3209480202" sldId="264"/>
            <ac:grpSpMk id="8" creationId="{84708E4D-FDD3-76F9-890E-1950D98820B6}"/>
          </ac:grpSpMkLst>
        </pc:grpChg>
        <pc:picChg chg="add mod">
          <ac:chgData name="Marion" userId="97d4ac1f-8b06-425f-8298-0764ffa1097d" providerId="ADAL" clId="{D5E37942-C096-4D85-AD38-5FF193C196D7}" dt="2022-05-03T19:32:49.906" v="1972" actId="164"/>
          <ac:picMkLst>
            <pc:docMk/>
            <pc:sldMk cId="3209480202" sldId="264"/>
            <ac:picMk id="5" creationId="{5A9FBFDC-71AE-2734-838A-F495EC52A618}"/>
          </ac:picMkLst>
        </pc:picChg>
        <pc:picChg chg="add mod">
          <ac:chgData name="Marion" userId="97d4ac1f-8b06-425f-8298-0764ffa1097d" providerId="ADAL" clId="{D5E37942-C096-4D85-AD38-5FF193C196D7}" dt="2022-05-03T19:37:24.611" v="2043" actId="1076"/>
          <ac:picMkLst>
            <pc:docMk/>
            <pc:sldMk cId="3209480202" sldId="264"/>
            <ac:picMk id="15" creationId="{B870A180-3ED8-985F-85BF-DDAFA25B6254}"/>
          </ac:picMkLst>
        </pc:picChg>
        <pc:cxnChg chg="add mod">
          <ac:chgData name="Marion" userId="97d4ac1f-8b06-425f-8298-0764ffa1097d" providerId="ADAL" clId="{D5E37942-C096-4D85-AD38-5FF193C196D7}" dt="2022-05-03T19:33:28.185" v="1988" actId="1582"/>
          <ac:cxnSpMkLst>
            <pc:docMk/>
            <pc:sldMk cId="3209480202" sldId="264"/>
            <ac:cxnSpMk id="10" creationId="{E8BDB8DF-C251-30C5-D9C2-3DCEDAB014B5}"/>
          </ac:cxnSpMkLst>
        </pc:cxnChg>
      </pc:sldChg>
      <pc:sldChg chg="modSp add mod">
        <pc:chgData name="Marion" userId="97d4ac1f-8b06-425f-8298-0764ffa1097d" providerId="ADAL" clId="{D5E37942-C096-4D85-AD38-5FF193C196D7}" dt="2022-05-03T18:22:08.957" v="1361" actId="20577"/>
        <pc:sldMkLst>
          <pc:docMk/>
          <pc:sldMk cId="1870539275" sldId="265"/>
        </pc:sldMkLst>
        <pc:spChg chg="mod">
          <ac:chgData name="Marion" userId="97d4ac1f-8b06-425f-8298-0764ffa1097d" providerId="ADAL" clId="{D5E37942-C096-4D85-AD38-5FF193C196D7}" dt="2022-05-03T18:22:08.957" v="1361" actId="20577"/>
          <ac:spMkLst>
            <pc:docMk/>
            <pc:sldMk cId="1870539275" sldId="265"/>
            <ac:spMk id="2" creationId="{17977031-4284-CB1B-5BCA-3BDF4881E013}"/>
          </ac:spMkLst>
        </pc:spChg>
      </pc:sldChg>
      <pc:sldMasterChg chg="addSp delSp modSp mod setBg addSldLayout delSldLayout modSldLayout">
        <pc:chgData name="Marion" userId="97d4ac1f-8b06-425f-8298-0764ffa1097d" providerId="ADAL" clId="{D5E37942-C096-4D85-AD38-5FF193C196D7}" dt="2022-05-03T18:08:51.482" v="533" actId="2696"/>
        <pc:sldMasterMkLst>
          <pc:docMk/>
          <pc:sldMasterMk cId="295383608" sldId="2147483648"/>
        </pc:sldMasterMkLst>
        <pc:spChg chg="del">
          <ac:chgData name="Marion" userId="97d4ac1f-8b06-425f-8298-0764ffa1097d" providerId="ADAL" clId="{D5E37942-C096-4D85-AD38-5FF193C196D7}" dt="2022-05-03T17:50:19.692" v="221" actId="478"/>
          <ac:spMkLst>
            <pc:docMk/>
            <pc:sldMasterMk cId="295383608" sldId="2147483648"/>
            <ac:spMk id="2" creationId="{C1ECFB09-C62D-F49D-D848-CBFED3649526}"/>
          </ac:spMkLst>
        </pc:spChg>
        <pc:spChg chg="del">
          <ac:chgData name="Marion" userId="97d4ac1f-8b06-425f-8298-0764ffa1097d" providerId="ADAL" clId="{D5E37942-C096-4D85-AD38-5FF193C196D7}" dt="2022-05-03T17:50:19.692" v="221" actId="478"/>
          <ac:spMkLst>
            <pc:docMk/>
            <pc:sldMasterMk cId="295383608" sldId="2147483648"/>
            <ac:spMk id="3" creationId="{AB3E0528-B46E-8F29-582F-6665D8F1FB2B}"/>
          </ac:spMkLst>
        </pc:spChg>
        <pc:spChg chg="del">
          <ac:chgData name="Marion" userId="97d4ac1f-8b06-425f-8298-0764ffa1097d" providerId="ADAL" clId="{D5E37942-C096-4D85-AD38-5FF193C196D7}" dt="2022-05-03T17:50:19.692" v="221" actId="478"/>
          <ac:spMkLst>
            <pc:docMk/>
            <pc:sldMasterMk cId="295383608" sldId="2147483648"/>
            <ac:spMk id="4" creationId="{BA0665F8-52B2-0E1A-87A3-497242C2F18C}"/>
          </ac:spMkLst>
        </pc:spChg>
        <pc:spChg chg="del">
          <ac:chgData name="Marion" userId="97d4ac1f-8b06-425f-8298-0764ffa1097d" providerId="ADAL" clId="{D5E37942-C096-4D85-AD38-5FF193C196D7}" dt="2022-05-03T17:50:19.692" v="221" actId="478"/>
          <ac:spMkLst>
            <pc:docMk/>
            <pc:sldMasterMk cId="295383608" sldId="2147483648"/>
            <ac:spMk id="5" creationId="{688F7353-844E-46B8-08C0-9D6AB156EF22}"/>
          </ac:spMkLst>
        </pc:spChg>
        <pc:spChg chg="del">
          <ac:chgData name="Marion" userId="97d4ac1f-8b06-425f-8298-0764ffa1097d" providerId="ADAL" clId="{D5E37942-C096-4D85-AD38-5FF193C196D7}" dt="2022-05-03T17:50:19.692" v="221" actId="478"/>
          <ac:spMkLst>
            <pc:docMk/>
            <pc:sldMasterMk cId="295383608" sldId="2147483648"/>
            <ac:spMk id="6" creationId="{1275A846-3811-A008-3AE8-B75C96851C03}"/>
          </ac:spMkLst>
        </pc:spChg>
        <pc:spChg chg="add del mod ord">
          <ac:chgData name="Marion" userId="97d4ac1f-8b06-425f-8298-0764ffa1097d" providerId="ADAL" clId="{D5E37942-C096-4D85-AD38-5FF193C196D7}" dt="2022-05-03T18:05:30.945" v="454" actId="478"/>
          <ac:spMkLst>
            <pc:docMk/>
            <pc:sldMasterMk cId="295383608" sldId="2147483648"/>
            <ac:spMk id="7" creationId="{9CAB61F7-0222-E505-7E0A-E802BC3833A1}"/>
          </ac:spMkLst>
        </pc:spChg>
        <pc:spChg chg="add del mod ord">
          <ac:chgData name="Marion" userId="97d4ac1f-8b06-425f-8298-0764ffa1097d" providerId="ADAL" clId="{D5E37942-C096-4D85-AD38-5FF193C196D7}" dt="2022-05-03T18:05:32.418" v="455" actId="478"/>
          <ac:spMkLst>
            <pc:docMk/>
            <pc:sldMasterMk cId="295383608" sldId="2147483648"/>
            <ac:spMk id="8" creationId="{6F5B2714-2558-7083-7201-CF49E14A023A}"/>
          </ac:spMkLst>
        </pc:spChg>
        <pc:spChg chg="add mod">
          <ac:chgData name="Marion" userId="97d4ac1f-8b06-425f-8298-0764ffa1097d" providerId="ADAL" clId="{D5E37942-C096-4D85-AD38-5FF193C196D7}" dt="2022-05-03T18:02:43.856" v="441" actId="34135"/>
          <ac:spMkLst>
            <pc:docMk/>
            <pc:sldMasterMk cId="295383608" sldId="2147483648"/>
            <ac:spMk id="9" creationId="{C029FCD4-4ADB-1421-37F9-CAF662EFBB7C}"/>
          </ac:spMkLst>
        </pc:spChg>
        <pc:spChg chg="add mod">
          <ac:chgData name="Marion" userId="97d4ac1f-8b06-425f-8298-0764ffa1097d" providerId="ADAL" clId="{D5E37942-C096-4D85-AD38-5FF193C196D7}" dt="2022-05-03T18:02:43.856" v="441" actId="34135"/>
          <ac:spMkLst>
            <pc:docMk/>
            <pc:sldMasterMk cId="295383608" sldId="2147483648"/>
            <ac:spMk id="10" creationId="{7BA4E7DA-A21B-B230-FAFA-D50EACB06305}"/>
          </ac:spMkLst>
        </pc:spChg>
        <pc:spChg chg="add mod">
          <ac:chgData name="Marion" userId="97d4ac1f-8b06-425f-8298-0764ffa1097d" providerId="ADAL" clId="{D5E37942-C096-4D85-AD38-5FF193C196D7}" dt="2022-05-03T18:02:43.856" v="441" actId="34135"/>
          <ac:spMkLst>
            <pc:docMk/>
            <pc:sldMasterMk cId="295383608" sldId="2147483648"/>
            <ac:spMk id="11" creationId="{13E1F805-78B0-3AE0-E568-D5AA441B91D8}"/>
          </ac:spMkLst>
        </pc:spChg>
        <pc:spChg chg="add del mod ord">
          <ac:chgData name="Marion" userId="97d4ac1f-8b06-425f-8298-0764ffa1097d" providerId="ADAL" clId="{D5E37942-C096-4D85-AD38-5FF193C196D7}" dt="2022-05-03T18:05:33.342" v="456" actId="478"/>
          <ac:spMkLst>
            <pc:docMk/>
            <pc:sldMasterMk cId="295383608" sldId="2147483648"/>
            <ac:spMk id="12" creationId="{C3406CEA-34CD-4189-963C-93C15FF4EFD8}"/>
          </ac:spMkLst>
        </pc:spChg>
        <pc:spChg chg="del">
          <ac:chgData name="Marion" userId="97d4ac1f-8b06-425f-8298-0764ffa1097d" providerId="ADAL" clId="{D5E37942-C096-4D85-AD38-5FF193C196D7}" dt="2022-05-03T18:04:16.568" v="449"/>
          <ac:spMkLst>
            <pc:docMk/>
            <pc:sldMasterMk cId="295383608" sldId="2147483648"/>
            <ac:spMk id="16" creationId="{E3E71B11-F95F-755A-19F7-9CC5F58D8381}"/>
          </ac:spMkLst>
        </pc:spChg>
        <pc:spChg chg="del">
          <ac:chgData name="Marion" userId="97d4ac1f-8b06-425f-8298-0764ffa1097d" providerId="ADAL" clId="{D5E37942-C096-4D85-AD38-5FF193C196D7}" dt="2022-05-03T18:04:16.568" v="449"/>
          <ac:spMkLst>
            <pc:docMk/>
            <pc:sldMasterMk cId="295383608" sldId="2147483648"/>
            <ac:spMk id="17" creationId="{4F361D0C-9000-7062-79A8-30CDC6A17BB8}"/>
          </ac:spMkLst>
        </pc:spChg>
        <pc:spChg chg="add mod">
          <ac:chgData name="Marion" userId="97d4ac1f-8b06-425f-8298-0764ffa1097d" providerId="ADAL" clId="{D5E37942-C096-4D85-AD38-5FF193C196D7}" dt="2022-05-03T18:08:03.120" v="516" actId="2711"/>
          <ac:spMkLst>
            <pc:docMk/>
            <pc:sldMasterMk cId="295383608" sldId="2147483648"/>
            <ac:spMk id="18" creationId="{727284D1-853C-A6A8-B878-FF456FA280EE}"/>
          </ac:spMkLst>
        </pc:spChg>
        <pc:spChg chg="add mod">
          <ac:chgData name="Marion" userId="97d4ac1f-8b06-425f-8298-0764ffa1097d" providerId="ADAL" clId="{D5E37942-C096-4D85-AD38-5FF193C196D7}" dt="2022-05-03T18:07:52.904" v="515" actId="2711"/>
          <ac:spMkLst>
            <pc:docMk/>
            <pc:sldMasterMk cId="295383608" sldId="2147483648"/>
            <ac:spMk id="19" creationId="{3EE8E2FE-50E7-15F1-B0EF-018A7DB5D114}"/>
          </ac:spMkLst>
        </pc:spChg>
        <pc:spChg chg="add mod">
          <ac:chgData name="Marion" userId="97d4ac1f-8b06-425f-8298-0764ffa1097d" providerId="ADAL" clId="{D5E37942-C096-4D85-AD38-5FF193C196D7}" dt="2022-05-03T18:07:47.332" v="514" actId="2711"/>
          <ac:spMkLst>
            <pc:docMk/>
            <pc:sldMasterMk cId="295383608" sldId="2147483648"/>
            <ac:spMk id="20" creationId="{B1086CD6-C9DD-4938-E323-971AA1A21AF3}"/>
          </ac:spMkLst>
        </pc:spChg>
        <pc:picChg chg="add del mod">
          <ac:chgData name="Marion" userId="97d4ac1f-8b06-425f-8298-0764ffa1097d" providerId="ADAL" clId="{D5E37942-C096-4D85-AD38-5FF193C196D7}" dt="2022-05-03T17:50:50.636" v="226" actId="478"/>
          <ac:picMkLst>
            <pc:docMk/>
            <pc:sldMasterMk cId="295383608" sldId="2147483648"/>
            <ac:picMk id="13" creationId="{7E2E0B0E-3237-BCCB-17A7-D650C7C88D5E}"/>
          </ac:picMkLst>
        </pc:picChg>
        <pc:picChg chg="add del mod">
          <ac:chgData name="Marion" userId="97d4ac1f-8b06-425f-8298-0764ffa1097d" providerId="ADAL" clId="{D5E37942-C096-4D85-AD38-5FF193C196D7}" dt="2022-05-03T17:50:51.712" v="227" actId="478"/>
          <ac:picMkLst>
            <pc:docMk/>
            <pc:sldMasterMk cId="295383608" sldId="2147483648"/>
            <ac:picMk id="14" creationId="{1B03B809-0C44-7E14-CD78-877DFE243693}"/>
          </ac:picMkLst>
        </pc:picChg>
        <pc:picChg chg="add del mod modCrop">
          <ac:chgData name="Marion" userId="97d4ac1f-8b06-425f-8298-0764ffa1097d" providerId="ADAL" clId="{D5E37942-C096-4D85-AD38-5FF193C196D7}" dt="2022-05-03T17:51:34.404" v="237" actId="21"/>
          <ac:picMkLst>
            <pc:docMk/>
            <pc:sldMasterMk cId="295383608" sldId="2147483648"/>
            <ac:picMk id="15" creationId="{34091087-089F-6417-993E-86E02FD8F4C3}"/>
          </ac:picMkLst>
        </pc:picChg>
        <pc:sldLayoutChg chg="addSp delSp modSp mod setBg">
          <pc:chgData name="Marion" userId="97d4ac1f-8b06-425f-8298-0764ffa1097d" providerId="ADAL" clId="{D5E37942-C096-4D85-AD38-5FF193C196D7}" dt="2022-05-03T18:05:26.855" v="453" actId="478"/>
          <pc:sldLayoutMkLst>
            <pc:docMk/>
            <pc:sldMasterMk cId="295383608" sldId="2147483648"/>
            <pc:sldLayoutMk cId="468424574" sldId="2147483649"/>
          </pc:sldLayoutMkLst>
          <pc:spChg chg="del">
            <ac:chgData name="Marion" userId="97d4ac1f-8b06-425f-8298-0764ffa1097d" providerId="ADAL" clId="{D5E37942-C096-4D85-AD38-5FF193C196D7}" dt="2022-05-03T17:33:26.345" v="1" actId="478"/>
            <ac:spMkLst>
              <pc:docMk/>
              <pc:sldMasterMk cId="295383608" sldId="2147483648"/>
              <pc:sldLayoutMk cId="468424574" sldId="2147483649"/>
              <ac:spMk id="2" creationId="{DF4BE24B-CFBE-71A2-32C6-C06FB91262CB}"/>
            </ac:spMkLst>
          </pc:spChg>
          <pc:spChg chg="del">
            <ac:chgData name="Marion" userId="97d4ac1f-8b06-425f-8298-0764ffa1097d" providerId="ADAL" clId="{D5E37942-C096-4D85-AD38-5FF193C196D7}" dt="2022-05-03T17:33:26.345" v="1" actId="478"/>
            <ac:spMkLst>
              <pc:docMk/>
              <pc:sldMasterMk cId="295383608" sldId="2147483648"/>
              <pc:sldLayoutMk cId="468424574" sldId="2147483649"/>
              <ac:spMk id="3" creationId="{717528D1-BBCD-F0AC-FEEB-F34977154AFF}"/>
            </ac:spMkLst>
          </pc:spChg>
          <pc:spChg chg="add del mod">
            <ac:chgData name="Marion" userId="97d4ac1f-8b06-425f-8298-0764ffa1097d" providerId="ADAL" clId="{D5E37942-C096-4D85-AD38-5FF193C196D7}" dt="2022-05-03T18:05:26.855" v="453" actId="478"/>
            <ac:spMkLst>
              <pc:docMk/>
              <pc:sldMasterMk cId="295383608" sldId="2147483648"/>
              <pc:sldLayoutMk cId="468424574" sldId="2147483649"/>
              <ac:spMk id="4" creationId="{ED0DCF05-9D54-FE8E-ABEA-4CD3D88AD515}"/>
            </ac:spMkLst>
          </pc:spChg>
          <pc:spChg chg="add del mod">
            <ac:chgData name="Marion" userId="97d4ac1f-8b06-425f-8298-0764ffa1097d" providerId="ADAL" clId="{D5E37942-C096-4D85-AD38-5FF193C196D7}" dt="2022-05-03T18:05:25.716" v="452" actId="478"/>
            <ac:spMkLst>
              <pc:docMk/>
              <pc:sldMasterMk cId="295383608" sldId="2147483648"/>
              <pc:sldLayoutMk cId="468424574" sldId="2147483649"/>
              <ac:spMk id="5" creationId="{385C9A5E-E59D-584D-A7E8-8CDEBAAB2560}"/>
            </ac:spMkLst>
          </pc:spChg>
          <pc:spChg chg="add del mod ord">
            <ac:chgData name="Marion" userId="97d4ac1f-8b06-425f-8298-0764ffa1097d" providerId="ADAL" clId="{D5E37942-C096-4D85-AD38-5FF193C196D7}" dt="2022-05-03T18:05:24.523" v="451" actId="478"/>
            <ac:spMkLst>
              <pc:docMk/>
              <pc:sldMasterMk cId="295383608" sldId="2147483648"/>
              <pc:sldLayoutMk cId="468424574" sldId="2147483649"/>
              <ac:spMk id="6" creationId="{82FCD812-79BB-5768-90EF-D4B82A6913EE}"/>
            </ac:spMkLst>
          </pc:spChg>
          <pc:spChg chg="add mod">
            <ac:chgData name="Marion" userId="97d4ac1f-8b06-425f-8298-0764ffa1097d" providerId="ADAL" clId="{D5E37942-C096-4D85-AD38-5FF193C196D7}" dt="2022-05-03T17:41:12.210" v="92" actId="14100"/>
            <ac:spMkLst>
              <pc:docMk/>
              <pc:sldMasterMk cId="295383608" sldId="2147483648"/>
              <pc:sldLayoutMk cId="468424574" sldId="2147483649"/>
              <ac:spMk id="7" creationId="{D57F35C3-1F34-5916-7749-ED74DF4A29E5}"/>
            </ac:spMkLst>
          </pc:spChg>
          <pc:spChg chg="add del mod">
            <ac:chgData name="Marion" userId="97d4ac1f-8b06-425f-8298-0764ffa1097d" providerId="ADAL" clId="{D5E37942-C096-4D85-AD38-5FF193C196D7}" dt="2022-05-03T17:37:17.001" v="59" actId="478"/>
            <ac:spMkLst>
              <pc:docMk/>
              <pc:sldMasterMk cId="295383608" sldId="2147483648"/>
              <pc:sldLayoutMk cId="468424574" sldId="2147483649"/>
              <ac:spMk id="8" creationId="{B00CEDEB-FA9A-A585-4D9A-515C38929CE7}"/>
            </ac:spMkLst>
          </pc:spChg>
          <pc:spChg chg="add del mod">
            <ac:chgData name="Marion" userId="97d4ac1f-8b06-425f-8298-0764ffa1097d" providerId="ADAL" clId="{D5E37942-C096-4D85-AD38-5FF193C196D7}" dt="2022-05-03T18:02:26.075" v="440" actId="478"/>
            <ac:spMkLst>
              <pc:docMk/>
              <pc:sldMasterMk cId="295383608" sldId="2147483648"/>
              <pc:sldLayoutMk cId="468424574" sldId="2147483649"/>
              <ac:spMk id="11" creationId="{311974ED-056B-A1FA-6E8E-E61551AB8155}"/>
            </ac:spMkLst>
          </pc:spChg>
          <pc:spChg chg="add mod">
            <ac:chgData name="Marion" userId="97d4ac1f-8b06-425f-8298-0764ffa1097d" providerId="ADAL" clId="{D5E37942-C096-4D85-AD38-5FF193C196D7}" dt="2022-05-03T17:41:03.082" v="89" actId="1076"/>
            <ac:spMkLst>
              <pc:docMk/>
              <pc:sldMasterMk cId="295383608" sldId="2147483648"/>
              <pc:sldLayoutMk cId="468424574" sldId="2147483649"/>
              <ac:spMk id="12" creationId="{8E169A7F-AA1C-4E53-2841-EE8013D7B5C6}"/>
            </ac:spMkLst>
          </pc:spChg>
          <pc:spChg chg="add del mod">
            <ac:chgData name="Marion" userId="97d4ac1f-8b06-425f-8298-0764ffa1097d" providerId="ADAL" clId="{D5E37942-C096-4D85-AD38-5FF193C196D7}" dt="2022-05-03T17:46:12.310" v="201" actId="11529"/>
            <ac:spMkLst>
              <pc:docMk/>
              <pc:sldMasterMk cId="295383608" sldId="2147483648"/>
              <pc:sldLayoutMk cId="468424574" sldId="2147483649"/>
              <ac:spMk id="17" creationId="{307E57AB-F8E9-AEEA-6A9A-201AFF9AEEF3}"/>
            </ac:spMkLst>
          </pc:spChg>
          <pc:spChg chg="add mod">
            <ac:chgData name="Marion" userId="97d4ac1f-8b06-425f-8298-0764ffa1097d" providerId="ADAL" clId="{D5E37942-C096-4D85-AD38-5FF193C196D7}" dt="2022-05-03T17:53:38.768" v="273" actId="1076"/>
            <ac:spMkLst>
              <pc:docMk/>
              <pc:sldMasterMk cId="295383608" sldId="2147483648"/>
              <pc:sldLayoutMk cId="468424574" sldId="2147483649"/>
              <ac:spMk id="22" creationId="{10ED1B57-4A5F-BCDC-3292-2BBA94188BBC}"/>
            </ac:spMkLst>
          </pc:spChg>
          <pc:picChg chg="add del mod modCrop">
            <ac:chgData name="Marion" userId="97d4ac1f-8b06-425f-8298-0764ffa1097d" providerId="ADAL" clId="{D5E37942-C096-4D85-AD38-5FF193C196D7}" dt="2022-05-03T17:44:17.217" v="143" actId="478"/>
            <ac:picMkLst>
              <pc:docMk/>
              <pc:sldMasterMk cId="295383608" sldId="2147483648"/>
              <pc:sldLayoutMk cId="468424574" sldId="2147483649"/>
              <ac:picMk id="10" creationId="{6D9CC83C-10EB-42B4-6AF4-78821631F489}"/>
            </ac:picMkLst>
          </pc:picChg>
          <pc:picChg chg="add del mod">
            <ac:chgData name="Marion" userId="97d4ac1f-8b06-425f-8298-0764ffa1097d" providerId="ADAL" clId="{D5E37942-C096-4D85-AD38-5FF193C196D7}" dt="2022-05-03T17:44:31.703" v="148" actId="478"/>
            <ac:picMkLst>
              <pc:docMk/>
              <pc:sldMasterMk cId="295383608" sldId="2147483648"/>
              <pc:sldLayoutMk cId="468424574" sldId="2147483649"/>
              <ac:picMk id="14" creationId="{033F6CEE-584C-2F02-F62D-2064419B096C}"/>
            </ac:picMkLst>
          </pc:picChg>
          <pc:picChg chg="add mod">
            <ac:chgData name="Marion" userId="97d4ac1f-8b06-425f-8298-0764ffa1097d" providerId="ADAL" clId="{D5E37942-C096-4D85-AD38-5FF193C196D7}" dt="2022-05-03T17:46:53.340" v="210" actId="14100"/>
            <ac:picMkLst>
              <pc:docMk/>
              <pc:sldMasterMk cId="295383608" sldId="2147483648"/>
              <pc:sldLayoutMk cId="468424574" sldId="2147483649"/>
              <ac:picMk id="16" creationId="{A955AEA3-D091-7823-0880-2BF00C40CED1}"/>
            </ac:picMkLst>
          </pc:picChg>
          <pc:picChg chg="add del mod">
            <ac:chgData name="Marion" userId="97d4ac1f-8b06-425f-8298-0764ffa1097d" providerId="ADAL" clId="{D5E37942-C096-4D85-AD38-5FF193C196D7}" dt="2022-05-03T17:47:35.654" v="212" actId="478"/>
            <ac:picMkLst>
              <pc:docMk/>
              <pc:sldMasterMk cId="295383608" sldId="2147483648"/>
              <pc:sldLayoutMk cId="468424574" sldId="2147483649"/>
              <ac:picMk id="19" creationId="{EE0E3EE3-167C-4DA9-6E7B-71E2507548DF}"/>
            </ac:picMkLst>
          </pc:picChg>
          <pc:picChg chg="add mod modCrop">
            <ac:chgData name="Marion" userId="97d4ac1f-8b06-425f-8298-0764ffa1097d" providerId="ADAL" clId="{D5E37942-C096-4D85-AD38-5FF193C196D7}" dt="2022-05-03T17:50:05.972" v="220" actId="1076"/>
            <ac:picMkLst>
              <pc:docMk/>
              <pc:sldMasterMk cId="295383608" sldId="2147483648"/>
              <pc:sldLayoutMk cId="468424574" sldId="2147483649"/>
              <ac:picMk id="21" creationId="{40E960C7-7FDD-A96B-83BD-FDD548543099}"/>
            </ac:picMkLst>
          </pc:picChg>
        </pc:sldLayoutChg>
        <pc:sldLayoutChg chg="addSp delSp modSp mod">
          <pc:chgData name="Marion" userId="97d4ac1f-8b06-425f-8298-0764ffa1097d" providerId="ADAL" clId="{D5E37942-C096-4D85-AD38-5FF193C196D7}" dt="2022-05-03T18:08:18.562" v="519" actId="478"/>
          <pc:sldLayoutMkLst>
            <pc:docMk/>
            <pc:sldMasterMk cId="295383608" sldId="2147483648"/>
            <pc:sldLayoutMk cId="2473388754" sldId="2147483650"/>
          </pc:sldLayoutMkLst>
          <pc:spChg chg="mod">
            <ac:chgData name="Marion" userId="97d4ac1f-8b06-425f-8298-0764ffa1097d" providerId="ADAL" clId="{D5E37942-C096-4D85-AD38-5FF193C196D7}" dt="2022-05-03T17:52:59.557" v="264" actId="1076"/>
            <ac:spMkLst>
              <pc:docMk/>
              <pc:sldMasterMk cId="295383608" sldId="2147483648"/>
              <pc:sldLayoutMk cId="2473388754" sldId="2147483650"/>
              <ac:spMk id="2" creationId="{83F46C88-5B2D-DA8B-6324-75D73699D7E2}"/>
            </ac:spMkLst>
          </pc:spChg>
          <pc:spChg chg="mod">
            <ac:chgData name="Marion" userId="97d4ac1f-8b06-425f-8298-0764ffa1097d" providerId="ADAL" clId="{D5E37942-C096-4D85-AD38-5FF193C196D7}" dt="2022-05-03T17:52:46.008" v="260" actId="2711"/>
            <ac:spMkLst>
              <pc:docMk/>
              <pc:sldMasterMk cId="295383608" sldId="2147483648"/>
              <pc:sldLayoutMk cId="2473388754" sldId="2147483650"/>
              <ac:spMk id="3" creationId="{503B873D-E462-A900-E655-BE6465FCA0A3}"/>
            </ac:spMkLst>
          </pc:spChg>
          <pc:spChg chg="del">
            <ac:chgData name="Marion" userId="97d4ac1f-8b06-425f-8298-0764ffa1097d" providerId="ADAL" clId="{D5E37942-C096-4D85-AD38-5FF193C196D7}" dt="2022-05-03T18:08:16.145" v="517" actId="478"/>
            <ac:spMkLst>
              <pc:docMk/>
              <pc:sldMasterMk cId="295383608" sldId="2147483648"/>
              <pc:sldLayoutMk cId="2473388754" sldId="2147483650"/>
              <ac:spMk id="4" creationId="{4C3BFE62-5A53-B20A-BF2D-CF26DFE8A288}"/>
            </ac:spMkLst>
          </pc:spChg>
          <pc:spChg chg="del">
            <ac:chgData name="Marion" userId="97d4ac1f-8b06-425f-8298-0764ffa1097d" providerId="ADAL" clId="{D5E37942-C096-4D85-AD38-5FF193C196D7}" dt="2022-05-03T18:08:17.743" v="518" actId="478"/>
            <ac:spMkLst>
              <pc:docMk/>
              <pc:sldMasterMk cId="295383608" sldId="2147483648"/>
              <pc:sldLayoutMk cId="2473388754" sldId="2147483650"/>
              <ac:spMk id="5" creationId="{0D8A00DB-F01C-3A9A-949C-D3F36CFDCCAF}"/>
            </ac:spMkLst>
          </pc:spChg>
          <pc:spChg chg="del">
            <ac:chgData name="Marion" userId="97d4ac1f-8b06-425f-8298-0764ffa1097d" providerId="ADAL" clId="{D5E37942-C096-4D85-AD38-5FF193C196D7}" dt="2022-05-03T18:08:18.562" v="519" actId="478"/>
            <ac:spMkLst>
              <pc:docMk/>
              <pc:sldMasterMk cId="295383608" sldId="2147483648"/>
              <pc:sldLayoutMk cId="2473388754" sldId="2147483650"/>
              <ac:spMk id="6" creationId="{929373E4-D0AB-51C6-2CD3-A5C9F5766DDF}"/>
            </ac:spMkLst>
          </pc:spChg>
          <pc:picChg chg="add mod">
            <ac:chgData name="Marion" userId="97d4ac1f-8b06-425f-8298-0764ffa1097d" providerId="ADAL" clId="{D5E37942-C096-4D85-AD38-5FF193C196D7}" dt="2022-05-03T17:51:39.809" v="238"/>
            <ac:picMkLst>
              <pc:docMk/>
              <pc:sldMasterMk cId="295383608" sldId="2147483648"/>
              <pc:sldLayoutMk cId="2473388754" sldId="2147483650"/>
              <ac:picMk id="7" creationId="{7D9FBC0C-B322-F8EA-A66E-0CBA17451904}"/>
            </ac:picMkLst>
          </pc:picChg>
        </pc:sldLayoutChg>
        <pc:sldLayoutChg chg="delSp del mod">
          <pc:chgData name="Marion" userId="97d4ac1f-8b06-425f-8298-0764ffa1097d" providerId="ADAL" clId="{D5E37942-C096-4D85-AD38-5FF193C196D7}" dt="2022-05-03T18:08:35.353" v="523" actId="2696"/>
          <pc:sldLayoutMkLst>
            <pc:docMk/>
            <pc:sldMasterMk cId="295383608" sldId="2147483648"/>
            <pc:sldLayoutMk cId="753174034" sldId="2147483651"/>
          </pc:sldLayoutMkLst>
          <pc:spChg chg="del">
            <ac:chgData name="Marion" userId="97d4ac1f-8b06-425f-8298-0764ffa1097d" providerId="ADAL" clId="{D5E37942-C096-4D85-AD38-5FF193C196D7}" dt="2022-05-03T18:08:20.521" v="520" actId="478"/>
            <ac:spMkLst>
              <pc:docMk/>
              <pc:sldMasterMk cId="295383608" sldId="2147483648"/>
              <pc:sldLayoutMk cId="753174034" sldId="2147483651"/>
              <ac:spMk id="4" creationId="{A8965313-D676-42DB-8CC2-2DA0C1428FAB}"/>
            </ac:spMkLst>
          </pc:spChg>
          <pc:spChg chg="del">
            <ac:chgData name="Marion" userId="97d4ac1f-8b06-425f-8298-0764ffa1097d" providerId="ADAL" clId="{D5E37942-C096-4D85-AD38-5FF193C196D7}" dt="2022-05-03T18:08:21.482" v="521" actId="478"/>
            <ac:spMkLst>
              <pc:docMk/>
              <pc:sldMasterMk cId="295383608" sldId="2147483648"/>
              <pc:sldLayoutMk cId="753174034" sldId="2147483651"/>
              <ac:spMk id="5" creationId="{653DA712-73E9-D666-DDF5-8D1E61FE1DB3}"/>
            </ac:spMkLst>
          </pc:spChg>
          <pc:spChg chg="del">
            <ac:chgData name="Marion" userId="97d4ac1f-8b06-425f-8298-0764ffa1097d" providerId="ADAL" clId="{D5E37942-C096-4D85-AD38-5FF193C196D7}" dt="2022-05-03T18:08:29.940" v="522" actId="478"/>
            <ac:spMkLst>
              <pc:docMk/>
              <pc:sldMasterMk cId="295383608" sldId="2147483648"/>
              <pc:sldLayoutMk cId="753174034" sldId="2147483651"/>
              <ac:spMk id="6" creationId="{026DE90A-0A8B-4963-8C9D-C90A7DC9E396}"/>
            </ac:spMkLst>
          </pc:spChg>
        </pc:sldLayoutChg>
        <pc:sldLayoutChg chg="add del mod modTransition">
          <pc:chgData name="Marion" userId="97d4ac1f-8b06-425f-8298-0764ffa1097d" providerId="ADAL" clId="{D5E37942-C096-4D85-AD38-5FF193C196D7}" dt="2022-05-03T18:08:51.482" v="533" actId="2696"/>
          <pc:sldLayoutMkLst>
            <pc:docMk/>
            <pc:sldMasterMk cId="295383608" sldId="2147483648"/>
            <pc:sldLayoutMk cId="1882705739" sldId="2147483651"/>
          </pc:sldLayoutMkLst>
        </pc:sldLayoutChg>
        <pc:sldLayoutChg chg="del">
          <pc:chgData name="Marion" userId="97d4ac1f-8b06-425f-8298-0764ffa1097d" providerId="ADAL" clId="{D5E37942-C096-4D85-AD38-5FF193C196D7}" dt="2022-05-03T18:08:36.198" v="524" actId="2696"/>
          <pc:sldLayoutMkLst>
            <pc:docMk/>
            <pc:sldMasterMk cId="295383608" sldId="2147483648"/>
            <pc:sldLayoutMk cId="529145288" sldId="2147483652"/>
          </pc:sldLayoutMkLst>
        </pc:sldLayoutChg>
        <pc:sldLayoutChg chg="del">
          <pc:chgData name="Marion" userId="97d4ac1f-8b06-425f-8298-0764ffa1097d" providerId="ADAL" clId="{D5E37942-C096-4D85-AD38-5FF193C196D7}" dt="2022-05-03T18:08:37.179" v="525" actId="2696"/>
          <pc:sldLayoutMkLst>
            <pc:docMk/>
            <pc:sldMasterMk cId="295383608" sldId="2147483648"/>
            <pc:sldLayoutMk cId="1994950282" sldId="2147483653"/>
          </pc:sldLayoutMkLst>
        </pc:sldLayoutChg>
        <pc:sldLayoutChg chg="del">
          <pc:chgData name="Marion" userId="97d4ac1f-8b06-425f-8298-0764ffa1097d" providerId="ADAL" clId="{D5E37942-C096-4D85-AD38-5FF193C196D7}" dt="2022-05-03T18:08:38.186" v="526" actId="2696"/>
          <pc:sldLayoutMkLst>
            <pc:docMk/>
            <pc:sldMasterMk cId="295383608" sldId="2147483648"/>
            <pc:sldLayoutMk cId="1020041235" sldId="2147483654"/>
          </pc:sldLayoutMkLst>
        </pc:sldLayoutChg>
        <pc:sldLayoutChg chg="del">
          <pc:chgData name="Marion" userId="97d4ac1f-8b06-425f-8298-0764ffa1097d" providerId="ADAL" clId="{D5E37942-C096-4D85-AD38-5FF193C196D7}" dt="2022-05-03T18:08:39.070" v="527" actId="2696"/>
          <pc:sldLayoutMkLst>
            <pc:docMk/>
            <pc:sldMasterMk cId="295383608" sldId="2147483648"/>
            <pc:sldLayoutMk cId="1448150846" sldId="2147483655"/>
          </pc:sldLayoutMkLst>
        </pc:sldLayoutChg>
        <pc:sldLayoutChg chg="del">
          <pc:chgData name="Marion" userId="97d4ac1f-8b06-425f-8298-0764ffa1097d" providerId="ADAL" clId="{D5E37942-C096-4D85-AD38-5FF193C196D7}" dt="2022-05-03T18:08:39.932" v="528" actId="2696"/>
          <pc:sldLayoutMkLst>
            <pc:docMk/>
            <pc:sldMasterMk cId="295383608" sldId="2147483648"/>
            <pc:sldLayoutMk cId="2304161300" sldId="2147483656"/>
          </pc:sldLayoutMkLst>
        </pc:sldLayoutChg>
        <pc:sldLayoutChg chg="del">
          <pc:chgData name="Marion" userId="97d4ac1f-8b06-425f-8298-0764ffa1097d" providerId="ADAL" clId="{D5E37942-C096-4D85-AD38-5FF193C196D7}" dt="2022-05-03T18:08:40.971" v="529" actId="2696"/>
          <pc:sldLayoutMkLst>
            <pc:docMk/>
            <pc:sldMasterMk cId="295383608" sldId="2147483648"/>
            <pc:sldLayoutMk cId="3162319701" sldId="2147483657"/>
          </pc:sldLayoutMkLst>
        </pc:sldLayoutChg>
        <pc:sldLayoutChg chg="del">
          <pc:chgData name="Marion" userId="97d4ac1f-8b06-425f-8298-0764ffa1097d" providerId="ADAL" clId="{D5E37942-C096-4D85-AD38-5FF193C196D7}" dt="2022-05-03T18:08:41.668" v="530" actId="2696"/>
          <pc:sldLayoutMkLst>
            <pc:docMk/>
            <pc:sldMasterMk cId="295383608" sldId="2147483648"/>
            <pc:sldLayoutMk cId="1056876007" sldId="2147483658"/>
          </pc:sldLayoutMkLst>
        </pc:sldLayoutChg>
        <pc:sldLayoutChg chg="del">
          <pc:chgData name="Marion" userId="97d4ac1f-8b06-425f-8298-0764ffa1097d" providerId="ADAL" clId="{D5E37942-C096-4D85-AD38-5FF193C196D7}" dt="2022-05-03T18:08:42.384" v="531" actId="2696"/>
          <pc:sldLayoutMkLst>
            <pc:docMk/>
            <pc:sldMasterMk cId="295383608" sldId="2147483648"/>
            <pc:sldLayoutMk cId="3437238025" sldId="2147483659"/>
          </pc:sldLayoutMkLst>
        </pc:sldLayoutChg>
      </pc:sldMasterChg>
      <pc:sldMasterChg chg="new del mod addSldLayout delSldLayout">
        <pc:chgData name="Marion" userId="97d4ac1f-8b06-425f-8298-0764ffa1097d" providerId="ADAL" clId="{D5E37942-C096-4D85-AD38-5FF193C196D7}" dt="2022-05-03T18:02:15.389" v="439" actId="6938"/>
        <pc:sldMasterMkLst>
          <pc:docMk/>
          <pc:sldMasterMk cId="3483515285" sldId="2147483660"/>
        </pc:sldMasterMkLst>
        <pc:sldLayoutChg chg="new del replId">
          <pc:chgData name="Marion" userId="97d4ac1f-8b06-425f-8298-0764ffa1097d" providerId="ADAL" clId="{D5E37942-C096-4D85-AD38-5FF193C196D7}" dt="2022-05-03T18:02:15.389" v="439" actId="6938"/>
          <pc:sldLayoutMkLst>
            <pc:docMk/>
            <pc:sldMasterMk cId="3483515285" sldId="2147483660"/>
            <pc:sldLayoutMk cId="2816951566" sldId="2147483661"/>
          </pc:sldLayoutMkLst>
        </pc:sldLayoutChg>
        <pc:sldLayoutChg chg="new del replId">
          <pc:chgData name="Marion" userId="97d4ac1f-8b06-425f-8298-0764ffa1097d" providerId="ADAL" clId="{D5E37942-C096-4D85-AD38-5FF193C196D7}" dt="2022-05-03T18:02:15.389" v="439" actId="6938"/>
          <pc:sldLayoutMkLst>
            <pc:docMk/>
            <pc:sldMasterMk cId="3483515285" sldId="2147483660"/>
            <pc:sldLayoutMk cId="1595974855" sldId="2147483662"/>
          </pc:sldLayoutMkLst>
        </pc:sldLayoutChg>
        <pc:sldLayoutChg chg="new del replId">
          <pc:chgData name="Marion" userId="97d4ac1f-8b06-425f-8298-0764ffa1097d" providerId="ADAL" clId="{D5E37942-C096-4D85-AD38-5FF193C196D7}" dt="2022-05-03T18:02:15.389" v="439" actId="6938"/>
          <pc:sldLayoutMkLst>
            <pc:docMk/>
            <pc:sldMasterMk cId="3483515285" sldId="2147483660"/>
            <pc:sldLayoutMk cId="4130727272" sldId="2147483663"/>
          </pc:sldLayoutMkLst>
        </pc:sldLayoutChg>
        <pc:sldLayoutChg chg="new del replId">
          <pc:chgData name="Marion" userId="97d4ac1f-8b06-425f-8298-0764ffa1097d" providerId="ADAL" clId="{D5E37942-C096-4D85-AD38-5FF193C196D7}" dt="2022-05-03T18:02:15.389" v="439" actId="6938"/>
          <pc:sldLayoutMkLst>
            <pc:docMk/>
            <pc:sldMasterMk cId="3483515285" sldId="2147483660"/>
            <pc:sldLayoutMk cId="2690920826" sldId="2147483664"/>
          </pc:sldLayoutMkLst>
        </pc:sldLayoutChg>
        <pc:sldLayoutChg chg="new del replId">
          <pc:chgData name="Marion" userId="97d4ac1f-8b06-425f-8298-0764ffa1097d" providerId="ADAL" clId="{D5E37942-C096-4D85-AD38-5FF193C196D7}" dt="2022-05-03T18:02:15.389" v="439" actId="6938"/>
          <pc:sldLayoutMkLst>
            <pc:docMk/>
            <pc:sldMasterMk cId="3483515285" sldId="2147483660"/>
            <pc:sldLayoutMk cId="469190787" sldId="2147483665"/>
          </pc:sldLayoutMkLst>
        </pc:sldLayoutChg>
        <pc:sldLayoutChg chg="new del replId">
          <pc:chgData name="Marion" userId="97d4ac1f-8b06-425f-8298-0764ffa1097d" providerId="ADAL" clId="{D5E37942-C096-4D85-AD38-5FF193C196D7}" dt="2022-05-03T18:02:15.389" v="439" actId="6938"/>
          <pc:sldLayoutMkLst>
            <pc:docMk/>
            <pc:sldMasterMk cId="3483515285" sldId="2147483660"/>
            <pc:sldLayoutMk cId="3595545268" sldId="2147483666"/>
          </pc:sldLayoutMkLst>
        </pc:sldLayoutChg>
        <pc:sldLayoutChg chg="new del replId">
          <pc:chgData name="Marion" userId="97d4ac1f-8b06-425f-8298-0764ffa1097d" providerId="ADAL" clId="{D5E37942-C096-4D85-AD38-5FF193C196D7}" dt="2022-05-03T18:02:15.389" v="439" actId="6938"/>
          <pc:sldLayoutMkLst>
            <pc:docMk/>
            <pc:sldMasterMk cId="3483515285" sldId="2147483660"/>
            <pc:sldLayoutMk cId="1840989756" sldId="2147483667"/>
          </pc:sldLayoutMkLst>
        </pc:sldLayoutChg>
        <pc:sldLayoutChg chg="new del replId">
          <pc:chgData name="Marion" userId="97d4ac1f-8b06-425f-8298-0764ffa1097d" providerId="ADAL" clId="{D5E37942-C096-4D85-AD38-5FF193C196D7}" dt="2022-05-03T18:02:15.389" v="439" actId="6938"/>
          <pc:sldLayoutMkLst>
            <pc:docMk/>
            <pc:sldMasterMk cId="3483515285" sldId="2147483660"/>
            <pc:sldLayoutMk cId="1355249709" sldId="2147483668"/>
          </pc:sldLayoutMkLst>
        </pc:sldLayoutChg>
        <pc:sldLayoutChg chg="new del replId">
          <pc:chgData name="Marion" userId="97d4ac1f-8b06-425f-8298-0764ffa1097d" providerId="ADAL" clId="{D5E37942-C096-4D85-AD38-5FF193C196D7}" dt="2022-05-03T18:02:15.389" v="439" actId="6938"/>
          <pc:sldLayoutMkLst>
            <pc:docMk/>
            <pc:sldMasterMk cId="3483515285" sldId="2147483660"/>
            <pc:sldLayoutMk cId="4030837247" sldId="2147483669"/>
          </pc:sldLayoutMkLst>
        </pc:sldLayoutChg>
        <pc:sldLayoutChg chg="new del replId">
          <pc:chgData name="Marion" userId="97d4ac1f-8b06-425f-8298-0764ffa1097d" providerId="ADAL" clId="{D5E37942-C096-4D85-AD38-5FF193C196D7}" dt="2022-05-03T18:02:15.389" v="439" actId="6938"/>
          <pc:sldLayoutMkLst>
            <pc:docMk/>
            <pc:sldMasterMk cId="3483515285" sldId="2147483660"/>
            <pc:sldLayoutMk cId="2461095173" sldId="2147483670"/>
          </pc:sldLayoutMkLst>
        </pc:sldLayoutChg>
        <pc:sldLayoutChg chg="new del replId">
          <pc:chgData name="Marion" userId="97d4ac1f-8b06-425f-8298-0764ffa1097d" providerId="ADAL" clId="{D5E37942-C096-4D85-AD38-5FF193C196D7}" dt="2022-05-03T18:02:15.389" v="439" actId="6938"/>
          <pc:sldLayoutMkLst>
            <pc:docMk/>
            <pc:sldMasterMk cId="3483515285" sldId="2147483660"/>
            <pc:sldLayoutMk cId="1366941743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6D378-4339-4B30-A982-0879A19DBEC2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9EC38-C79F-4181-8A6E-0E353D6234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1898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en L 11">
            <a:extLst>
              <a:ext uri="{FF2B5EF4-FFF2-40B4-BE49-F238E27FC236}">
                <a16:creationId xmlns:a16="http://schemas.microsoft.com/office/drawing/2014/main" id="{8E169A7F-AA1C-4E53-2841-EE8013D7B5C6}"/>
              </a:ext>
            </a:extLst>
          </p:cNvPr>
          <p:cNvSpPr/>
          <p:nvPr userDrawn="1"/>
        </p:nvSpPr>
        <p:spPr>
          <a:xfrm rot="16200000">
            <a:off x="10392000" y="5051357"/>
            <a:ext cx="1800000" cy="1800000"/>
          </a:xfrm>
          <a:prstGeom prst="corner">
            <a:avLst>
              <a:gd name="adj1" fmla="val 28449"/>
              <a:gd name="adj2" fmla="val 228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7F35C3-1F34-5916-7749-ED74DF4A29E5}"/>
              </a:ext>
            </a:extLst>
          </p:cNvPr>
          <p:cNvSpPr/>
          <p:nvPr userDrawn="1"/>
        </p:nvSpPr>
        <p:spPr>
          <a:xfrm>
            <a:off x="227162" y="155275"/>
            <a:ext cx="11766430" cy="64439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A955AEA3-D091-7823-0880-2BF00C40CE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08" y="195690"/>
            <a:ext cx="1699403" cy="522894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40E960C7-7FDD-A96B-83BD-FDD5485430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54" b="18357"/>
          <a:stretch/>
        </p:blipFill>
        <p:spPr>
          <a:xfrm>
            <a:off x="227162" y="776252"/>
            <a:ext cx="1368725" cy="504864"/>
          </a:xfrm>
          <a:prstGeom prst="rect">
            <a:avLst/>
          </a:prstGeom>
        </p:spPr>
      </p:pic>
      <p:sp>
        <p:nvSpPr>
          <p:cNvPr id="22" name="Titre 1">
            <a:extLst>
              <a:ext uri="{FF2B5EF4-FFF2-40B4-BE49-F238E27FC236}">
                <a16:creationId xmlns:a16="http://schemas.microsoft.com/office/drawing/2014/main" id="{10ED1B57-4A5F-BCDC-3292-2BBA94188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112" y="2411589"/>
            <a:ext cx="9629775" cy="1130489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468424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en L 15">
            <a:extLst>
              <a:ext uri="{FF2B5EF4-FFF2-40B4-BE49-F238E27FC236}">
                <a16:creationId xmlns:a16="http://schemas.microsoft.com/office/drawing/2014/main" id="{A522F012-DCF1-D6F6-867C-CB627BA22E10}"/>
              </a:ext>
            </a:extLst>
          </p:cNvPr>
          <p:cNvSpPr/>
          <p:nvPr userDrawn="1"/>
        </p:nvSpPr>
        <p:spPr>
          <a:xfrm rot="5400000">
            <a:off x="-34117" y="7027"/>
            <a:ext cx="1833735" cy="1800000"/>
          </a:xfrm>
          <a:prstGeom prst="corner">
            <a:avLst>
              <a:gd name="adj1" fmla="val 28449"/>
              <a:gd name="adj2" fmla="val 228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en L 7">
            <a:extLst>
              <a:ext uri="{FF2B5EF4-FFF2-40B4-BE49-F238E27FC236}">
                <a16:creationId xmlns:a16="http://schemas.microsoft.com/office/drawing/2014/main" id="{CF74849B-1E05-0AE7-D239-AE7417ED0384}"/>
              </a:ext>
            </a:extLst>
          </p:cNvPr>
          <p:cNvSpPr/>
          <p:nvPr userDrawn="1"/>
        </p:nvSpPr>
        <p:spPr>
          <a:xfrm rot="16200000">
            <a:off x="10375132" y="5068224"/>
            <a:ext cx="1833735" cy="1800000"/>
          </a:xfrm>
          <a:prstGeom prst="corner">
            <a:avLst>
              <a:gd name="adj1" fmla="val 28449"/>
              <a:gd name="adj2" fmla="val 228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D8606F-B3AF-A83E-F855-F7AA98F4FDF3}"/>
              </a:ext>
            </a:extLst>
          </p:cNvPr>
          <p:cNvSpPr/>
          <p:nvPr userDrawn="1"/>
        </p:nvSpPr>
        <p:spPr>
          <a:xfrm>
            <a:off x="198408" y="155275"/>
            <a:ext cx="11795184" cy="65647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7328F08-E8B8-E566-DBAE-6027C41C916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08" y="195690"/>
            <a:ext cx="1699403" cy="53269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1C8360A-8740-6621-8C52-5F2B55D257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54" b="18357"/>
          <a:stretch/>
        </p:blipFill>
        <p:spPr>
          <a:xfrm>
            <a:off x="227162" y="776252"/>
            <a:ext cx="1368725" cy="514326"/>
          </a:xfrm>
          <a:prstGeom prst="rect">
            <a:avLst/>
          </a:prstGeom>
        </p:spPr>
      </p:pic>
      <p:sp>
        <p:nvSpPr>
          <p:cNvPr id="15" name="Titre 1">
            <a:extLst>
              <a:ext uri="{FF2B5EF4-FFF2-40B4-BE49-F238E27FC236}">
                <a16:creationId xmlns:a16="http://schemas.microsoft.com/office/drawing/2014/main" id="{24290860-49E5-81EF-7050-DD75F49C1B46}"/>
              </a:ext>
            </a:extLst>
          </p:cNvPr>
          <p:cNvSpPr txBox="1">
            <a:spLocks/>
          </p:cNvSpPr>
          <p:nvPr userDrawn="1"/>
        </p:nvSpPr>
        <p:spPr>
          <a:xfrm>
            <a:off x="1281112" y="2411589"/>
            <a:ext cx="9629775" cy="115167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1086CD6-C9DD-4938-E323-971AA1A21AF3}"/>
              </a:ext>
            </a:extLst>
          </p:cNvPr>
          <p:cNvSpPr txBox="1"/>
          <p:nvPr userDrawn="1"/>
        </p:nvSpPr>
        <p:spPr>
          <a:xfrm>
            <a:off x="3776956" y="6584554"/>
            <a:ext cx="4912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SOUTENANCE PROJET MATLAB</a:t>
            </a:r>
          </a:p>
        </p:txBody>
      </p:sp>
    </p:spTree>
    <p:extLst>
      <p:ext uri="{BB962C8B-B14F-4D97-AF65-F5344CB8AC3E}">
        <p14:creationId xmlns:p14="http://schemas.microsoft.com/office/powerpoint/2010/main" val="295383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9AFD650A-7B46-53DB-12A8-5991C1218D4C}"/>
              </a:ext>
            </a:extLst>
          </p:cNvPr>
          <p:cNvGrpSpPr/>
          <p:nvPr/>
        </p:nvGrpSpPr>
        <p:grpSpPr>
          <a:xfrm>
            <a:off x="638842" y="6190488"/>
            <a:ext cx="10987468" cy="566928"/>
            <a:chOff x="638842" y="6190488"/>
            <a:chExt cx="10987468" cy="566928"/>
          </a:xfrm>
        </p:grpSpPr>
        <p:sp>
          <p:nvSpPr>
            <p:cNvPr id="5" name="Titre 3">
              <a:extLst>
                <a:ext uri="{FF2B5EF4-FFF2-40B4-BE49-F238E27FC236}">
                  <a16:creationId xmlns:a16="http://schemas.microsoft.com/office/drawing/2014/main" id="{DAFC750F-5DE6-8BC5-4CB6-1DC3C11C70F5}"/>
                </a:ext>
              </a:extLst>
            </p:cNvPr>
            <p:cNvSpPr txBox="1">
              <a:spLocks/>
            </p:cNvSpPr>
            <p:nvPr/>
          </p:nvSpPr>
          <p:spPr>
            <a:xfrm>
              <a:off x="638842" y="6190488"/>
              <a:ext cx="1729454" cy="566928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800" b="1" kern="1200">
                  <a:solidFill>
                    <a:schemeClr val="tx1"/>
                  </a:solidFill>
                  <a:latin typeface="Aharoni" panose="02010803020104030203" pitchFamily="2" charset="-79"/>
                  <a:ea typeface="+mj-ea"/>
                  <a:cs typeface="Aharoni" panose="02010803020104030203" pitchFamily="2" charset="-79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fr-FR" sz="1000" dirty="0">
                  <a:latin typeface="Abadi" panose="020B0604020104020204" pitchFamily="34" charset="0"/>
                </a:rPr>
                <a:t>Marion</a:t>
              </a:r>
              <a:br>
                <a:rPr lang="fr-FR" sz="1000" dirty="0">
                  <a:latin typeface="Abadi" panose="020B0604020104020204" pitchFamily="34" charset="0"/>
                </a:rPr>
              </a:br>
              <a:r>
                <a:rPr lang="fr-FR" sz="1000" dirty="0">
                  <a:latin typeface="Abadi" panose="020B0604020104020204" pitchFamily="34" charset="0"/>
                </a:rPr>
                <a:t>ESCOUTELOUP</a:t>
              </a:r>
            </a:p>
          </p:txBody>
        </p:sp>
        <p:sp>
          <p:nvSpPr>
            <p:cNvPr id="6" name="Titre 3">
              <a:extLst>
                <a:ext uri="{FF2B5EF4-FFF2-40B4-BE49-F238E27FC236}">
                  <a16:creationId xmlns:a16="http://schemas.microsoft.com/office/drawing/2014/main" id="{6AB04EBA-245C-9E22-9A95-718CF3CA684D}"/>
                </a:ext>
              </a:extLst>
            </p:cNvPr>
            <p:cNvSpPr txBox="1">
              <a:spLocks/>
            </p:cNvSpPr>
            <p:nvPr/>
          </p:nvSpPr>
          <p:spPr>
            <a:xfrm>
              <a:off x="5267849" y="6190488"/>
              <a:ext cx="1729454" cy="566928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800" b="1" kern="1200">
                  <a:solidFill>
                    <a:schemeClr val="tx1"/>
                  </a:solidFill>
                  <a:latin typeface="Aharoni" panose="02010803020104030203" pitchFamily="2" charset="-79"/>
                  <a:ea typeface="+mj-ea"/>
                  <a:cs typeface="Aharoni" panose="02010803020104030203" pitchFamily="2" charset="-79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fr-FR" sz="1000" dirty="0">
                  <a:latin typeface="Abadi" panose="020B0604020104020204" pitchFamily="34" charset="0"/>
                </a:rPr>
                <a:t>Etienne</a:t>
              </a:r>
              <a:br>
                <a:rPr lang="fr-FR" sz="1000" dirty="0">
                  <a:latin typeface="Abadi" panose="020B0604020104020204" pitchFamily="34" charset="0"/>
                </a:rPr>
              </a:br>
              <a:r>
                <a:rPr lang="fr-FR" sz="1000" dirty="0">
                  <a:latin typeface="Abadi" panose="020B0604020104020204" pitchFamily="34" charset="0"/>
                </a:rPr>
                <a:t>MATEOS</a:t>
              </a:r>
            </a:p>
          </p:txBody>
        </p:sp>
        <p:sp>
          <p:nvSpPr>
            <p:cNvPr id="7" name="Titre 3">
              <a:extLst>
                <a:ext uri="{FF2B5EF4-FFF2-40B4-BE49-F238E27FC236}">
                  <a16:creationId xmlns:a16="http://schemas.microsoft.com/office/drawing/2014/main" id="{172687AD-A60B-AA4B-1F3E-8860FC18B6C0}"/>
                </a:ext>
              </a:extLst>
            </p:cNvPr>
            <p:cNvSpPr txBox="1">
              <a:spLocks/>
            </p:cNvSpPr>
            <p:nvPr/>
          </p:nvSpPr>
          <p:spPr>
            <a:xfrm>
              <a:off x="9896856" y="6190488"/>
              <a:ext cx="1729454" cy="566928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800" b="1" kern="1200">
                  <a:solidFill>
                    <a:schemeClr val="tx1"/>
                  </a:solidFill>
                  <a:latin typeface="Aharoni" panose="02010803020104030203" pitchFamily="2" charset="-79"/>
                  <a:ea typeface="+mj-ea"/>
                  <a:cs typeface="Aharoni" panose="02010803020104030203" pitchFamily="2" charset="-79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fr-FR" sz="1000" dirty="0">
                  <a:latin typeface="Abadi" panose="020B0604020104020204" pitchFamily="34" charset="0"/>
                </a:rPr>
                <a:t>Julien</a:t>
              </a:r>
              <a:br>
                <a:rPr lang="fr-FR" sz="1000" dirty="0">
                  <a:latin typeface="Abadi" panose="020B0604020104020204" pitchFamily="34" charset="0"/>
                </a:rPr>
              </a:br>
              <a:r>
                <a:rPr lang="fr-FR" sz="1000" dirty="0">
                  <a:latin typeface="Abadi" panose="020B0604020104020204" pitchFamily="34" charset="0"/>
                </a:rPr>
                <a:t>ARNAUDIES</a:t>
              </a:r>
            </a:p>
          </p:txBody>
        </p:sp>
        <p:sp>
          <p:nvSpPr>
            <p:cNvPr id="8" name="Titre 3">
              <a:extLst>
                <a:ext uri="{FF2B5EF4-FFF2-40B4-BE49-F238E27FC236}">
                  <a16:creationId xmlns:a16="http://schemas.microsoft.com/office/drawing/2014/main" id="{79F84FBD-D1CB-77E5-C417-E363E8773BED}"/>
                </a:ext>
              </a:extLst>
            </p:cNvPr>
            <p:cNvSpPr txBox="1">
              <a:spLocks/>
            </p:cNvSpPr>
            <p:nvPr/>
          </p:nvSpPr>
          <p:spPr>
            <a:xfrm>
              <a:off x="2953345" y="6190488"/>
              <a:ext cx="1729454" cy="566928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800" b="1" kern="1200">
                  <a:solidFill>
                    <a:schemeClr val="tx1"/>
                  </a:solidFill>
                  <a:latin typeface="Aharoni" panose="02010803020104030203" pitchFamily="2" charset="-79"/>
                  <a:ea typeface="+mj-ea"/>
                  <a:cs typeface="Aharoni" panose="02010803020104030203" pitchFamily="2" charset="-79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fr-FR" sz="1000" dirty="0">
                  <a:latin typeface="Abadi" panose="020B0604020104020204" pitchFamily="34" charset="0"/>
                </a:rPr>
                <a:t>Théo</a:t>
              </a:r>
              <a:br>
                <a:rPr lang="fr-FR" sz="1000" dirty="0">
                  <a:latin typeface="Abadi" panose="020B0604020104020204" pitchFamily="34" charset="0"/>
                </a:rPr>
              </a:br>
              <a:r>
                <a:rPr lang="fr-FR" sz="1000" dirty="0">
                  <a:latin typeface="Abadi" panose="020B0604020104020204" pitchFamily="34" charset="0"/>
                </a:rPr>
                <a:t>FAURE</a:t>
              </a:r>
            </a:p>
          </p:txBody>
        </p:sp>
        <p:sp>
          <p:nvSpPr>
            <p:cNvPr id="9" name="Titre 3">
              <a:extLst>
                <a:ext uri="{FF2B5EF4-FFF2-40B4-BE49-F238E27FC236}">
                  <a16:creationId xmlns:a16="http://schemas.microsoft.com/office/drawing/2014/main" id="{DBEB743D-4B49-CE63-112A-409830B777CF}"/>
                </a:ext>
              </a:extLst>
            </p:cNvPr>
            <p:cNvSpPr txBox="1">
              <a:spLocks/>
            </p:cNvSpPr>
            <p:nvPr/>
          </p:nvSpPr>
          <p:spPr>
            <a:xfrm>
              <a:off x="7582352" y="6190488"/>
              <a:ext cx="1729454" cy="566928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800" b="1" kern="1200">
                  <a:solidFill>
                    <a:schemeClr val="tx1"/>
                  </a:solidFill>
                  <a:latin typeface="Aharoni" panose="02010803020104030203" pitchFamily="2" charset="-79"/>
                  <a:ea typeface="+mj-ea"/>
                  <a:cs typeface="Aharoni" panose="02010803020104030203" pitchFamily="2" charset="-79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fr-FR" sz="1000" dirty="0">
                  <a:latin typeface="Abadi" panose="020B0604020104020204" pitchFamily="34" charset="0"/>
                </a:rPr>
                <a:t>Yohann</a:t>
              </a:r>
              <a:br>
                <a:rPr lang="fr-FR" sz="1000" dirty="0">
                  <a:latin typeface="Abadi" panose="020B0604020104020204" pitchFamily="34" charset="0"/>
                </a:rPr>
              </a:br>
              <a:r>
                <a:rPr lang="fr-FR" sz="1000" dirty="0">
                  <a:latin typeface="Abadi" panose="020B0604020104020204" pitchFamily="34" charset="0"/>
                </a:rPr>
                <a:t>DELAVEAUX</a:t>
              </a:r>
            </a:p>
          </p:txBody>
        </p:sp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8FE3BC79-3FDB-F3A0-CC4B-A0619ED0B876}"/>
              </a:ext>
            </a:extLst>
          </p:cNvPr>
          <p:cNvGrpSpPr/>
          <p:nvPr/>
        </p:nvGrpSpPr>
        <p:grpSpPr>
          <a:xfrm>
            <a:off x="1644475" y="1167012"/>
            <a:ext cx="9117108" cy="4523976"/>
            <a:chOff x="1503569" y="1024128"/>
            <a:chExt cx="9930019" cy="4932854"/>
          </a:xfrm>
        </p:grpSpPr>
        <p:grpSp>
          <p:nvGrpSpPr>
            <p:cNvPr id="45" name="Groupe 44">
              <a:extLst>
                <a:ext uri="{FF2B5EF4-FFF2-40B4-BE49-F238E27FC236}">
                  <a16:creationId xmlns:a16="http://schemas.microsoft.com/office/drawing/2014/main" id="{B60793B3-8414-CB2D-BE9B-469C6E82742A}"/>
                </a:ext>
              </a:extLst>
            </p:cNvPr>
            <p:cNvGrpSpPr/>
            <p:nvPr/>
          </p:nvGrpSpPr>
          <p:grpSpPr>
            <a:xfrm>
              <a:off x="5106000" y="3000816"/>
              <a:ext cx="6327588" cy="1227097"/>
              <a:chOff x="5106000" y="3000816"/>
              <a:chExt cx="6327588" cy="1227097"/>
            </a:xfrm>
          </p:grpSpPr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15705A6A-4168-4F2C-9260-70C487266528}"/>
                  </a:ext>
                </a:extLst>
              </p:cNvPr>
              <p:cNvGrpSpPr/>
              <p:nvPr/>
            </p:nvGrpSpPr>
            <p:grpSpPr>
              <a:xfrm>
                <a:off x="5106000" y="3799729"/>
                <a:ext cx="6311778" cy="428184"/>
                <a:chOff x="5106000" y="2997935"/>
                <a:chExt cx="6311778" cy="428184"/>
              </a:xfrm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D4D333EE-A554-2798-4BD0-BC9FBC6903A1}"/>
                    </a:ext>
                  </a:extLst>
                </p:cNvPr>
                <p:cNvSpPr/>
                <p:nvPr/>
              </p:nvSpPr>
              <p:spPr>
                <a:xfrm>
                  <a:off x="7271889" y="2997935"/>
                  <a:ext cx="1980000" cy="42818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b="1" dirty="0" err="1">
                      <a:solidFill>
                        <a:schemeClr val="tx1"/>
                      </a:solidFill>
                    </a:rPr>
                    <a:t>Zero_padding_mode.m</a:t>
                  </a:r>
                  <a:endParaRPr lang="fr-FR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DA57C0D9-2882-8FCD-7B5C-03FDB8359662}"/>
                    </a:ext>
                  </a:extLst>
                </p:cNvPr>
                <p:cNvSpPr/>
                <p:nvPr/>
              </p:nvSpPr>
              <p:spPr>
                <a:xfrm>
                  <a:off x="9437778" y="2997935"/>
                  <a:ext cx="1980000" cy="42818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b="1" dirty="0" err="1">
                      <a:solidFill>
                        <a:schemeClr val="tx1"/>
                      </a:solidFill>
                    </a:rPr>
                    <a:t>Interp_mode.m</a:t>
                  </a:r>
                  <a:endParaRPr lang="fr-FR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090CFBB7-5A9F-F943-B7DC-791F8F8A3F1C}"/>
                    </a:ext>
                  </a:extLst>
                </p:cNvPr>
                <p:cNvSpPr/>
                <p:nvPr/>
              </p:nvSpPr>
              <p:spPr>
                <a:xfrm>
                  <a:off x="5106000" y="2997935"/>
                  <a:ext cx="1980000" cy="42818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b="1" dirty="0" err="1">
                      <a:solidFill>
                        <a:schemeClr val="tx1"/>
                      </a:solidFill>
                    </a:rPr>
                    <a:t>Linaire_mode.m</a:t>
                  </a:r>
                  <a:endParaRPr lang="fr-FR" sz="1100" b="1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fr-FR" sz="1100" dirty="0" err="1">
                      <a:solidFill>
                        <a:schemeClr val="tx1"/>
                      </a:solidFill>
                    </a:rPr>
                    <a:t>modeChoice</a:t>
                  </a:r>
                  <a:r>
                    <a:rPr lang="fr-FR" sz="1100" dirty="0">
                      <a:solidFill>
                        <a:schemeClr val="tx1"/>
                      </a:solidFill>
                    </a:rPr>
                    <a:t> = 1 </a:t>
                  </a:r>
                </a:p>
              </p:txBody>
            </p:sp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57277105-C157-ECB7-426A-4B354F73AFBB}"/>
                  </a:ext>
                </a:extLst>
              </p:cNvPr>
              <p:cNvGrpSpPr/>
              <p:nvPr/>
            </p:nvGrpSpPr>
            <p:grpSpPr>
              <a:xfrm>
                <a:off x="5121810" y="3000816"/>
                <a:ext cx="6311778" cy="428184"/>
                <a:chOff x="5106000" y="2997935"/>
                <a:chExt cx="6311778" cy="428184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E1B219F0-573A-9240-BDC2-7F1E6227F1BD}"/>
                    </a:ext>
                  </a:extLst>
                </p:cNvPr>
                <p:cNvSpPr/>
                <p:nvPr/>
              </p:nvSpPr>
              <p:spPr>
                <a:xfrm>
                  <a:off x="7271889" y="2997935"/>
                  <a:ext cx="1980000" cy="42818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b="1" dirty="0" err="1">
                      <a:solidFill>
                        <a:schemeClr val="tx1"/>
                      </a:solidFill>
                    </a:rPr>
                    <a:t>remove_bit.m</a:t>
                  </a:r>
                  <a:endParaRPr lang="fr-FR" sz="1100" b="1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fr-FR" sz="1100" dirty="0" err="1">
                      <a:solidFill>
                        <a:schemeClr val="tx1"/>
                      </a:solidFill>
                    </a:rPr>
                    <a:t>projectMode</a:t>
                  </a:r>
                  <a:r>
                    <a:rPr lang="fr-FR" sz="1100" dirty="0">
                      <a:solidFill>
                        <a:schemeClr val="tx1"/>
                      </a:solidFill>
                    </a:rPr>
                    <a:t> = 2 </a:t>
                  </a: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B6CB6DA3-9326-FF6D-2C0D-75304FF3A3E0}"/>
                    </a:ext>
                  </a:extLst>
                </p:cNvPr>
                <p:cNvSpPr/>
                <p:nvPr/>
              </p:nvSpPr>
              <p:spPr>
                <a:xfrm>
                  <a:off x="9437778" y="2997935"/>
                  <a:ext cx="1980000" cy="42818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b="1" dirty="0" err="1">
                      <a:solidFill>
                        <a:schemeClr val="tx1"/>
                      </a:solidFill>
                    </a:rPr>
                    <a:t>remove_bit.m</a:t>
                  </a:r>
                  <a:endParaRPr lang="fr-FR" sz="1100" b="1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fr-FR" sz="1100" dirty="0" err="1">
                      <a:solidFill>
                        <a:schemeClr val="tx1"/>
                      </a:solidFill>
                    </a:rPr>
                    <a:t>projectMode</a:t>
                  </a:r>
                  <a:r>
                    <a:rPr lang="fr-FR" sz="1100" dirty="0">
                      <a:solidFill>
                        <a:schemeClr val="tx1"/>
                      </a:solidFill>
                    </a:rPr>
                    <a:t> = 1 </a:t>
                  </a: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BF07C229-E524-7FBA-6805-003B7AD4413A}"/>
                    </a:ext>
                  </a:extLst>
                </p:cNvPr>
                <p:cNvSpPr/>
                <p:nvPr/>
              </p:nvSpPr>
              <p:spPr>
                <a:xfrm>
                  <a:off x="5106000" y="2997935"/>
                  <a:ext cx="1980000" cy="42818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b="1" dirty="0" err="1">
                      <a:solidFill>
                        <a:schemeClr val="tx1"/>
                      </a:solidFill>
                    </a:rPr>
                    <a:t>remove_bit.m</a:t>
                  </a:r>
                  <a:endParaRPr lang="fr-FR" sz="1100" b="1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fr-FR" sz="1100" dirty="0" err="1">
                      <a:solidFill>
                        <a:schemeClr val="tx1"/>
                      </a:solidFill>
                    </a:rPr>
                    <a:t>projectMode</a:t>
                  </a:r>
                  <a:r>
                    <a:rPr lang="fr-FR" sz="1100" dirty="0">
                      <a:solidFill>
                        <a:schemeClr val="tx1"/>
                      </a:solidFill>
                    </a:rPr>
                    <a:t> = 3</a:t>
                  </a:r>
                </a:p>
              </p:txBody>
            </p:sp>
          </p:grpSp>
          <p:cxnSp>
            <p:nvCxnSpPr>
              <p:cNvPr id="42" name="Connecteur droit avec flèche 41">
                <a:extLst>
                  <a:ext uri="{FF2B5EF4-FFF2-40B4-BE49-F238E27FC236}">
                    <a16:creationId xmlns:a16="http://schemas.microsoft.com/office/drawing/2014/main" id="{D15CD317-9483-63E7-A09A-254C9BFDCF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80078" y="3439729"/>
                <a:ext cx="0" cy="360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avec flèche 42">
                <a:extLst>
                  <a:ext uri="{FF2B5EF4-FFF2-40B4-BE49-F238E27FC236}">
                    <a16:creationId xmlns:a16="http://schemas.microsoft.com/office/drawing/2014/main" id="{80D41963-6822-AEF0-3C03-DE86A00B38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1810" y="3439729"/>
                <a:ext cx="0" cy="360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avec flèche 43">
                <a:extLst>
                  <a:ext uri="{FF2B5EF4-FFF2-40B4-BE49-F238E27FC236}">
                    <a16:creationId xmlns:a16="http://schemas.microsoft.com/office/drawing/2014/main" id="{CED972D3-D752-2C8A-741D-6C60C4302A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27778" y="3429000"/>
                <a:ext cx="0" cy="360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2B233CAB-D237-93FA-E221-621D173482F4}"/>
                </a:ext>
              </a:extLst>
            </p:cNvPr>
            <p:cNvGrpSpPr/>
            <p:nvPr/>
          </p:nvGrpSpPr>
          <p:grpSpPr>
            <a:xfrm>
              <a:off x="1503569" y="1024128"/>
              <a:ext cx="8925287" cy="4932854"/>
              <a:chOff x="1503569" y="1024128"/>
              <a:chExt cx="8925287" cy="4932854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06D4E7D-2C79-1804-03B4-4E56C7DB3B29}"/>
                  </a:ext>
                </a:extLst>
              </p:cNvPr>
              <p:cNvSpPr/>
              <p:nvPr/>
            </p:nvSpPr>
            <p:spPr>
              <a:xfrm>
                <a:off x="5048559" y="1024128"/>
                <a:ext cx="1948744" cy="36576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 err="1">
                    <a:solidFill>
                      <a:schemeClr val="tx1"/>
                    </a:solidFill>
                  </a:rPr>
                  <a:t>main.m</a:t>
                </a:r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4" name="Groupe 23">
                <a:extLst>
                  <a:ext uri="{FF2B5EF4-FFF2-40B4-BE49-F238E27FC236}">
                    <a16:creationId xmlns:a16="http://schemas.microsoft.com/office/drawing/2014/main" id="{A76F737C-E2A0-469F-170B-FFCB3CE77398}"/>
                  </a:ext>
                </a:extLst>
              </p:cNvPr>
              <p:cNvGrpSpPr/>
              <p:nvPr/>
            </p:nvGrpSpPr>
            <p:grpSpPr>
              <a:xfrm>
                <a:off x="2867013" y="1569240"/>
                <a:ext cx="1522024" cy="998928"/>
                <a:chOff x="3526535" y="1774752"/>
                <a:chExt cx="1522024" cy="998928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07002C05-5200-EBB9-30AF-F9949801932C}"/>
                    </a:ext>
                  </a:extLst>
                </p:cNvPr>
                <p:cNvSpPr/>
                <p:nvPr/>
              </p:nvSpPr>
              <p:spPr>
                <a:xfrm>
                  <a:off x="3526535" y="2206752"/>
                  <a:ext cx="1522024" cy="56692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b="1" dirty="0">
                      <a:solidFill>
                        <a:schemeClr val="tx1"/>
                      </a:solidFill>
                    </a:rPr>
                    <a:t>Mode </a:t>
                  </a:r>
                  <a:r>
                    <a:rPr lang="fr-FR" sz="1200" b="1" dirty="0" err="1">
                      <a:solidFill>
                        <a:schemeClr val="tx1"/>
                      </a:solidFill>
                    </a:rPr>
                    <a:t>demo</a:t>
                  </a:r>
                  <a:br>
                    <a:rPr lang="fr-FR" sz="1200" b="1" dirty="0">
                      <a:solidFill>
                        <a:schemeClr val="tx1"/>
                      </a:solidFill>
                    </a:rPr>
                  </a:br>
                  <a:r>
                    <a:rPr lang="fr-FR" sz="1200" dirty="0" err="1">
                      <a:solidFill>
                        <a:schemeClr val="tx1"/>
                      </a:solidFill>
                    </a:rPr>
                    <a:t>modeChoice</a:t>
                  </a:r>
                  <a:r>
                    <a:rPr lang="fr-FR" sz="1200" dirty="0">
                      <a:solidFill>
                        <a:schemeClr val="tx1"/>
                      </a:solidFill>
                    </a:rPr>
                    <a:t> = 0</a:t>
                  </a:r>
                </a:p>
              </p:txBody>
            </p:sp>
            <p:cxnSp>
              <p:nvCxnSpPr>
                <p:cNvPr id="15" name="Connecteur droit avec flèche 14">
                  <a:extLst>
                    <a:ext uri="{FF2B5EF4-FFF2-40B4-BE49-F238E27FC236}">
                      <a16:creationId xmlns:a16="http://schemas.microsoft.com/office/drawing/2014/main" id="{D45DC8BF-E6EC-FDA2-8DB7-B7AB7C3BC69D}"/>
                    </a:ext>
                  </a:extLst>
                </p:cNvPr>
                <p:cNvCxnSpPr>
                  <a:cxnSpLocks/>
                  <a:endCxn id="12" idx="0"/>
                </p:cNvCxnSpPr>
                <p:nvPr/>
              </p:nvCxnSpPr>
              <p:spPr>
                <a:xfrm>
                  <a:off x="4265306" y="1774752"/>
                  <a:ext cx="0" cy="4320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e 22">
                <a:extLst>
                  <a:ext uri="{FF2B5EF4-FFF2-40B4-BE49-F238E27FC236}">
                    <a16:creationId xmlns:a16="http://schemas.microsoft.com/office/drawing/2014/main" id="{7E124EC0-F567-C197-0F2A-18A40AEC81AB}"/>
                  </a:ext>
                </a:extLst>
              </p:cNvPr>
              <p:cNvGrpSpPr/>
              <p:nvPr/>
            </p:nvGrpSpPr>
            <p:grpSpPr>
              <a:xfrm>
                <a:off x="7500877" y="1569888"/>
                <a:ext cx="1522024" cy="998928"/>
                <a:chOff x="6997303" y="1786944"/>
                <a:chExt cx="1522024" cy="998928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1A74396D-B3B9-29AF-5DE8-66F374628160}"/>
                    </a:ext>
                  </a:extLst>
                </p:cNvPr>
                <p:cNvSpPr/>
                <p:nvPr/>
              </p:nvSpPr>
              <p:spPr>
                <a:xfrm>
                  <a:off x="6997303" y="2218944"/>
                  <a:ext cx="1522024" cy="56692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b="1" dirty="0">
                      <a:solidFill>
                        <a:schemeClr val="tx1"/>
                      </a:solidFill>
                    </a:rPr>
                    <a:t>Mode projet</a:t>
                  </a:r>
                  <a:br>
                    <a:rPr lang="fr-FR" sz="1200" b="1" dirty="0">
                      <a:solidFill>
                        <a:schemeClr val="tx1"/>
                      </a:solidFill>
                    </a:rPr>
                  </a:br>
                  <a:r>
                    <a:rPr lang="fr-FR" sz="1200" dirty="0" err="1">
                      <a:solidFill>
                        <a:schemeClr val="tx1"/>
                      </a:solidFill>
                    </a:rPr>
                    <a:t>modeChoice</a:t>
                  </a:r>
                  <a:r>
                    <a:rPr lang="fr-FR" sz="1200" dirty="0">
                      <a:solidFill>
                        <a:schemeClr val="tx1"/>
                      </a:solidFill>
                    </a:rPr>
                    <a:t> = 1</a:t>
                  </a:r>
                </a:p>
              </p:txBody>
            </p:sp>
            <p:cxnSp>
              <p:nvCxnSpPr>
                <p:cNvPr id="18" name="Connecteur droit avec flèche 17">
                  <a:extLst>
                    <a:ext uri="{FF2B5EF4-FFF2-40B4-BE49-F238E27FC236}">
                      <a16:creationId xmlns:a16="http://schemas.microsoft.com/office/drawing/2014/main" id="{4EAC0210-E54E-A489-D1E7-3DAD26238D2C}"/>
                    </a:ext>
                  </a:extLst>
                </p:cNvPr>
                <p:cNvCxnSpPr>
                  <a:cxnSpLocks/>
                  <a:endCxn id="17" idx="0"/>
                </p:cNvCxnSpPr>
                <p:nvPr/>
              </p:nvCxnSpPr>
              <p:spPr>
                <a:xfrm>
                  <a:off x="7736074" y="1786944"/>
                  <a:ext cx="0" cy="4320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40A6C1DD-2C1D-57E1-657A-FDBF1F2F99BB}"/>
                  </a:ext>
                </a:extLst>
              </p:cNvPr>
              <p:cNvCxnSpPr>
                <a:stCxn id="11" idx="2"/>
              </p:cNvCxnSpPr>
              <p:nvPr/>
            </p:nvCxnSpPr>
            <p:spPr>
              <a:xfrm>
                <a:off x="6022931" y="1389888"/>
                <a:ext cx="0" cy="180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21">
                <a:extLst>
                  <a:ext uri="{FF2B5EF4-FFF2-40B4-BE49-F238E27FC236}">
                    <a16:creationId xmlns:a16="http://schemas.microsoft.com/office/drawing/2014/main" id="{B0F19150-F349-1203-60FB-75A4297F90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22931" y="1572768"/>
                <a:ext cx="221671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21EDB7B1-BFC0-0137-E828-C4564C8059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5066" y="1569888"/>
                <a:ext cx="251935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e 31">
                <a:extLst>
                  <a:ext uri="{FF2B5EF4-FFF2-40B4-BE49-F238E27FC236}">
                    <a16:creationId xmlns:a16="http://schemas.microsoft.com/office/drawing/2014/main" id="{3665349E-374D-BE17-C677-FDC11E497BDA}"/>
                  </a:ext>
                </a:extLst>
              </p:cNvPr>
              <p:cNvGrpSpPr/>
              <p:nvPr/>
            </p:nvGrpSpPr>
            <p:grpSpPr>
              <a:xfrm>
                <a:off x="2867012" y="2569427"/>
                <a:ext cx="1522025" cy="860184"/>
                <a:chOff x="3665589" y="2568816"/>
                <a:chExt cx="1522025" cy="860184"/>
              </a:xfrm>
            </p:grpSpPr>
            <p:cxnSp>
              <p:nvCxnSpPr>
                <p:cNvPr id="26" name="Connecteur droit avec flèche 25">
                  <a:extLst>
                    <a:ext uri="{FF2B5EF4-FFF2-40B4-BE49-F238E27FC236}">
                      <a16:creationId xmlns:a16="http://schemas.microsoft.com/office/drawing/2014/main" id="{4B18E8F9-75C6-5B7C-8A62-19A7922510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04443" y="2568816"/>
                  <a:ext cx="0" cy="4320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A1BE81F8-EC36-6B15-A36B-7D9DB83B25A3}"/>
                    </a:ext>
                  </a:extLst>
                </p:cNvPr>
                <p:cNvSpPr/>
                <p:nvPr/>
              </p:nvSpPr>
              <p:spPr>
                <a:xfrm>
                  <a:off x="3665589" y="3000816"/>
                  <a:ext cx="1522025" cy="42818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b="1" dirty="0" err="1">
                      <a:solidFill>
                        <a:schemeClr val="tx1"/>
                      </a:solidFill>
                    </a:rPr>
                    <a:t>Linear</a:t>
                  </a:r>
                  <a:r>
                    <a:rPr lang="fr-FR" sz="1100" b="1" dirty="0">
                      <a:solidFill>
                        <a:schemeClr val="tx1"/>
                      </a:solidFill>
                    </a:rPr>
                    <a:t> mode DEMO</a:t>
                  </a:r>
                  <a:endParaRPr lang="fr-FR" sz="11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8" name="Connecteur droit avec flèche 27">
                <a:extLst>
                  <a:ext uri="{FF2B5EF4-FFF2-40B4-BE49-F238E27FC236}">
                    <a16:creationId xmlns:a16="http://schemas.microsoft.com/office/drawing/2014/main" id="{2FA5B7C5-A118-9678-FF92-F07E00F6ED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61889" y="2568816"/>
                <a:ext cx="0" cy="432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avec flèche 45">
                <a:extLst>
                  <a:ext uri="{FF2B5EF4-FFF2-40B4-BE49-F238E27FC236}">
                    <a16:creationId xmlns:a16="http://schemas.microsoft.com/office/drawing/2014/main" id="{5DFF3155-7193-76F9-05FF-91FF24BF3E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9618" y="2820816"/>
                <a:ext cx="0" cy="180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avec flèche 46">
                <a:extLst>
                  <a:ext uri="{FF2B5EF4-FFF2-40B4-BE49-F238E27FC236}">
                    <a16:creationId xmlns:a16="http://schemas.microsoft.com/office/drawing/2014/main" id="{41F7B411-E2FE-DCD1-7564-C1050081D7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27778" y="2823816"/>
                <a:ext cx="0" cy="180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92937227-E6D4-C023-0865-B4C068ACAA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2826912"/>
                <a:ext cx="433177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avec flèche 49">
                <a:extLst>
                  <a:ext uri="{FF2B5EF4-FFF2-40B4-BE49-F238E27FC236}">
                    <a16:creationId xmlns:a16="http://schemas.microsoft.com/office/drawing/2014/main" id="{D238C395-19B9-2275-38EB-44280ACB45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61889" y="4227913"/>
                <a:ext cx="0" cy="252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avec flèche 50">
                <a:extLst>
                  <a:ext uri="{FF2B5EF4-FFF2-40B4-BE49-F238E27FC236}">
                    <a16:creationId xmlns:a16="http://schemas.microsoft.com/office/drawing/2014/main" id="{7E77F42B-06E8-2BE8-CC9F-CA7F04CD96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0696" y="4224913"/>
                <a:ext cx="0" cy="252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avec flèche 51">
                <a:extLst>
                  <a:ext uri="{FF2B5EF4-FFF2-40B4-BE49-F238E27FC236}">
                    <a16:creationId xmlns:a16="http://schemas.microsoft.com/office/drawing/2014/main" id="{3734D766-2CF9-53BF-7893-C6A093EF2A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28856" y="4227913"/>
                <a:ext cx="0" cy="252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6F640E70-0844-487E-0D7F-5FF0547E6B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4516175"/>
                <a:ext cx="433177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cteur droit avec flèche 53">
                <a:extLst>
                  <a:ext uri="{FF2B5EF4-FFF2-40B4-BE49-F238E27FC236}">
                    <a16:creationId xmlns:a16="http://schemas.microsoft.com/office/drawing/2014/main" id="{A3A8950C-C5D5-43ED-86EC-0E0C4C7BE38F}"/>
                  </a:ext>
                </a:extLst>
              </p:cNvPr>
              <p:cNvCxnSpPr>
                <a:cxnSpLocks/>
                <a:endCxn id="55" idx="0"/>
              </p:cNvCxnSpPr>
              <p:nvPr/>
            </p:nvCxnSpPr>
            <p:spPr>
              <a:xfrm>
                <a:off x="8261889" y="4524094"/>
                <a:ext cx="0" cy="43419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915F8E7-6A5E-159E-1706-A0BC77D3488B}"/>
                  </a:ext>
                </a:extLst>
              </p:cNvPr>
              <p:cNvSpPr/>
              <p:nvPr/>
            </p:nvSpPr>
            <p:spPr>
              <a:xfrm>
                <a:off x="7271889" y="4958293"/>
                <a:ext cx="1980000" cy="4281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b="1" dirty="0">
                    <a:solidFill>
                      <a:schemeClr val="tx1"/>
                    </a:solidFill>
                  </a:rPr>
                  <a:t>Affichage des courbes</a:t>
                </a:r>
                <a:endParaRPr lang="fr-FR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6" name="Connecteur droit avec flèche 55">
                <a:extLst>
                  <a:ext uri="{FF2B5EF4-FFF2-40B4-BE49-F238E27FC236}">
                    <a16:creationId xmlns:a16="http://schemas.microsoft.com/office/drawing/2014/main" id="{C55C858D-97C8-1334-3D48-B902ACB45B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5066" y="3439729"/>
                <a:ext cx="0" cy="150844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D67914B4-FB4E-8D95-7F37-920C3C1C1D46}"/>
                  </a:ext>
                </a:extLst>
              </p:cNvPr>
              <p:cNvSpPr/>
              <p:nvPr/>
            </p:nvSpPr>
            <p:spPr>
              <a:xfrm>
                <a:off x="2615066" y="4958293"/>
                <a:ext cx="1980000" cy="4281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b="1" dirty="0">
                    <a:solidFill>
                      <a:schemeClr val="tx1"/>
                    </a:solidFill>
                  </a:rPr>
                  <a:t>Affichage des courbes</a:t>
                </a:r>
                <a:endParaRPr lang="fr-FR" sz="11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5" name="Groupe 64">
                <a:extLst>
                  <a:ext uri="{FF2B5EF4-FFF2-40B4-BE49-F238E27FC236}">
                    <a16:creationId xmlns:a16="http://schemas.microsoft.com/office/drawing/2014/main" id="{6C92AF46-3E8F-1714-6A11-BD9ED16D0B88}"/>
                  </a:ext>
                </a:extLst>
              </p:cNvPr>
              <p:cNvGrpSpPr/>
              <p:nvPr/>
            </p:nvGrpSpPr>
            <p:grpSpPr>
              <a:xfrm>
                <a:off x="1516192" y="1065392"/>
                <a:ext cx="3532367" cy="276999"/>
                <a:chOff x="1516192" y="1065392"/>
                <a:chExt cx="3532367" cy="276999"/>
              </a:xfrm>
            </p:grpSpPr>
            <p:cxnSp>
              <p:nvCxnSpPr>
                <p:cNvPr id="14" name="Connecteur droit avec flèche 13">
                  <a:extLst>
                    <a:ext uri="{FF2B5EF4-FFF2-40B4-BE49-F238E27FC236}">
                      <a16:creationId xmlns:a16="http://schemas.microsoft.com/office/drawing/2014/main" id="{B7BB3BC0-134B-D571-41C0-B73E53BE52DB}"/>
                    </a:ext>
                  </a:extLst>
                </p:cNvPr>
                <p:cNvCxnSpPr>
                  <a:cxnSpLocks/>
                  <a:stCxn id="62" idx="3"/>
                  <a:endCxn id="11" idx="1"/>
                </p:cNvCxnSpPr>
                <p:nvPr/>
              </p:nvCxnSpPr>
              <p:spPr>
                <a:xfrm>
                  <a:off x="2867011" y="1203892"/>
                  <a:ext cx="2181548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ZoneTexte 61">
                  <a:extLst>
                    <a:ext uri="{FF2B5EF4-FFF2-40B4-BE49-F238E27FC236}">
                      <a16:creationId xmlns:a16="http://schemas.microsoft.com/office/drawing/2014/main" id="{C1B0FC61-8A4F-B3B0-5844-666DB48CB79A}"/>
                    </a:ext>
                  </a:extLst>
                </p:cNvPr>
                <p:cNvSpPr txBox="1"/>
                <p:nvPr/>
              </p:nvSpPr>
              <p:spPr>
                <a:xfrm>
                  <a:off x="1516192" y="1065392"/>
                  <a:ext cx="135081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i="1" dirty="0"/>
                    <a:t>lancement</a:t>
                  </a:r>
                  <a:endParaRPr lang="fr-FR" sz="1600" i="1" dirty="0"/>
                </a:p>
              </p:txBody>
            </p:sp>
          </p:grpSp>
          <p:grpSp>
            <p:nvGrpSpPr>
              <p:cNvPr id="67" name="Groupe 66">
                <a:extLst>
                  <a:ext uri="{FF2B5EF4-FFF2-40B4-BE49-F238E27FC236}">
                    <a16:creationId xmlns:a16="http://schemas.microsoft.com/office/drawing/2014/main" id="{B866610E-00F6-CDA7-FFCF-A3E1B24A03F6}"/>
                  </a:ext>
                </a:extLst>
              </p:cNvPr>
              <p:cNvGrpSpPr/>
              <p:nvPr/>
            </p:nvGrpSpPr>
            <p:grpSpPr>
              <a:xfrm>
                <a:off x="1503569" y="5679983"/>
                <a:ext cx="6736079" cy="276999"/>
                <a:chOff x="1503569" y="1024128"/>
                <a:chExt cx="6736079" cy="276999"/>
              </a:xfrm>
            </p:grpSpPr>
            <p:cxnSp>
              <p:nvCxnSpPr>
                <p:cNvPr id="68" name="Connecteur droit avec flèche 67">
                  <a:extLst>
                    <a:ext uri="{FF2B5EF4-FFF2-40B4-BE49-F238E27FC236}">
                      <a16:creationId xmlns:a16="http://schemas.microsoft.com/office/drawing/2014/main" id="{1492541A-9351-C61C-F810-7393CEBA6E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54388" y="1178017"/>
                  <a:ext cx="538526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ZoneTexte 68">
                  <a:extLst>
                    <a:ext uri="{FF2B5EF4-FFF2-40B4-BE49-F238E27FC236}">
                      <a16:creationId xmlns:a16="http://schemas.microsoft.com/office/drawing/2014/main" id="{452A5AF1-1BAB-B7AC-E681-42486BB97367}"/>
                    </a:ext>
                  </a:extLst>
                </p:cNvPr>
                <p:cNvSpPr txBox="1"/>
                <p:nvPr/>
              </p:nvSpPr>
              <p:spPr>
                <a:xfrm>
                  <a:off x="1503569" y="1024128"/>
                  <a:ext cx="135081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i="1" dirty="0"/>
                    <a:t>fin</a:t>
                  </a:r>
                  <a:endParaRPr lang="fr-FR" sz="1600" i="1" dirty="0"/>
                </a:p>
              </p:txBody>
            </p:sp>
          </p:grpSp>
          <p:cxnSp>
            <p:nvCxnSpPr>
              <p:cNvPr id="71" name="Connecteur droit avec flèche 70">
                <a:extLst>
                  <a:ext uri="{FF2B5EF4-FFF2-40B4-BE49-F238E27FC236}">
                    <a16:creationId xmlns:a16="http://schemas.microsoft.com/office/drawing/2014/main" id="{4CE67F79-4083-B467-C106-C1E0E19239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61889" y="5399672"/>
                <a:ext cx="0" cy="43419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avec flèche 71">
                <a:extLst>
                  <a:ext uri="{FF2B5EF4-FFF2-40B4-BE49-F238E27FC236}">
                    <a16:creationId xmlns:a16="http://schemas.microsoft.com/office/drawing/2014/main" id="{662423D8-242E-385B-82F8-5DAC00650A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91635" y="5399672"/>
                <a:ext cx="0" cy="43419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necteur droit avec flèche 73">
                <a:extLst>
                  <a:ext uri="{FF2B5EF4-FFF2-40B4-BE49-F238E27FC236}">
                    <a16:creationId xmlns:a16="http://schemas.microsoft.com/office/drawing/2014/main" id="{BCB5CEAF-3820-4403-7111-65E0FA0FBE53}"/>
                  </a:ext>
                </a:extLst>
              </p:cNvPr>
              <p:cNvCxnSpPr>
                <a:cxnSpLocks/>
                <a:stCxn id="69" idx="0"/>
              </p:cNvCxnSpPr>
              <p:nvPr/>
            </p:nvCxnSpPr>
            <p:spPr>
              <a:xfrm flipH="1" flipV="1">
                <a:off x="2178978" y="1331905"/>
                <a:ext cx="1" cy="4348078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461051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85</Words>
  <Application>Microsoft Office PowerPoint</Application>
  <PresentationFormat>Grand écran</PresentationFormat>
  <Paragraphs>23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Abadi</vt:lpstr>
      <vt:lpstr>Aharoni</vt:lpstr>
      <vt:lpstr>Arial</vt:lpstr>
      <vt:lpstr>Calibri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DE PROJET MATLAB    SURECHANTILLONNAGE D’UN SIGNAL PAR TECHNIQUES D’INTERPOLATION </dc:title>
  <dc:creator>Marion Escouteloup</dc:creator>
  <cp:lastModifiedBy>Marion Escouteloup</cp:lastModifiedBy>
  <cp:revision>35</cp:revision>
  <dcterms:created xsi:type="dcterms:W3CDTF">2022-05-03T17:32:21Z</dcterms:created>
  <dcterms:modified xsi:type="dcterms:W3CDTF">2022-05-24T18:51:18Z</dcterms:modified>
</cp:coreProperties>
</file>