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1A969-0B6E-E704-C203-61F890F1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EEB2C1-5B64-E099-41DC-90B1F5D4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2B1F1-944F-606B-C824-C5C27237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F5372C-C944-0E27-C9BC-1A97A742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2DAAE-EE85-6DE6-253F-EF180E8C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2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7E31-9078-3640-92CE-13700DA0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AA6634-F1CC-9014-54B2-1441C6BB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26EF6-E64F-988D-FEF9-C24FEDC7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63716-DBD5-99FD-73A0-7AF2C907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8F14B-5322-359E-99FE-5C09C667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D31446-2B53-A2BA-FD5A-5A9AB4BF3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73D1F3-3B75-BA42-9128-3E468242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A57B0-0621-CA83-D897-266B44B1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27E6D-FD98-2662-657B-13C6E5EF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BD85B-8810-9107-B7AD-08499F94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2BFA9-61C1-333B-49F5-6473F5D3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CA478-C887-74CF-6876-7E804A33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EEA488-EABF-8F36-6525-F5B6C41E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C2697-10AE-022C-ACD1-31D57FF0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325D1-3FB5-BBC5-9AD8-36DFF1C9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2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E2B8B-C696-BF08-76B1-30DE576C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D9379B-1173-7B9C-D2AA-E49BEEF6E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9EE73-12B3-D0C4-7B93-45CAEE41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A62833-9FF7-2155-D7B5-100CBFA1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63A9D-A3F7-98AD-E59F-2A9B31DC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2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80C9D-D6D1-A897-B747-6D797B71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53A0E-A9C7-12BC-F651-D98E9C901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B57995-E4DC-0D6D-7098-56F157DA7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01A7B-253D-B4E2-C6D4-C40509BD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338EA7-A2E3-3217-64DC-EBC89919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6AE7C-1467-625E-B940-4AF3BFA1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4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15792-7DD4-EC88-82C1-F95B64B5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E83B53-AEFB-38B4-DD2B-A1232527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AE9F2-8A67-E355-4C43-62345C566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C73C60-BEC8-BBEA-8302-4316CA6B8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8E4814-7FF4-9AA4-CFBE-5FBBBD88F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497445-B89A-B37D-903A-93FB2A24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BF6391-CEDE-7099-4305-B8ED523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C83A78-2B93-E910-6FFC-68D4C8CA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7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A1EC6-185F-CE1C-5C78-AA2BD8D2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E3F87-548D-D45B-5D63-DD7F19B4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90AD64-621B-8CCC-1DE0-4B8DB9CA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1C4616-C3C1-9C0E-8B7C-D12B2891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96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A56CB6-F005-E561-4D19-2EBC9B40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70DDDF-27BC-C1F0-E9E2-DC924A5C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786A88-8991-E6B5-7205-E8026638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2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2C0CA-7A07-BC72-5076-69715499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3B7A6-9C06-108C-CE06-E77169B2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8F0F7-8FDC-63CD-252B-653995D3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1C0A32-D353-21AA-B640-F4998BB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E2AAEA-05ED-190A-9DF6-83D30803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48016F-E6F1-F1C4-530E-74D29E59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5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9A98-D223-33CB-4C28-5328BE5D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5AC224-F335-D3D2-85DC-C559FCDED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287946-C7DA-231D-C701-76335EBE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303AD-A1A8-FAB6-6B36-B0FCDDB2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57F4E0-209B-844F-3060-FC64F011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05D700-F39A-C0EB-9B5D-988A0047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8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0FABD9-0529-955A-073F-0023ECE9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5F6C56-1F9B-9E3A-B61A-C23B9845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15D813-5C33-03B8-2403-902911AD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7E00-1AA6-47B4-8ADC-64C12E9C2F55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2B978-6516-6745-C186-788A4CF6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D44AD-7A18-80AC-CA54-2497A78B9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3D95-1A68-4E08-91EC-535469E88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0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399609A-4EB6-6732-C6BD-4064B319A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5" b="19728"/>
          <a:stretch/>
        </p:blipFill>
        <p:spPr>
          <a:xfrm>
            <a:off x="51255" y="71682"/>
            <a:ext cx="5884617" cy="592165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17493EE-5BBB-4428-8428-664A4FA3B249}"/>
              </a:ext>
            </a:extLst>
          </p:cNvPr>
          <p:cNvCxnSpPr/>
          <p:nvPr/>
        </p:nvCxnSpPr>
        <p:spPr>
          <a:xfrm>
            <a:off x="4827641" y="3525794"/>
            <a:ext cx="289249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AAD7242-1B51-0035-1FAB-38680ED26CEF}"/>
              </a:ext>
            </a:extLst>
          </p:cNvPr>
          <p:cNvSpPr txBox="1"/>
          <p:nvPr/>
        </p:nvSpPr>
        <p:spPr>
          <a:xfrm>
            <a:off x="7972148" y="1292680"/>
            <a:ext cx="421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Distance entre le bord de carte et les connecteur (d)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35AE73-0E9C-681E-3D51-8635390AD53E}"/>
              </a:ext>
            </a:extLst>
          </p:cNvPr>
          <p:cNvCxnSpPr>
            <a:cxnSpLocks/>
          </p:cNvCxnSpPr>
          <p:nvPr/>
        </p:nvCxnSpPr>
        <p:spPr>
          <a:xfrm flipV="1">
            <a:off x="3204709" y="4088515"/>
            <a:ext cx="0" cy="28077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5B2294-6FD4-4C2B-8ED7-138FC8EFE988}"/>
              </a:ext>
            </a:extLst>
          </p:cNvPr>
          <p:cNvSpPr txBox="1"/>
          <p:nvPr/>
        </p:nvSpPr>
        <p:spPr>
          <a:xfrm>
            <a:off x="7972148" y="0"/>
            <a:ext cx="42198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Dimension connecteur (b)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FED74D5-C5D7-76EB-799B-F6CA7B429360}"/>
              </a:ext>
            </a:extLst>
          </p:cNvPr>
          <p:cNvSpPr txBox="1"/>
          <p:nvPr/>
        </p:nvSpPr>
        <p:spPr>
          <a:xfrm>
            <a:off x="7972148" y="356682"/>
            <a:ext cx="43167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Distance con et bord de carte (c)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F11E3AB-87F7-2E2E-78F3-1A9F77E04C5A}"/>
              </a:ext>
            </a:extLst>
          </p:cNvPr>
          <p:cNvCxnSpPr>
            <a:cxnSpLocks/>
          </p:cNvCxnSpPr>
          <p:nvPr/>
        </p:nvCxnSpPr>
        <p:spPr>
          <a:xfrm flipV="1">
            <a:off x="2599348" y="4369293"/>
            <a:ext cx="0" cy="109935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C210D0A-D4A3-5367-E50C-10088D72E426}"/>
              </a:ext>
            </a:extLst>
          </p:cNvPr>
          <p:cNvCxnSpPr>
            <a:cxnSpLocks/>
          </p:cNvCxnSpPr>
          <p:nvPr/>
        </p:nvCxnSpPr>
        <p:spPr>
          <a:xfrm flipH="1">
            <a:off x="2563427" y="4088515"/>
            <a:ext cx="599242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C7417CC-4D90-936F-F38E-3AAAC74D2A35}"/>
              </a:ext>
            </a:extLst>
          </p:cNvPr>
          <p:cNvCxnSpPr>
            <a:cxnSpLocks/>
          </p:cNvCxnSpPr>
          <p:nvPr/>
        </p:nvCxnSpPr>
        <p:spPr>
          <a:xfrm flipH="1">
            <a:off x="2183907" y="5202315"/>
            <a:ext cx="1358283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1D03FCF-9333-47DA-C4F7-026CAF95A9BD}"/>
              </a:ext>
            </a:extLst>
          </p:cNvPr>
          <p:cNvSpPr txBox="1"/>
          <p:nvPr/>
        </p:nvSpPr>
        <p:spPr>
          <a:xfrm>
            <a:off x="7972148" y="697564"/>
            <a:ext cx="42198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Distance entre les deux connecteurs (d)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671858-30A2-6B14-457F-99257ABA4241}"/>
              </a:ext>
            </a:extLst>
          </p:cNvPr>
          <p:cNvSpPr txBox="1"/>
          <p:nvPr/>
        </p:nvSpPr>
        <p:spPr>
          <a:xfrm>
            <a:off x="4495454" y="328232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(h)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70A8369-D977-F647-B17E-7310AC41BFAC}"/>
              </a:ext>
            </a:extLst>
          </p:cNvPr>
          <p:cNvSpPr txBox="1"/>
          <p:nvPr/>
        </p:nvSpPr>
        <p:spPr>
          <a:xfrm>
            <a:off x="1693444" y="4058972"/>
            <a:ext cx="2732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(b)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6C2420C-8E19-FC34-286D-DDA55984D31B}"/>
              </a:ext>
            </a:extLst>
          </p:cNvPr>
          <p:cNvSpPr txBox="1"/>
          <p:nvPr/>
        </p:nvSpPr>
        <p:spPr>
          <a:xfrm>
            <a:off x="1393083" y="4639146"/>
            <a:ext cx="2732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(c)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021CA17-8580-58FF-9436-692A9C9EB3BB}"/>
              </a:ext>
            </a:extLst>
          </p:cNvPr>
          <p:cNvSpPr txBox="1"/>
          <p:nvPr/>
        </p:nvSpPr>
        <p:spPr>
          <a:xfrm>
            <a:off x="1971611" y="4901490"/>
            <a:ext cx="2732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(d)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4629B6-5A7D-A44F-9343-8FFCC6A2F7AC}"/>
              </a:ext>
            </a:extLst>
          </p:cNvPr>
          <p:cNvSpPr txBox="1"/>
          <p:nvPr/>
        </p:nvSpPr>
        <p:spPr>
          <a:xfrm>
            <a:off x="7972148" y="1922655"/>
            <a:ext cx="42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Dimension du connecteur (e)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C78FC9C-A229-46C3-E24C-6962F66424A3}"/>
              </a:ext>
            </a:extLst>
          </p:cNvPr>
          <p:cNvSpPr txBox="1"/>
          <p:nvPr/>
        </p:nvSpPr>
        <p:spPr>
          <a:xfrm>
            <a:off x="7972148" y="2347159"/>
            <a:ext cx="42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Dimension du connecteur (f)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8CAA8DB-F391-71A5-F6EB-1E6DFBFDEF7A}"/>
              </a:ext>
            </a:extLst>
          </p:cNvPr>
          <p:cNvSpPr txBox="1"/>
          <p:nvPr/>
        </p:nvSpPr>
        <p:spPr>
          <a:xfrm>
            <a:off x="7972148" y="2771663"/>
            <a:ext cx="42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Dimension du connecteur (g)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072DF0A-0736-1C14-1ED6-02CF87EAAC24}"/>
              </a:ext>
            </a:extLst>
          </p:cNvPr>
          <p:cNvSpPr txBox="1"/>
          <p:nvPr/>
        </p:nvSpPr>
        <p:spPr>
          <a:xfrm>
            <a:off x="7972148" y="3196167"/>
            <a:ext cx="42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Dimension du connecteur (h)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0262DD-D727-66DF-24C6-E2FF06D491F4}"/>
              </a:ext>
            </a:extLst>
          </p:cNvPr>
          <p:cNvSpPr txBox="1"/>
          <p:nvPr/>
        </p:nvSpPr>
        <p:spPr>
          <a:xfrm>
            <a:off x="4516923" y="1922655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(e)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BDA8348-AEDE-28E0-EDC0-4578072631CA}"/>
              </a:ext>
            </a:extLst>
          </p:cNvPr>
          <p:cNvSpPr txBox="1"/>
          <p:nvPr/>
        </p:nvSpPr>
        <p:spPr>
          <a:xfrm>
            <a:off x="769835" y="541348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(f)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2227F72-5A2C-FA9D-5452-B8D1E89427CB}"/>
              </a:ext>
            </a:extLst>
          </p:cNvPr>
          <p:cNvSpPr txBox="1"/>
          <p:nvPr/>
        </p:nvSpPr>
        <p:spPr>
          <a:xfrm>
            <a:off x="769835" y="2590247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(g)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2D2E4A-EBA9-7FE8-1CC5-F415D3A791F6}"/>
              </a:ext>
            </a:extLst>
          </p:cNvPr>
          <p:cNvSpPr txBox="1"/>
          <p:nvPr/>
        </p:nvSpPr>
        <p:spPr>
          <a:xfrm>
            <a:off x="7972148" y="3952835"/>
            <a:ext cx="42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Dimension du connecteur (i)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C71CEB1-53C3-B8D9-5665-4722003E3EB5}"/>
              </a:ext>
            </a:extLst>
          </p:cNvPr>
          <p:cNvSpPr txBox="1"/>
          <p:nvPr/>
        </p:nvSpPr>
        <p:spPr>
          <a:xfrm>
            <a:off x="4864387" y="4734303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(i)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CC9A92A-99CD-F11D-D05D-6DC85253BF91}"/>
              </a:ext>
            </a:extLst>
          </p:cNvPr>
          <p:cNvCxnSpPr>
            <a:cxnSpLocks/>
          </p:cNvCxnSpPr>
          <p:nvPr/>
        </p:nvCxnSpPr>
        <p:spPr>
          <a:xfrm flipV="1">
            <a:off x="4703685" y="5202315"/>
            <a:ext cx="0" cy="26633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00A19FDC-DDF6-605B-4F09-403F9AA58AF1}"/>
              </a:ext>
            </a:extLst>
          </p:cNvPr>
          <p:cNvSpPr txBox="1"/>
          <p:nvPr/>
        </p:nvSpPr>
        <p:spPr>
          <a:xfrm>
            <a:off x="4626399" y="5158040"/>
            <a:ext cx="6214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(j)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8E31755-DA52-F9BF-418C-CDA698BB928B}"/>
              </a:ext>
            </a:extLst>
          </p:cNvPr>
          <p:cNvSpPr txBox="1"/>
          <p:nvPr/>
        </p:nvSpPr>
        <p:spPr>
          <a:xfrm>
            <a:off x="7972148" y="4381348"/>
            <a:ext cx="42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Distance Bord de carte et con USB (j)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38E4F4D-3DA1-344A-0CCF-AD7A5E376C33}"/>
              </a:ext>
            </a:extLst>
          </p:cNvPr>
          <p:cNvSpPr txBox="1"/>
          <p:nvPr/>
        </p:nvSpPr>
        <p:spPr>
          <a:xfrm>
            <a:off x="7972148" y="5103635"/>
            <a:ext cx="42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 carte et épaisseur board (k)</a:t>
            </a:r>
          </a:p>
        </p:txBody>
      </p:sp>
    </p:spTree>
    <p:extLst>
      <p:ext uri="{BB962C8B-B14F-4D97-AF65-F5344CB8AC3E}">
        <p14:creationId xmlns:p14="http://schemas.microsoft.com/office/powerpoint/2010/main" val="11990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95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109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Escouteloup</dc:creator>
  <cp:lastModifiedBy>Marion Escouteloup</cp:lastModifiedBy>
  <cp:revision>1</cp:revision>
  <dcterms:created xsi:type="dcterms:W3CDTF">2023-02-23T19:29:25Z</dcterms:created>
  <dcterms:modified xsi:type="dcterms:W3CDTF">2023-02-23T19:58:06Z</dcterms:modified>
</cp:coreProperties>
</file>