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1A969-0B6E-E704-C203-61F890F1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EEB2C1-5B64-E099-41DC-90B1F5D4F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2B1F1-944F-606B-C824-C5C27237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F5372C-C944-0E27-C9BC-1A97A742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2DAAE-EE85-6DE6-253F-EF180E8C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52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7E31-9078-3640-92CE-13700DA0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AA6634-F1CC-9014-54B2-1441C6BB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26EF6-E64F-988D-FEF9-C24FEDC7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863716-DBD5-99FD-73A0-7AF2C907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B8F14B-5322-359E-99FE-5C09C667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D31446-2B53-A2BA-FD5A-5A9AB4BF3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73D1F3-3B75-BA42-9128-3E4682429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3A57B0-0621-CA83-D897-266B44B1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27E6D-FD98-2662-657B-13C6E5EF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BD85B-8810-9107-B7AD-08499F94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3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2BFA9-61C1-333B-49F5-6473F5D3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CA478-C887-74CF-6876-7E804A33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EEA488-EABF-8F36-6525-F5B6C41E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C2697-10AE-022C-ACD1-31D57FF0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9325D1-3FB5-BBC5-9AD8-36DFF1C9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2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E2B8B-C696-BF08-76B1-30DE576C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D9379B-1173-7B9C-D2AA-E49BEEF6E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39EE73-12B3-D0C4-7B93-45CAEE41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A62833-9FF7-2155-D7B5-100CBFA1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63A9D-A3F7-98AD-E59F-2A9B31DC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2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80C9D-D6D1-A897-B747-6D797B71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53A0E-A9C7-12BC-F651-D98E9C901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B57995-E4DC-0D6D-7098-56F157DA7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001A7B-253D-B4E2-C6D4-C40509BD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338EA7-A2E3-3217-64DC-EBC89919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C6AE7C-1467-625E-B940-4AF3BFA1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4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15792-7DD4-EC88-82C1-F95B64B5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E83B53-AEFB-38B4-DD2B-A1232527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AE9F2-8A67-E355-4C43-62345C566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C73C60-BEC8-BBEA-8302-4316CA6B8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8E4814-7FF4-9AA4-CFBE-5FBBBD88F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497445-B89A-B37D-903A-93FB2A24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BF6391-CEDE-7099-4305-B8ED523B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C83A78-2B93-E910-6FFC-68D4C8CA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74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A1EC6-185F-CE1C-5C78-AA2BD8D2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E3F87-548D-D45B-5D63-DD7F19B4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90AD64-621B-8CCC-1DE0-4B8DB9CA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1C4616-C3C1-9C0E-8B7C-D12B2891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96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A56CB6-F005-E561-4D19-2EBC9B40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70DDDF-27BC-C1F0-E9E2-DC924A5C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786A88-8991-E6B5-7205-E8026638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2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2C0CA-7A07-BC72-5076-69715499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3B7A6-9C06-108C-CE06-E77169B25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C8F0F7-8FDC-63CD-252B-653995D3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1C0A32-D353-21AA-B640-F4998BBC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E2AAEA-05ED-190A-9DF6-83D30803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48016F-E6F1-F1C4-530E-74D29E59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58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9A98-D223-33CB-4C28-5328BE5D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5AC224-F335-D3D2-85DC-C559FCDED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287946-C7DA-231D-C701-76335EBE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3303AD-A1A8-FAB6-6B36-B0FCDDB2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57F4E0-209B-844F-3060-FC64F011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05D700-F39A-C0EB-9B5D-988A0047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8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0FABD9-0529-955A-073F-0023ECE9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5F6C56-1F9B-9E3A-B61A-C23B9845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15D813-5C33-03B8-2403-902911AD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7E00-1AA6-47B4-8ADC-64C12E9C2F55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2B978-6516-6745-C186-788A4CF6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D44AD-7A18-80AC-CA54-2497A78B9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0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C399609A-4EB6-6732-C6BD-4064B319A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5" b="19728"/>
          <a:stretch/>
        </p:blipFill>
        <p:spPr>
          <a:xfrm>
            <a:off x="0" y="-1247"/>
            <a:ext cx="5884617" cy="592165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17493EE-5BBB-4428-8428-664A4FA3B249}"/>
              </a:ext>
            </a:extLst>
          </p:cNvPr>
          <p:cNvCxnSpPr/>
          <p:nvPr/>
        </p:nvCxnSpPr>
        <p:spPr>
          <a:xfrm>
            <a:off x="4827641" y="3525794"/>
            <a:ext cx="289249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AAD7242-1B51-0035-1FAB-38680ED26CEF}"/>
              </a:ext>
            </a:extLst>
          </p:cNvPr>
          <p:cNvSpPr txBox="1"/>
          <p:nvPr/>
        </p:nvSpPr>
        <p:spPr>
          <a:xfrm>
            <a:off x="5884617" y="-1246"/>
            <a:ext cx="630738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Dimension connecteur (b) : l = 2,3mm, L = 10,5mm, h = 4,5mm</a:t>
            </a:r>
          </a:p>
          <a:p>
            <a:endParaRPr lang="fr-FR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Distance con et bord de carte (c) : 14,6mm</a:t>
            </a:r>
          </a:p>
          <a:p>
            <a:endParaRPr lang="fr-FR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Distance entre les deux connecteurs (d) :  17,5mm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Distance entre le bord de carte et les connecteur (d) : 1,6mm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Distance entre connecteurs : 2,1mm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Dimension du connecteur (e) : h = 8,1mm, l = 5mm, L = 20,8mm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Dimension du connecteur (f) : h = 8,1mm, l = 5mm, L = 20,8mm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Dimension du connecteur (g) : h = 8,1mm, l = 5mm, L = 25,8mm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Dimension du connecteur (h) : h = 8,1mm, l = 5mm, L = 15,8mm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00B0F0"/>
                </a:solidFill>
              </a:rPr>
              <a:t>Dimension du connecteur (i) : 5,7mm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00B0F0"/>
                </a:solidFill>
              </a:rPr>
              <a:t>Distance Bord de carte et con USB (j) : 3,3mm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Dimension </a:t>
            </a:r>
            <a:r>
              <a:rPr lang="fr-FR" dirty="0" err="1"/>
              <a:t>board</a:t>
            </a:r>
            <a:r>
              <a:rPr lang="fr-FR" dirty="0"/>
              <a:t> (k) : l = 53mm, L  = 65,3mm, e = 1,7mm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C35AE73-0E9C-681E-3D51-8635390AD53E}"/>
              </a:ext>
            </a:extLst>
          </p:cNvPr>
          <p:cNvCxnSpPr>
            <a:cxnSpLocks/>
          </p:cNvCxnSpPr>
          <p:nvPr/>
        </p:nvCxnSpPr>
        <p:spPr>
          <a:xfrm flipV="1">
            <a:off x="3204709" y="4088515"/>
            <a:ext cx="0" cy="28077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F11E3AB-87F7-2E2E-78F3-1A9F77E04C5A}"/>
              </a:ext>
            </a:extLst>
          </p:cNvPr>
          <p:cNvCxnSpPr>
            <a:cxnSpLocks/>
          </p:cNvCxnSpPr>
          <p:nvPr/>
        </p:nvCxnSpPr>
        <p:spPr>
          <a:xfrm flipV="1">
            <a:off x="2599348" y="4369293"/>
            <a:ext cx="0" cy="109935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C210D0A-D4A3-5367-E50C-10088D72E426}"/>
              </a:ext>
            </a:extLst>
          </p:cNvPr>
          <p:cNvCxnSpPr>
            <a:cxnSpLocks/>
          </p:cNvCxnSpPr>
          <p:nvPr/>
        </p:nvCxnSpPr>
        <p:spPr>
          <a:xfrm flipH="1">
            <a:off x="2563427" y="4088515"/>
            <a:ext cx="599242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C7417CC-4D90-936F-F38E-3AAAC74D2A35}"/>
              </a:ext>
            </a:extLst>
          </p:cNvPr>
          <p:cNvCxnSpPr>
            <a:cxnSpLocks/>
          </p:cNvCxnSpPr>
          <p:nvPr/>
        </p:nvCxnSpPr>
        <p:spPr>
          <a:xfrm flipH="1">
            <a:off x="2183907" y="5202315"/>
            <a:ext cx="1358283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F671858-30A2-6B14-457F-99257ABA4241}"/>
              </a:ext>
            </a:extLst>
          </p:cNvPr>
          <p:cNvSpPr txBox="1"/>
          <p:nvPr/>
        </p:nvSpPr>
        <p:spPr>
          <a:xfrm>
            <a:off x="4495454" y="328232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(h)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70A8369-D977-F647-B17E-7310AC41BFAC}"/>
              </a:ext>
            </a:extLst>
          </p:cNvPr>
          <p:cNvSpPr txBox="1"/>
          <p:nvPr/>
        </p:nvSpPr>
        <p:spPr>
          <a:xfrm>
            <a:off x="1693444" y="4058972"/>
            <a:ext cx="27320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(b)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6C2420C-8E19-FC34-286D-DDA55984D31B}"/>
              </a:ext>
            </a:extLst>
          </p:cNvPr>
          <p:cNvSpPr txBox="1"/>
          <p:nvPr/>
        </p:nvSpPr>
        <p:spPr>
          <a:xfrm>
            <a:off x="1393083" y="4639146"/>
            <a:ext cx="27320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(c)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021CA17-8580-58FF-9436-692A9C9EB3BB}"/>
              </a:ext>
            </a:extLst>
          </p:cNvPr>
          <p:cNvSpPr txBox="1"/>
          <p:nvPr/>
        </p:nvSpPr>
        <p:spPr>
          <a:xfrm>
            <a:off x="1971611" y="4901490"/>
            <a:ext cx="27320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(d)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10262DD-D727-66DF-24C6-E2FF06D491F4}"/>
              </a:ext>
            </a:extLst>
          </p:cNvPr>
          <p:cNvSpPr txBox="1"/>
          <p:nvPr/>
        </p:nvSpPr>
        <p:spPr>
          <a:xfrm>
            <a:off x="4516923" y="1922655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(e)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BDA8348-AEDE-28E0-EDC0-4578072631CA}"/>
              </a:ext>
            </a:extLst>
          </p:cNvPr>
          <p:cNvSpPr txBox="1"/>
          <p:nvPr/>
        </p:nvSpPr>
        <p:spPr>
          <a:xfrm>
            <a:off x="769835" y="541348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(f)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2227F72-5A2C-FA9D-5452-B8D1E89427CB}"/>
              </a:ext>
            </a:extLst>
          </p:cNvPr>
          <p:cNvSpPr txBox="1"/>
          <p:nvPr/>
        </p:nvSpPr>
        <p:spPr>
          <a:xfrm>
            <a:off x="769835" y="2590247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(g)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C71CEB1-53C3-B8D9-5665-4722003E3EB5}"/>
              </a:ext>
            </a:extLst>
          </p:cNvPr>
          <p:cNvSpPr txBox="1"/>
          <p:nvPr/>
        </p:nvSpPr>
        <p:spPr>
          <a:xfrm>
            <a:off x="4864387" y="4734303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(i)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CC9A92A-99CD-F11D-D05D-6DC85253BF91}"/>
              </a:ext>
            </a:extLst>
          </p:cNvPr>
          <p:cNvCxnSpPr>
            <a:cxnSpLocks/>
          </p:cNvCxnSpPr>
          <p:nvPr/>
        </p:nvCxnSpPr>
        <p:spPr>
          <a:xfrm flipV="1">
            <a:off x="4703685" y="5202315"/>
            <a:ext cx="0" cy="26633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00A19FDC-DDF6-605B-4F09-403F9AA58AF1}"/>
              </a:ext>
            </a:extLst>
          </p:cNvPr>
          <p:cNvSpPr txBox="1"/>
          <p:nvPr/>
        </p:nvSpPr>
        <p:spPr>
          <a:xfrm>
            <a:off x="4626399" y="5158040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(j)</a:t>
            </a:r>
          </a:p>
        </p:txBody>
      </p:sp>
    </p:spTree>
    <p:extLst>
      <p:ext uri="{BB962C8B-B14F-4D97-AF65-F5344CB8AC3E}">
        <p14:creationId xmlns:p14="http://schemas.microsoft.com/office/powerpoint/2010/main" val="119906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C399609A-4EB6-6732-C6BD-4064B319A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5" b="19728"/>
          <a:stretch/>
        </p:blipFill>
        <p:spPr>
          <a:xfrm>
            <a:off x="0" y="-1247"/>
            <a:ext cx="5884617" cy="592165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AAD7242-1B51-0035-1FAB-38680ED26CEF}"/>
              </a:ext>
            </a:extLst>
          </p:cNvPr>
          <p:cNvSpPr txBox="1"/>
          <p:nvPr/>
        </p:nvSpPr>
        <p:spPr>
          <a:xfrm>
            <a:off x="5884617" y="-1246"/>
            <a:ext cx="63073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Distance bord de carte et con. (L) : d = 14,7</a:t>
            </a:r>
          </a:p>
          <a:p>
            <a:endParaRPr lang="fr-FR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Distance entre le bord de carte con. H (M)  : d  = 0,5mm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00B0F0"/>
                </a:solidFill>
              </a:rPr>
              <a:t>Dimension connecteur USB (i) : 	Long. = 8 mm </a:t>
            </a:r>
            <a:br>
              <a:rPr lang="fr-FR" dirty="0">
                <a:solidFill>
                  <a:srgbClr val="00B0F0"/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				Larg.  = 5,7 mm</a:t>
            </a:r>
          </a:p>
          <a:p>
            <a:r>
              <a:rPr lang="fr-FR" dirty="0">
                <a:solidFill>
                  <a:srgbClr val="00B0F0"/>
                </a:solidFill>
              </a:rPr>
              <a:t>		(avec </a:t>
            </a:r>
            <a:r>
              <a:rPr lang="fr-FR" dirty="0" err="1">
                <a:solidFill>
                  <a:srgbClr val="00B0F0"/>
                </a:solidFill>
              </a:rPr>
              <a:t>ep</a:t>
            </a:r>
            <a:r>
              <a:rPr lang="fr-FR" dirty="0">
                <a:solidFill>
                  <a:srgbClr val="00B0F0"/>
                </a:solidFill>
              </a:rPr>
              <a:t> carte)	Haut. = 4,3 mm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00B0F0"/>
                </a:solidFill>
              </a:rPr>
              <a:t>Hauteur con. (j) avec </a:t>
            </a:r>
            <a:r>
              <a:rPr lang="fr-FR" dirty="0" err="1">
                <a:solidFill>
                  <a:srgbClr val="00B0F0"/>
                </a:solidFill>
              </a:rPr>
              <a:t>ep</a:t>
            </a:r>
            <a:r>
              <a:rPr lang="fr-FR" dirty="0">
                <a:solidFill>
                  <a:srgbClr val="00B0F0"/>
                </a:solidFill>
              </a:rPr>
              <a:t>. board : 8mm</a:t>
            </a:r>
          </a:p>
          <a:p>
            <a:r>
              <a:rPr lang="fr-FR" dirty="0">
                <a:solidFill>
                  <a:srgbClr val="00B0F0"/>
                </a:solidFill>
              </a:rPr>
              <a:t>Hauteur con. (k) avec </a:t>
            </a:r>
            <a:r>
              <a:rPr lang="fr-FR" dirty="0" err="1">
                <a:solidFill>
                  <a:srgbClr val="00B0F0"/>
                </a:solidFill>
              </a:rPr>
              <a:t>ep</a:t>
            </a:r>
            <a:r>
              <a:rPr lang="fr-FR" dirty="0">
                <a:solidFill>
                  <a:srgbClr val="00B0F0"/>
                </a:solidFill>
              </a:rPr>
              <a:t>. board : 10,5mm</a:t>
            </a:r>
          </a:p>
          <a:p>
            <a:endParaRPr lang="fr-FR" dirty="0">
              <a:solidFill>
                <a:srgbClr val="00B0F0"/>
              </a:solidFill>
            </a:endParaRPr>
          </a:p>
          <a:p>
            <a:endParaRPr lang="fr-FR" dirty="0">
              <a:solidFill>
                <a:srgbClr val="00B0F0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C7417CC-4D90-936F-F38E-3AAAC74D2A35}"/>
              </a:ext>
            </a:extLst>
          </p:cNvPr>
          <p:cNvCxnSpPr>
            <a:cxnSpLocks/>
          </p:cNvCxnSpPr>
          <p:nvPr/>
        </p:nvCxnSpPr>
        <p:spPr>
          <a:xfrm flipH="1">
            <a:off x="834501" y="5202315"/>
            <a:ext cx="1053920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F671858-30A2-6B14-457F-99257ABA4241}"/>
              </a:ext>
            </a:extLst>
          </p:cNvPr>
          <p:cNvSpPr txBox="1"/>
          <p:nvPr/>
        </p:nvSpPr>
        <p:spPr>
          <a:xfrm>
            <a:off x="4495454" y="328232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(h)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BDA8348-AEDE-28E0-EDC0-4578072631CA}"/>
              </a:ext>
            </a:extLst>
          </p:cNvPr>
          <p:cNvSpPr txBox="1"/>
          <p:nvPr/>
        </p:nvSpPr>
        <p:spPr>
          <a:xfrm>
            <a:off x="769835" y="541348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(f)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2227F72-5A2C-FA9D-5452-B8D1E89427CB}"/>
              </a:ext>
            </a:extLst>
          </p:cNvPr>
          <p:cNvSpPr txBox="1"/>
          <p:nvPr/>
        </p:nvSpPr>
        <p:spPr>
          <a:xfrm>
            <a:off x="769835" y="2590247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(g)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BE686D-4CD3-6BFD-1155-5DA83E690385}"/>
              </a:ext>
            </a:extLst>
          </p:cNvPr>
          <p:cNvSpPr txBox="1"/>
          <p:nvPr/>
        </p:nvSpPr>
        <p:spPr>
          <a:xfrm>
            <a:off x="-4576" y="5150814"/>
            <a:ext cx="27320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(L)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27B447B-FF25-9FE6-13CA-9368665C2809}"/>
              </a:ext>
            </a:extLst>
          </p:cNvPr>
          <p:cNvCxnSpPr>
            <a:cxnSpLocks/>
          </p:cNvCxnSpPr>
          <p:nvPr/>
        </p:nvCxnSpPr>
        <p:spPr>
          <a:xfrm>
            <a:off x="4328257" y="328232"/>
            <a:ext cx="0" cy="24919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8D94259-B87C-69A2-6578-DE7E8D5295E3}"/>
              </a:ext>
            </a:extLst>
          </p:cNvPr>
          <p:cNvSpPr txBox="1"/>
          <p:nvPr/>
        </p:nvSpPr>
        <p:spPr>
          <a:xfrm>
            <a:off x="3814439" y="268163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(M)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1842364-B710-B70B-4C15-BC3558F84FC5}"/>
              </a:ext>
            </a:extLst>
          </p:cNvPr>
          <p:cNvSpPr txBox="1"/>
          <p:nvPr/>
        </p:nvSpPr>
        <p:spPr>
          <a:xfrm>
            <a:off x="4806172" y="4681037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(i)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4DF220-C90A-9B41-ADC3-4CCA5E401816}"/>
              </a:ext>
            </a:extLst>
          </p:cNvPr>
          <p:cNvSpPr txBox="1"/>
          <p:nvPr/>
        </p:nvSpPr>
        <p:spPr>
          <a:xfrm>
            <a:off x="4181775" y="3811002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(j)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56EFAD-3BF6-97C2-6112-FB2289987E66}"/>
              </a:ext>
            </a:extLst>
          </p:cNvPr>
          <p:cNvSpPr txBox="1"/>
          <p:nvPr/>
        </p:nvSpPr>
        <p:spPr>
          <a:xfrm>
            <a:off x="1867706" y="2161264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392168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D0D28EC0-FD97-1FB0-DC87-CF367E902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38" b="23261"/>
          <a:stretch/>
        </p:blipFill>
        <p:spPr>
          <a:xfrm>
            <a:off x="0" y="0"/>
            <a:ext cx="5933732" cy="501733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BC3F638-BD92-BC8D-CF95-0CEB196505E5}"/>
              </a:ext>
            </a:extLst>
          </p:cNvPr>
          <p:cNvSpPr txBox="1"/>
          <p:nvPr/>
        </p:nvSpPr>
        <p:spPr>
          <a:xfrm>
            <a:off x="6170555" y="144725"/>
            <a:ext cx="5262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pins : 2mm</a:t>
            </a:r>
          </a:p>
          <a:p>
            <a:r>
              <a:rPr lang="fr-FR" dirty="0"/>
              <a:t>Pin : h = 9,6mm, l = 3mm</a:t>
            </a:r>
          </a:p>
          <a:p>
            <a:endParaRPr lang="fr-FR" dirty="0"/>
          </a:p>
          <a:p>
            <a:r>
              <a:rPr lang="fr-FR" dirty="0"/>
              <a:t>(h) : L = 13,6</a:t>
            </a:r>
          </a:p>
          <a:p>
            <a:r>
              <a:rPr lang="fr-FR" dirty="0"/>
              <a:t>(e) : L = 18,6</a:t>
            </a:r>
          </a:p>
          <a:p>
            <a:r>
              <a:rPr lang="fr-FR" dirty="0"/>
              <a:t>(f) : L = 18,6</a:t>
            </a:r>
          </a:p>
          <a:p>
            <a:r>
              <a:rPr lang="fr-FR" dirty="0"/>
              <a:t>(g) : L = 23,6</a:t>
            </a:r>
          </a:p>
          <a:p>
            <a:endParaRPr lang="fr-FR" dirty="0"/>
          </a:p>
          <a:p>
            <a:r>
              <a:rPr lang="fr-FR" dirty="0"/>
              <a:t>Distance entre connecteur coté pin : 3,2mm</a:t>
            </a:r>
          </a:p>
          <a:p>
            <a:endParaRPr lang="fr-FR" dirty="0"/>
          </a:p>
          <a:p>
            <a:r>
              <a:rPr lang="fr-FR" dirty="0"/>
              <a:t>Distance bord 2mm</a:t>
            </a:r>
          </a:p>
        </p:txBody>
      </p:sp>
    </p:spTree>
    <p:extLst>
      <p:ext uri="{BB962C8B-B14F-4D97-AF65-F5344CB8AC3E}">
        <p14:creationId xmlns:p14="http://schemas.microsoft.com/office/powerpoint/2010/main" val="10119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536B2F2-A122-FF1D-9F0B-CFE5D54E5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3" t="42585" r="26150" b="15374"/>
          <a:stretch/>
        </p:blipFill>
        <p:spPr>
          <a:xfrm>
            <a:off x="179999" y="1629549"/>
            <a:ext cx="2164700" cy="35769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659AE9-DDFD-C69F-5A5A-5872AA976B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9" t="26476" r="4719" b="45098"/>
          <a:stretch/>
        </p:blipFill>
        <p:spPr>
          <a:xfrm>
            <a:off x="-263885" y="80473"/>
            <a:ext cx="4516017" cy="1231607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D89D32E5-94FD-8363-B1A2-2C53B3A6D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46019"/>
              </p:ext>
            </p:extLst>
          </p:nvPr>
        </p:nvGraphicFramePr>
        <p:xfrm>
          <a:off x="4421080" y="80473"/>
          <a:ext cx="7674251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42">
                  <a:extLst>
                    <a:ext uri="{9D8B030D-6E8A-4147-A177-3AD203B41FA5}">
                      <a16:colId xmlns:a16="http://schemas.microsoft.com/office/drawing/2014/main" val="1710672165"/>
                    </a:ext>
                  </a:extLst>
                </a:gridCol>
                <a:gridCol w="4065934">
                  <a:extLst>
                    <a:ext uri="{9D8B030D-6E8A-4147-A177-3AD203B41FA5}">
                      <a16:colId xmlns:a16="http://schemas.microsoft.com/office/drawing/2014/main" val="425259042"/>
                    </a:ext>
                  </a:extLst>
                </a:gridCol>
                <a:gridCol w="1466863">
                  <a:extLst>
                    <a:ext uri="{9D8B030D-6E8A-4147-A177-3AD203B41FA5}">
                      <a16:colId xmlns:a16="http://schemas.microsoft.com/office/drawing/2014/main" val="2420665567"/>
                    </a:ext>
                  </a:extLst>
                </a:gridCol>
                <a:gridCol w="1085012">
                  <a:extLst>
                    <a:ext uri="{9D8B030D-6E8A-4147-A177-3AD203B41FA5}">
                      <a16:colId xmlns:a16="http://schemas.microsoft.com/office/drawing/2014/main" val="1206820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Repère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Elément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Dim. [mm]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83928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fr-FR" sz="1200" dirty="0"/>
                        <a:t>Dimension carte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Longueur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70,1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299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Largeur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34,5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087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Epaisseur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1,46</a:t>
                      </a:r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7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Distance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8,5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Distance </a:t>
                      </a:r>
                      <a:endParaRPr lang="fr-FR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19,5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1184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Dimension des pins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Longueur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6946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Largeur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3247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(avec épaisseur de carte + soudure)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Hauteur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27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Débordement board antenne sur board </a:t>
                      </a:r>
                      <a:r>
                        <a:rPr lang="fr-FR" sz="1200" dirty="0" err="1"/>
                        <a:t>Princ</a:t>
                      </a:r>
                      <a:r>
                        <a:rPr lang="fr-FR" sz="1200" dirty="0"/>
                        <a:t>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Distance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~18,5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28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Distance entre con (a) et bord de carte (avec </a:t>
                      </a:r>
                      <a:r>
                        <a:rPr lang="fr-FR" sz="1200" dirty="0" err="1"/>
                        <a:t>epaisseur</a:t>
                      </a:r>
                      <a:r>
                        <a:rPr lang="fr-FR" sz="1200" dirty="0"/>
                        <a:t> con)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Distance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3,3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3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Distance entre con (b) et bord de carte sup. (sans </a:t>
                      </a:r>
                      <a:r>
                        <a:rPr lang="fr-FR" sz="1200" dirty="0" err="1"/>
                        <a:t>ep</a:t>
                      </a:r>
                      <a:r>
                        <a:rPr lang="fr-FR" sz="1200" dirty="0"/>
                        <a:t>. Con)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distance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7,6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89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H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Distance entre con (b) et bord de carte sup. (avec </a:t>
                      </a:r>
                      <a:r>
                        <a:rPr lang="fr-FR" sz="1200" dirty="0" err="1"/>
                        <a:t>ep</a:t>
                      </a:r>
                      <a:r>
                        <a:rPr lang="fr-FR" sz="1200" dirty="0"/>
                        <a:t>. Con)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Distance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17,4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04345"/>
                  </a:ext>
                </a:extLst>
              </a:tr>
            </a:tbl>
          </a:graphicData>
        </a:graphic>
      </p:graphicFrame>
      <p:pic>
        <p:nvPicPr>
          <p:cNvPr id="10" name="Image 9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E6E4BD98-217A-C3C6-13CF-BBDFD97CB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67" y="5135312"/>
            <a:ext cx="2695951" cy="1381318"/>
          </a:xfrm>
          <a:prstGeom prst="rect">
            <a:avLst/>
          </a:prstGeom>
        </p:spPr>
      </p:pic>
      <p:pic>
        <p:nvPicPr>
          <p:cNvPr id="12" name="Image 11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B692BC67-61A0-9DBE-C75F-32ACE7FB4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b="10680"/>
          <a:stretch/>
        </p:blipFill>
        <p:spPr>
          <a:xfrm>
            <a:off x="2341521" y="1482570"/>
            <a:ext cx="2082737" cy="4172505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C450AB8-9166-C75B-6B69-4566DA8CBDD8}"/>
              </a:ext>
            </a:extLst>
          </p:cNvPr>
          <p:cNvCxnSpPr/>
          <p:nvPr/>
        </p:nvCxnSpPr>
        <p:spPr>
          <a:xfrm flipH="1">
            <a:off x="2405849" y="2308194"/>
            <a:ext cx="4083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2A00992-4C83-2885-58B2-EEF66CEC5636}"/>
              </a:ext>
            </a:extLst>
          </p:cNvPr>
          <p:cNvSpPr txBox="1"/>
          <p:nvPr/>
        </p:nvSpPr>
        <p:spPr>
          <a:xfrm>
            <a:off x="2291001" y="1853617"/>
            <a:ext cx="638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(A)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E3D2CC1-D4A7-5520-CEB0-F2B289A6C6EB}"/>
              </a:ext>
            </a:extLst>
          </p:cNvPr>
          <p:cNvCxnSpPr>
            <a:cxnSpLocks/>
          </p:cNvCxnSpPr>
          <p:nvPr/>
        </p:nvCxnSpPr>
        <p:spPr>
          <a:xfrm flipH="1">
            <a:off x="4047946" y="2336306"/>
            <a:ext cx="2041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0CF65C5-2818-7B7B-1EDF-D3668426CD86}"/>
              </a:ext>
            </a:extLst>
          </p:cNvPr>
          <p:cNvSpPr txBox="1"/>
          <p:nvPr/>
        </p:nvSpPr>
        <p:spPr>
          <a:xfrm>
            <a:off x="3868153" y="1938862"/>
            <a:ext cx="638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(B)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FFAB565-D1D1-1846-529A-E89B4A2BF5DD}"/>
              </a:ext>
            </a:extLst>
          </p:cNvPr>
          <p:cNvCxnSpPr>
            <a:cxnSpLocks/>
          </p:cNvCxnSpPr>
          <p:nvPr/>
        </p:nvCxnSpPr>
        <p:spPr>
          <a:xfrm flipV="1">
            <a:off x="3014018" y="1749253"/>
            <a:ext cx="0" cy="189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1F6303C-B8E6-07FB-8897-25B4B43912F3}"/>
              </a:ext>
            </a:extLst>
          </p:cNvPr>
          <p:cNvSpPr txBox="1"/>
          <p:nvPr/>
        </p:nvSpPr>
        <p:spPr>
          <a:xfrm>
            <a:off x="2522957" y="1446639"/>
            <a:ext cx="638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(C)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A5CDE5B-85F9-2942-3851-019B13E4970E}"/>
              </a:ext>
            </a:extLst>
          </p:cNvPr>
          <p:cNvCxnSpPr>
            <a:cxnSpLocks/>
          </p:cNvCxnSpPr>
          <p:nvPr/>
        </p:nvCxnSpPr>
        <p:spPr>
          <a:xfrm flipH="1">
            <a:off x="3014018" y="2709168"/>
            <a:ext cx="8541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14745E6-BEBE-6AA5-7696-5B07CDE91251}"/>
              </a:ext>
            </a:extLst>
          </p:cNvPr>
          <p:cNvSpPr txBox="1"/>
          <p:nvPr/>
        </p:nvSpPr>
        <p:spPr>
          <a:xfrm>
            <a:off x="2841991" y="2694993"/>
            <a:ext cx="638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(D)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47B2614-D494-A8E8-5EFF-8FBAF566A080}"/>
              </a:ext>
            </a:extLst>
          </p:cNvPr>
          <p:cNvSpPr txBox="1"/>
          <p:nvPr/>
        </p:nvSpPr>
        <p:spPr>
          <a:xfrm>
            <a:off x="3827172" y="2524502"/>
            <a:ext cx="638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(AA)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589B0B2-7143-BA87-8612-95DC7337B566}"/>
              </a:ext>
            </a:extLst>
          </p:cNvPr>
          <p:cNvCxnSpPr>
            <a:cxnSpLocks/>
          </p:cNvCxnSpPr>
          <p:nvPr/>
        </p:nvCxnSpPr>
        <p:spPr>
          <a:xfrm>
            <a:off x="467607" y="1938862"/>
            <a:ext cx="0" cy="773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EDDE289-2DAB-5A80-A286-0EB217042C28}"/>
              </a:ext>
            </a:extLst>
          </p:cNvPr>
          <p:cNvSpPr txBox="1"/>
          <p:nvPr/>
        </p:nvSpPr>
        <p:spPr>
          <a:xfrm>
            <a:off x="-240848" y="2222949"/>
            <a:ext cx="638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(E)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01423BF-F56C-90FA-3344-E8FED1EAE8C4}"/>
              </a:ext>
            </a:extLst>
          </p:cNvPr>
          <p:cNvCxnSpPr>
            <a:cxnSpLocks/>
          </p:cNvCxnSpPr>
          <p:nvPr/>
        </p:nvCxnSpPr>
        <p:spPr>
          <a:xfrm flipV="1">
            <a:off x="3509577" y="1626362"/>
            <a:ext cx="0" cy="1896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7CE05E6-2112-5BA6-C303-0C03DBF34046}"/>
              </a:ext>
            </a:extLst>
          </p:cNvPr>
          <p:cNvSpPr txBox="1"/>
          <p:nvPr/>
        </p:nvSpPr>
        <p:spPr>
          <a:xfrm>
            <a:off x="3374634" y="1319792"/>
            <a:ext cx="638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(F)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8C6D390-11AA-4F67-7ED8-F2EDBD9A126E}"/>
              </a:ext>
            </a:extLst>
          </p:cNvPr>
          <p:cNvCxnSpPr>
            <a:cxnSpLocks/>
          </p:cNvCxnSpPr>
          <p:nvPr/>
        </p:nvCxnSpPr>
        <p:spPr>
          <a:xfrm flipV="1">
            <a:off x="3998029" y="1749253"/>
            <a:ext cx="0" cy="31711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33588FA4-53B1-B53B-C8EA-A0438C12F923}"/>
              </a:ext>
            </a:extLst>
          </p:cNvPr>
          <p:cNvSpPr txBox="1"/>
          <p:nvPr/>
        </p:nvSpPr>
        <p:spPr>
          <a:xfrm>
            <a:off x="3806681" y="1464122"/>
            <a:ext cx="638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(G)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B045BB7-9B90-7E10-EFCA-E7591469F564}"/>
              </a:ext>
            </a:extLst>
          </p:cNvPr>
          <p:cNvCxnSpPr>
            <a:cxnSpLocks/>
          </p:cNvCxnSpPr>
          <p:nvPr/>
        </p:nvCxnSpPr>
        <p:spPr>
          <a:xfrm flipV="1">
            <a:off x="3806681" y="1721166"/>
            <a:ext cx="3879" cy="9880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54F86B55-64FC-42E7-7118-E530A353EF93}"/>
              </a:ext>
            </a:extLst>
          </p:cNvPr>
          <p:cNvSpPr txBox="1"/>
          <p:nvPr/>
        </p:nvSpPr>
        <p:spPr>
          <a:xfrm>
            <a:off x="3312502" y="2314949"/>
            <a:ext cx="638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1233050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500</Words>
  <Application>Microsoft Office PowerPoint</Application>
  <PresentationFormat>Grand écran</PresentationFormat>
  <Paragraphs>116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 Escouteloup</dc:creator>
  <cp:lastModifiedBy>Marion Escouteloup</cp:lastModifiedBy>
  <cp:revision>5</cp:revision>
  <dcterms:created xsi:type="dcterms:W3CDTF">2023-02-23T19:29:25Z</dcterms:created>
  <dcterms:modified xsi:type="dcterms:W3CDTF">2023-02-24T18:10:28Z</dcterms:modified>
</cp:coreProperties>
</file>