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88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92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30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37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09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7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89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88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BE4249-C0D0-4B06-8692-E8BB871AF643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77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91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30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65493A2-4E2D-4B94-A5DB-04C76A481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5719679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PROBLEM 2:</a:t>
            </a:r>
            <a:br>
              <a:rPr lang="en-US" dirty="0"/>
            </a:br>
            <a:r>
              <a:rPr lang="en-US" dirty="0"/>
              <a:t>ATM MACHINE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A7D3131-A5B9-493D-8DE4-BC4A4E2B6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1329" y="643467"/>
            <a:ext cx="4367809" cy="5054008"/>
          </a:xfrm>
        </p:spPr>
        <p:txBody>
          <a:bodyPr anchor="ctr">
            <a:normAutofit/>
          </a:bodyPr>
          <a:lstStyle/>
          <a:p>
            <a:r>
              <a:rPr lang="en-US" b="1" i="1" dirty="0"/>
              <a:t>GROUP 2: </a:t>
            </a:r>
          </a:p>
          <a:p>
            <a:r>
              <a:rPr lang="en-US" dirty="0"/>
              <a:t>Lê </a:t>
            </a:r>
            <a:r>
              <a:rPr lang="en-US" dirty="0" err="1"/>
              <a:t>Võ</a:t>
            </a:r>
            <a:r>
              <a:rPr lang="en-US" dirty="0"/>
              <a:t> </a:t>
            </a:r>
            <a:r>
              <a:rPr lang="en-US" dirty="0" err="1"/>
              <a:t>diễm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ITITIU18034</a:t>
            </a:r>
          </a:p>
          <a:p>
            <a:r>
              <a:rPr lang="en-US" dirty="0" err="1"/>
              <a:t>Huỳnh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quyên</a:t>
            </a:r>
            <a:r>
              <a:rPr lang="en-US" dirty="0"/>
              <a:t> </a:t>
            </a:r>
          </a:p>
          <a:p>
            <a:r>
              <a:rPr lang="en-US" dirty="0"/>
              <a:t>ITITIU18181</a:t>
            </a:r>
          </a:p>
          <a:p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huỳnh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dirty="0"/>
              <a:t>ititiu18115</a:t>
            </a:r>
          </a:p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giang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</a:t>
            </a:r>
            <a:r>
              <a:rPr lang="en-US" dirty="0" err="1"/>
              <a:t>trâm</a:t>
            </a:r>
            <a:r>
              <a:rPr lang="en-US" dirty="0"/>
              <a:t> ititiu18158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441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D9A4A17-53E0-40C3-BBBB-9202A601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PART IV</a:t>
            </a:r>
            <a:br>
              <a:rPr lang="en-US" sz="5400" b="1" dirty="0">
                <a:solidFill>
                  <a:srgbClr val="FFFFFF"/>
                </a:solidFill>
              </a:rPr>
            </a:br>
            <a:r>
              <a:rPr lang="en-US" sz="5400" b="1" dirty="0">
                <a:solidFill>
                  <a:srgbClr val="FFFFFF"/>
                </a:solidFill>
              </a:rPr>
              <a:t>DEPOSIT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68D0BE-DDA9-43CE-A17E-FD39EC95B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841640"/>
            <a:ext cx="6957614" cy="541046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1. Get information</a:t>
            </a:r>
          </a:p>
          <a:p>
            <a:r>
              <a:rPr lang="en-US" sz="3200" dirty="0"/>
              <a:t>2. Update new information to update-file</a:t>
            </a:r>
          </a:p>
          <a:p>
            <a:r>
              <a:rPr lang="en-US" sz="3200" dirty="0"/>
              <a:t>3. Copy others information to update-file</a:t>
            </a:r>
          </a:p>
          <a:p>
            <a:r>
              <a:rPr lang="en-US" sz="3200" dirty="0"/>
              <a:t>4. Clear the main file</a:t>
            </a:r>
          </a:p>
          <a:p>
            <a:r>
              <a:rPr lang="en-US" sz="3200" dirty="0"/>
              <a:t>5. Scan information from update-file to main file</a:t>
            </a:r>
          </a:p>
          <a:p>
            <a:r>
              <a:rPr lang="en-US" sz="3200" dirty="0"/>
              <a:t>6. Delete all in the update-file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6640013-0FDE-4D8C-AD38-BC3A7810A072}"/>
              </a:ext>
            </a:extLst>
          </p:cNvPr>
          <p:cNvSpPr txBox="1"/>
          <p:nvPr/>
        </p:nvSpPr>
        <p:spPr>
          <a:xfrm>
            <a:off x="4742016" y="195309"/>
            <a:ext cx="689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PSEUDOCODE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421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9473FA-8F35-4952-954D-9A94573A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52" y="958509"/>
            <a:ext cx="10058400" cy="1450757"/>
          </a:xfrm>
        </p:spPr>
        <p:txBody>
          <a:bodyPr>
            <a:noAutofit/>
          </a:bodyPr>
          <a:lstStyle/>
          <a:p>
            <a:r>
              <a:rPr lang="en-US" sz="4400" dirty="0"/>
              <a:t>_ Get information</a:t>
            </a:r>
            <a:br>
              <a:rPr lang="en-US" sz="4400" dirty="0"/>
            </a:br>
            <a:r>
              <a:rPr lang="en-US" sz="4400" dirty="0"/>
              <a:t>_ Update new information to update-file</a:t>
            </a:r>
            <a:br>
              <a:rPr lang="en-US" sz="4400" dirty="0"/>
            </a:br>
            <a:br>
              <a:rPr lang="en-US" sz="3600" dirty="0"/>
            </a:br>
            <a:endParaRPr lang="en-US" sz="3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250629-618C-4C92-A2C5-AF2135D4A1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2735" y="1955655"/>
            <a:ext cx="10421654" cy="433356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64AE0F-8BE0-461E-8183-BFF2964477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778"/>
          <a:stretch/>
        </p:blipFill>
        <p:spPr>
          <a:xfrm>
            <a:off x="6096000" y="2317315"/>
            <a:ext cx="5921715" cy="66877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53E025-1F75-4444-AE4D-0F0C8D266818}"/>
              </a:ext>
            </a:extLst>
          </p:cNvPr>
          <p:cNvCxnSpPr/>
          <p:nvPr/>
        </p:nvCxnSpPr>
        <p:spPr>
          <a:xfrm>
            <a:off x="915948" y="5086350"/>
            <a:ext cx="261306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8A2D6B4-B4E8-4286-B1E4-C4A6C6CBC1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730"/>
          <a:stretch/>
        </p:blipFill>
        <p:spPr>
          <a:xfrm>
            <a:off x="6035040" y="3909650"/>
            <a:ext cx="5967384" cy="1446338"/>
          </a:xfrm>
          <a:prstGeom prst="rect">
            <a:avLst/>
          </a:prstGeom>
        </p:spPr>
      </p:pic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7C02984E-21F8-40DC-9DCF-18CEF57259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b="26196"/>
          <a:stretch/>
        </p:blipFill>
        <p:spPr>
          <a:xfrm>
            <a:off x="6035039" y="3753785"/>
            <a:ext cx="5991291" cy="2535435"/>
          </a:xfrm>
        </p:spPr>
      </p:pic>
    </p:spTree>
    <p:extLst>
      <p:ext uri="{BB962C8B-B14F-4D97-AF65-F5344CB8AC3E}">
        <p14:creationId xmlns:p14="http://schemas.microsoft.com/office/powerpoint/2010/main" val="1968406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FF34264-2D06-4C69-BE3A-20494FFBB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0870" y="1902885"/>
            <a:ext cx="4937760" cy="4023360"/>
          </a:xfrm>
        </p:spPr>
        <p:txBody>
          <a:bodyPr>
            <a:normAutofit/>
          </a:bodyPr>
          <a:lstStyle/>
          <a:p>
            <a:r>
              <a:rPr lang="en-US" sz="2800" dirty="0"/>
              <a:t>_ Copy others information to update-file</a:t>
            </a:r>
          </a:p>
          <a:p>
            <a:r>
              <a:rPr lang="en-US" sz="2800" dirty="0"/>
              <a:t>_ Clear the main file</a:t>
            </a:r>
          </a:p>
          <a:p>
            <a:r>
              <a:rPr lang="en-US" sz="2800" dirty="0"/>
              <a:t>_ Scan information from update-file to main file</a:t>
            </a:r>
          </a:p>
          <a:p>
            <a:r>
              <a:rPr lang="en-US" sz="2800" dirty="0"/>
              <a:t>_ Delete all in the update-file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D499F-0A17-4489-A5F0-60A5A445DB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885" y="254574"/>
            <a:ext cx="6795828" cy="607933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29AE5B0-364D-4BB6-8558-D6C6DEA9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27AD28-6339-44EB-A72B-B72DF25DB06E}"/>
              </a:ext>
            </a:extLst>
          </p:cNvPr>
          <p:cNvSpPr/>
          <p:nvPr/>
        </p:nvSpPr>
        <p:spPr>
          <a:xfrm>
            <a:off x="1314450" y="1011981"/>
            <a:ext cx="2328863" cy="2167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4757EC-C248-4BCD-BE81-CCE8569E0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338" b="21741"/>
          <a:stretch/>
        </p:blipFill>
        <p:spPr>
          <a:xfrm>
            <a:off x="6960870" y="1769389"/>
            <a:ext cx="7143506" cy="32289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669FD4-2C81-4659-AA72-B07E53D7108A}"/>
              </a:ext>
            </a:extLst>
          </p:cNvPr>
          <p:cNvCxnSpPr>
            <a:cxnSpLocks/>
          </p:cNvCxnSpPr>
          <p:nvPr/>
        </p:nvCxnSpPr>
        <p:spPr>
          <a:xfrm>
            <a:off x="1700213" y="4343400"/>
            <a:ext cx="9001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27243E-E285-4281-964C-23C074031D06}"/>
              </a:ext>
            </a:extLst>
          </p:cNvPr>
          <p:cNvCxnSpPr>
            <a:cxnSpLocks/>
          </p:cNvCxnSpPr>
          <p:nvPr/>
        </p:nvCxnSpPr>
        <p:spPr>
          <a:xfrm>
            <a:off x="1700213" y="4741188"/>
            <a:ext cx="19431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98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Phong cách hoài niệm">
  <a:themeElements>
    <a:clrScheme name="Phong cách hoài niệm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hong cách hoài niệm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hong cách hoài niệm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96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Phong cách hoài niệm</vt:lpstr>
      <vt:lpstr>PROBLEM 2: ATM MACHINE</vt:lpstr>
      <vt:lpstr>PART IV DEPOSIT </vt:lpstr>
      <vt:lpstr>_ Get information _ Update new information to update-file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2: ATM MACHINE</dc:title>
  <dc:creator>Tram Nguyen</dc:creator>
  <cp:lastModifiedBy>TPT</cp:lastModifiedBy>
  <cp:revision>20</cp:revision>
  <dcterms:created xsi:type="dcterms:W3CDTF">2019-08-07T15:39:04Z</dcterms:created>
  <dcterms:modified xsi:type="dcterms:W3CDTF">2019-08-08T13:57:33Z</dcterms:modified>
</cp:coreProperties>
</file>