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2AC02-0FCB-496B-829D-54582E52E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0AA999-1D58-410D-A723-66C9BAF34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8F5E2-66E4-4452-8250-D7A61F87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93CF47-DA5C-48B8-AC90-A90287F4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0FCF4F-D30E-48B3-B6E2-3983386C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85F2C-E496-4C4E-A734-B1A780B8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EADF1F-1C25-4781-A258-FBC5FD8A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8D474-7F80-4BEF-8AD5-6D855B9B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00ECD-37ED-4C6A-8AC5-AF53A3B5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FFBF1C-E146-4D28-95C8-56AA8CBD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38926A-EB09-46A6-86E7-D27BFD800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FA24D3-A1CE-436B-8BB5-C28C7BCB6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2E303-A3BC-43B4-8F21-E2A1B808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CEAE7-162A-40A9-A953-A537EA4FA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BABD6-E855-4D18-9E3F-AB6697C4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8EB03-30A5-4C23-8593-52F24A5C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431099-776B-4070-BC51-5749481B7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489D61-EA08-4D51-8A82-3D141789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45171-66E5-4D67-9B4C-34E2B661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3076D-8CED-49CE-AE98-8E4A6E15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18819-BCB4-4DB8-B423-6633FD30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C447AB-0D7E-4FFE-98A4-2826B6064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CDF38-E477-4C4F-837F-0B870E7F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47F85-7C9B-4117-8082-B02606D3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73AA0-6375-4F47-92A0-AEE6BCDF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06531-CE71-4F40-92A4-95EB87E7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F283F-ED91-446E-93D7-1F8BFEDC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0129C8-8D61-4A00-96A6-BCE6E485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858C9-7194-4FF5-B431-1B4096E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D26B84-2E37-402F-A508-F7E442DB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AD11CF-5561-4291-B521-87828F39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9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38957-AC8C-4149-863E-B68AEAB8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AC19B2-99BE-4FF3-B7DB-69F2C58D0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6673CC-F624-4A2D-B483-E5F25CCF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87EB8A-331A-42C1-9A6C-E481297F9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3D030E-7146-416D-B0BA-575E9B4E3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5D10F3-32E6-4632-85CA-5B3B3922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27FBBF-4753-4375-B111-BE1FF0E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1BA8A8-BDE0-44CA-B9C2-6E688B64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7A01C-C778-45CF-B672-2ECC2061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B8F22D-F088-4990-B171-474863FD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002F02-1F9D-47CC-9D1E-73D274CD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29D8B3-93A9-40F5-A1C2-FAA3B07F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5AAB06-6AF4-4AE9-B83E-A1284D59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DFF859-6E52-4848-A60F-52AC47B2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509B5-BDE3-4597-95CC-E2E04712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5861C-96BA-4CBE-B48A-F3193E09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9174B-B575-45DE-8C43-057463E1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D4981-91F9-4E7D-9D64-5ED39EF0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71B20E-23F8-49D2-B6A7-CB4FFC99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15DCB6-48CB-47AB-8E92-C4DCA72B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2F06E2-2152-498B-8E98-7A6E16CE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1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4CDBB-69FD-4AAE-9F8E-9456090F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C86950-C4E5-49BE-9451-8770CB3D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CA7CAC-F9BE-469F-917D-77B028D8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1116E-E94A-4F28-8A98-C77B7DC8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9B9955-B28C-42D5-AC63-969CB027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F443E5-F14B-40AB-B4BF-EC3A34FA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148FE5-7E4B-4771-B772-CE96CADD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BE22CE-54D1-402F-8D31-4D4F29DCD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04DAE-3F94-4ED3-9DF3-D3F1F23AE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AE6E-A2F6-41D3-AC50-3CD70710BF8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FB4328-A671-4D35-AE2A-6D434CF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438E9-1C58-4BA9-B1CE-6631957AB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A272-8BEA-491D-B24E-740F546030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35927F78-C0BB-4FE5-A20C-D8DB2270F52F}"/>
              </a:ext>
            </a:extLst>
          </p:cNvPr>
          <p:cNvGrpSpPr/>
          <p:nvPr/>
        </p:nvGrpSpPr>
        <p:grpSpPr>
          <a:xfrm>
            <a:off x="67360" y="2647405"/>
            <a:ext cx="12057280" cy="2715410"/>
            <a:chOff x="67360" y="2647405"/>
            <a:chExt cx="12057280" cy="271541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0FA5B18-A632-4F74-9FD7-B02684997184}"/>
                </a:ext>
              </a:extLst>
            </p:cNvPr>
            <p:cNvGrpSpPr/>
            <p:nvPr/>
          </p:nvGrpSpPr>
          <p:grpSpPr>
            <a:xfrm>
              <a:off x="287890" y="2647405"/>
              <a:ext cx="11836750" cy="2092989"/>
              <a:chOff x="355250" y="2647405"/>
              <a:chExt cx="11836750" cy="2092989"/>
            </a:xfrm>
          </p:grpSpPr>
          <p:sp>
            <p:nvSpPr>
              <p:cNvPr id="22" name="Flèche : droite 21">
                <a:extLst>
                  <a:ext uri="{FF2B5EF4-FFF2-40B4-BE49-F238E27FC236}">
                    <a16:creationId xmlns:a16="http://schemas.microsoft.com/office/drawing/2014/main" id="{F89A106B-4A8E-4183-822D-2E8BC2BDFF35}"/>
                  </a:ext>
                </a:extLst>
              </p:cNvPr>
              <p:cNvSpPr/>
              <p:nvPr/>
            </p:nvSpPr>
            <p:spPr>
              <a:xfrm>
                <a:off x="699338" y="2647405"/>
                <a:ext cx="10863594" cy="700215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Graphique 28" descr="Mille avec un remplissage uni">
                <a:extLst>
                  <a:ext uri="{FF2B5EF4-FFF2-40B4-BE49-F238E27FC236}">
                    <a16:creationId xmlns:a16="http://schemas.microsoft.com/office/drawing/2014/main" id="{C6A2FA85-5694-4E07-A73E-A8056D234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465324" y="2801402"/>
                <a:ext cx="726676" cy="726676"/>
              </a:xfrm>
              <a:prstGeom prst="rect">
                <a:avLst/>
              </a:prstGeom>
            </p:spPr>
          </p:pic>
          <p:pic>
            <p:nvPicPr>
              <p:cNvPr id="31" name="Graphique 30" descr="Images avec un remplissage uni">
                <a:extLst>
                  <a:ext uri="{FF2B5EF4-FFF2-40B4-BE49-F238E27FC236}">
                    <a16:creationId xmlns:a16="http://schemas.microsoft.com/office/drawing/2014/main" id="{C525427A-F009-467E-9285-7DD934FBDF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6299" y="4013718"/>
                <a:ext cx="726676" cy="726676"/>
              </a:xfrm>
              <a:prstGeom prst="rect">
                <a:avLst/>
              </a:prstGeom>
            </p:spPr>
          </p:pic>
          <p:pic>
            <p:nvPicPr>
              <p:cNvPr id="32" name="Graphique 31" descr="Images avec un remplissage uni">
                <a:extLst>
                  <a:ext uri="{FF2B5EF4-FFF2-40B4-BE49-F238E27FC236}">
                    <a16:creationId xmlns:a16="http://schemas.microsoft.com/office/drawing/2014/main" id="{B5D84265-EC75-4708-A79C-CFD0BF05A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66012" y="4013718"/>
                <a:ext cx="726676" cy="726676"/>
              </a:xfrm>
              <a:prstGeom prst="rect">
                <a:avLst/>
              </a:prstGeom>
            </p:spPr>
          </p:pic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C281AACD-095E-487D-9DE0-51CDE01EFBC7}"/>
                  </a:ext>
                </a:extLst>
              </p:cNvPr>
              <p:cNvGrpSpPr/>
              <p:nvPr/>
            </p:nvGrpSpPr>
            <p:grpSpPr>
              <a:xfrm>
                <a:off x="355250" y="3205865"/>
                <a:ext cx="726676" cy="1029436"/>
                <a:chOff x="355250" y="3205865"/>
                <a:chExt cx="726676" cy="1029436"/>
              </a:xfrm>
            </p:grpSpPr>
            <p:pic>
              <p:nvPicPr>
                <p:cNvPr id="24" name="Graphique 23" descr="Réunion avec un remplissage uni">
                  <a:extLst>
                    <a:ext uri="{FF2B5EF4-FFF2-40B4-BE49-F238E27FC236}">
                      <a16:creationId xmlns:a16="http://schemas.microsoft.com/office/drawing/2014/main" id="{20E575C5-E2BD-4672-888B-AAE60EF6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250" y="3508625"/>
                  <a:ext cx="726676" cy="726676"/>
                </a:xfrm>
                <a:prstGeom prst="rect">
                  <a:avLst/>
                </a:prstGeom>
              </p:spPr>
            </p:pic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54DE903-B380-489A-A2D1-FA10D69C2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8588" y="3205865"/>
                  <a:ext cx="0" cy="44665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D1C43143-6A35-41B4-8A22-7DD3F8259456}"/>
                  </a:ext>
                </a:extLst>
              </p:cNvPr>
              <p:cNvGrpSpPr/>
              <p:nvPr/>
            </p:nvGrpSpPr>
            <p:grpSpPr>
              <a:xfrm>
                <a:off x="3477322" y="3205865"/>
                <a:ext cx="726676" cy="1029436"/>
                <a:chOff x="3024542" y="3205865"/>
                <a:chExt cx="726676" cy="1029436"/>
              </a:xfrm>
            </p:grpSpPr>
            <p:pic>
              <p:nvPicPr>
                <p:cNvPr id="40" name="Graphique 39" descr="Réunion avec un remplissage uni">
                  <a:extLst>
                    <a:ext uri="{FF2B5EF4-FFF2-40B4-BE49-F238E27FC236}">
                      <a16:creationId xmlns:a16="http://schemas.microsoft.com/office/drawing/2014/main" id="{A64E71B9-F78C-4C46-825C-0232BCF1A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24542" y="3508625"/>
                  <a:ext cx="726676" cy="726676"/>
                </a:xfrm>
                <a:prstGeom prst="rect">
                  <a:avLst/>
                </a:prstGeom>
              </p:spPr>
            </p:pic>
            <p:cxnSp>
              <p:nvCxnSpPr>
                <p:cNvPr id="41" name="Connecteur droit 40">
                  <a:extLst>
                    <a:ext uri="{FF2B5EF4-FFF2-40B4-BE49-F238E27FC236}">
                      <a16:creationId xmlns:a16="http://schemas.microsoft.com/office/drawing/2014/main" id="{22127D14-C73D-4924-8748-F1ECD9D00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80" y="3205865"/>
                  <a:ext cx="0" cy="44665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840C8955-A067-4DC5-B348-9504849D88E7}"/>
                  </a:ext>
                </a:extLst>
              </p:cNvPr>
              <p:cNvGrpSpPr/>
              <p:nvPr/>
            </p:nvGrpSpPr>
            <p:grpSpPr>
              <a:xfrm>
                <a:off x="6599394" y="3205865"/>
                <a:ext cx="726676" cy="1029436"/>
                <a:chOff x="6125138" y="3205865"/>
                <a:chExt cx="726676" cy="1029436"/>
              </a:xfrm>
            </p:grpSpPr>
            <p:pic>
              <p:nvPicPr>
                <p:cNvPr id="43" name="Graphique 42" descr="Réunion avec un remplissage uni">
                  <a:extLst>
                    <a:ext uri="{FF2B5EF4-FFF2-40B4-BE49-F238E27FC236}">
                      <a16:creationId xmlns:a16="http://schemas.microsoft.com/office/drawing/2014/main" id="{41A9D20E-7F8A-4BA1-A728-CB6C703DBC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5138" y="3508625"/>
                  <a:ext cx="726676" cy="726676"/>
                </a:xfrm>
                <a:prstGeom prst="rect">
                  <a:avLst/>
                </a:prstGeom>
              </p:spPr>
            </p:pic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463A53AD-C61B-4403-942E-4CB7C5659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8476" y="3205865"/>
                  <a:ext cx="0" cy="44665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34D6DA31-2C12-4C63-AB6C-35312C6A26BB}"/>
                  </a:ext>
                </a:extLst>
              </p:cNvPr>
              <p:cNvGrpSpPr/>
              <p:nvPr/>
            </p:nvGrpSpPr>
            <p:grpSpPr>
              <a:xfrm>
                <a:off x="9721467" y="3205865"/>
                <a:ext cx="726676" cy="1029436"/>
                <a:chOff x="8499058" y="3205865"/>
                <a:chExt cx="726676" cy="1029436"/>
              </a:xfrm>
            </p:grpSpPr>
            <p:pic>
              <p:nvPicPr>
                <p:cNvPr id="46" name="Graphique 45" descr="Réunion avec un remplissage uni">
                  <a:extLst>
                    <a:ext uri="{FF2B5EF4-FFF2-40B4-BE49-F238E27FC236}">
                      <a16:creationId xmlns:a16="http://schemas.microsoft.com/office/drawing/2014/main" id="{9562AFDB-6D51-4221-85BD-19D7324742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9058" y="3508625"/>
                  <a:ext cx="726676" cy="726676"/>
                </a:xfrm>
                <a:prstGeom prst="rect">
                  <a:avLst/>
                </a:prstGeom>
              </p:spPr>
            </p:pic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67C4325-E081-492D-B007-931861BE6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2396" y="3205865"/>
                  <a:ext cx="0" cy="446651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E75742F3-4F85-467B-AB86-06ECF612A2CB}"/>
                </a:ext>
              </a:extLst>
            </p:cNvPr>
            <p:cNvSpPr txBox="1"/>
            <p:nvPr/>
          </p:nvSpPr>
          <p:spPr>
            <a:xfrm>
              <a:off x="67360" y="4716484"/>
              <a:ext cx="1203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Expression du besoin</a:t>
              </a:r>
              <a:endParaRPr lang="en-US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0F3625A1-8217-407B-A3D4-3370FEAACDD7}"/>
                </a:ext>
              </a:extLst>
            </p:cNvPr>
            <p:cNvSpPr txBox="1"/>
            <p:nvPr/>
          </p:nvSpPr>
          <p:spPr>
            <a:xfrm>
              <a:off x="3324924" y="4716484"/>
              <a:ext cx="89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Point de suivi</a:t>
              </a:r>
              <a:endParaRPr lang="en-US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EC2CA1DA-B6BC-4449-98E6-EB4189383BD9}"/>
                </a:ext>
              </a:extLst>
            </p:cNvPr>
            <p:cNvSpPr txBox="1"/>
            <p:nvPr/>
          </p:nvSpPr>
          <p:spPr>
            <a:xfrm>
              <a:off x="6446996" y="4716484"/>
              <a:ext cx="89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Point de suivi</a:t>
              </a:r>
              <a:endParaRPr lang="en-US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44AE9EE-AC29-4DCB-8875-D7F0B33A0228}"/>
                </a:ext>
              </a:extLst>
            </p:cNvPr>
            <p:cNvSpPr txBox="1"/>
            <p:nvPr/>
          </p:nvSpPr>
          <p:spPr>
            <a:xfrm>
              <a:off x="9569069" y="4716484"/>
              <a:ext cx="896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Point de suivi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99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8664F661-CF4E-4583-AF7F-BC15222DC9AB}"/>
              </a:ext>
            </a:extLst>
          </p:cNvPr>
          <p:cNvGrpSpPr/>
          <p:nvPr/>
        </p:nvGrpSpPr>
        <p:grpSpPr>
          <a:xfrm>
            <a:off x="3540286" y="2239800"/>
            <a:ext cx="5111427" cy="2160000"/>
            <a:chOff x="1224644" y="2008794"/>
            <a:chExt cx="5111427" cy="2160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12C0F4B-7234-4E35-AB54-1AB337C27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644" y="2008794"/>
              <a:ext cx="1878261" cy="2160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DF33CDF8-078D-41AF-87B9-A50B43341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280" y="2008794"/>
              <a:ext cx="2382791" cy="2160000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93C9FAB-0464-4455-8AB6-81B3FD8253B6}"/>
                </a:ext>
              </a:extLst>
            </p:cNvPr>
            <p:cNvSpPr txBox="1"/>
            <p:nvPr/>
          </p:nvSpPr>
          <p:spPr>
            <a:xfrm>
              <a:off x="3244200" y="2580963"/>
              <a:ext cx="56778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dirty="0"/>
                <a:t>+</a:t>
              </a:r>
              <a:endParaRPr 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52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885301DF-7680-4C6B-9EB7-E3F7DDA8B612}"/>
              </a:ext>
            </a:extLst>
          </p:cNvPr>
          <p:cNvGrpSpPr/>
          <p:nvPr/>
        </p:nvGrpSpPr>
        <p:grpSpPr>
          <a:xfrm>
            <a:off x="3803451" y="2150856"/>
            <a:ext cx="3962756" cy="2385259"/>
            <a:chOff x="3803451" y="2150856"/>
            <a:chExt cx="3962756" cy="2385259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DA122C66-E78A-47EE-898F-29A2CC44399A}"/>
                </a:ext>
              </a:extLst>
            </p:cNvPr>
            <p:cNvGrpSpPr/>
            <p:nvPr/>
          </p:nvGrpSpPr>
          <p:grpSpPr>
            <a:xfrm>
              <a:off x="3803451" y="2150856"/>
              <a:ext cx="3962756" cy="2385259"/>
              <a:chOff x="3803451" y="1756220"/>
              <a:chExt cx="3962756" cy="2385259"/>
            </a:xfrm>
            <a:solidFill>
              <a:schemeClr val="accent3">
                <a:lumMod val="75000"/>
              </a:schemeClr>
            </a:solidFill>
          </p:grpSpPr>
          <p:pic>
            <p:nvPicPr>
              <p:cNvPr id="5" name="Graphique 4" descr="Ampoule et engrenage avec un remplissage uni">
                <a:extLst>
                  <a:ext uri="{FF2B5EF4-FFF2-40B4-BE49-F238E27FC236}">
                    <a16:creationId xmlns:a16="http://schemas.microsoft.com/office/drawing/2014/main" id="{9C6D742B-A921-4DE9-9121-60C7DAB67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17753" y="17562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que 8" descr="Sablier 90% avec un remplissage uni">
                <a:extLst>
                  <a:ext uri="{FF2B5EF4-FFF2-40B4-BE49-F238E27FC236}">
                    <a16:creationId xmlns:a16="http://schemas.microsoft.com/office/drawing/2014/main" id="{4BB06455-184D-4A34-B3E9-3C706AB45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1807" y="32270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que 10" descr="Boîte de Pétri avec un remplissage uni">
                <a:extLst>
                  <a:ext uri="{FF2B5EF4-FFF2-40B4-BE49-F238E27FC236}">
                    <a16:creationId xmlns:a16="http://schemas.microsoft.com/office/drawing/2014/main" id="{FAF8F383-6507-4776-B6BC-3CB05F9B7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21211" y="2362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que 12" descr="Microscope avec un remplissage uni">
                <a:extLst>
                  <a:ext uri="{FF2B5EF4-FFF2-40B4-BE49-F238E27FC236}">
                    <a16:creationId xmlns:a16="http://schemas.microsoft.com/office/drawing/2014/main" id="{7E4F883B-1CF9-47C9-A7BD-2EED48FD9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748935" y="17562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que 14" descr="Graphique à barres avec un remplissage uni">
                <a:extLst>
                  <a:ext uri="{FF2B5EF4-FFF2-40B4-BE49-F238E27FC236}">
                    <a16:creationId xmlns:a16="http://schemas.microsoft.com/office/drawing/2014/main" id="{6F7F8407-CBB3-46D8-A94E-6EB0B167B5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578023" y="236282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Graphique 16" descr="Images avec un remplissage uni">
                <a:extLst>
                  <a:ext uri="{FF2B5EF4-FFF2-40B4-BE49-F238E27FC236}">
                    <a16:creationId xmlns:a16="http://schemas.microsoft.com/office/drawing/2014/main" id="{128924B6-DA6F-4E04-B4D5-CEC006FE2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03451" y="322707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9" name="Graphique 18" descr="Programmatrice avec un remplissage uni">
              <a:extLst>
                <a:ext uri="{FF2B5EF4-FFF2-40B4-BE49-F238E27FC236}">
                  <a16:creationId xmlns:a16="http://schemas.microsoft.com/office/drawing/2014/main" id="{D366F0B0-175D-4C6E-9DF2-D3BA97E6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327629" y="346612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9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68B5CABF-3AFA-49E8-B6D0-F38923545271}"/>
              </a:ext>
            </a:extLst>
          </p:cNvPr>
          <p:cNvGrpSpPr/>
          <p:nvPr/>
        </p:nvGrpSpPr>
        <p:grpSpPr>
          <a:xfrm>
            <a:off x="379341" y="170413"/>
            <a:ext cx="11433318" cy="6517174"/>
            <a:chOff x="379341" y="170413"/>
            <a:chExt cx="11433318" cy="6517174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F75A1C24-28AA-4B62-A42A-49C3C83434F4}"/>
                </a:ext>
              </a:extLst>
            </p:cNvPr>
            <p:cNvGrpSpPr/>
            <p:nvPr/>
          </p:nvGrpSpPr>
          <p:grpSpPr>
            <a:xfrm>
              <a:off x="379341" y="170413"/>
              <a:ext cx="11433318" cy="4752469"/>
              <a:chOff x="594444" y="153502"/>
              <a:chExt cx="11433318" cy="4752469"/>
            </a:xfrm>
          </p:grpSpPr>
          <p:pic>
            <p:nvPicPr>
              <p:cNvPr id="4" name="Image 3" descr="Une image contenant texte&#10;&#10;Description générée automatiquement">
                <a:extLst>
                  <a:ext uri="{FF2B5EF4-FFF2-40B4-BE49-F238E27FC236}">
                    <a16:creationId xmlns:a16="http://schemas.microsoft.com/office/drawing/2014/main" id="{D5F13744-B994-4694-8467-2B1C28AE8F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4531"/>
              <a:stretch/>
            </p:blipFill>
            <p:spPr>
              <a:xfrm>
                <a:off x="6096000" y="797228"/>
                <a:ext cx="5931762" cy="2880000"/>
              </a:xfrm>
              <a:prstGeom prst="rect">
                <a:avLst/>
              </a:prstGeom>
            </p:spPr>
          </p:pic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FD2895A7-C8CC-4B12-81C7-529C16FC174B}"/>
                  </a:ext>
                </a:extLst>
              </p:cNvPr>
              <p:cNvGrpSpPr/>
              <p:nvPr/>
            </p:nvGrpSpPr>
            <p:grpSpPr>
              <a:xfrm>
                <a:off x="594444" y="153502"/>
                <a:ext cx="5190342" cy="4167453"/>
                <a:chOff x="151682" y="153502"/>
                <a:chExt cx="5190342" cy="4167453"/>
              </a:xfrm>
            </p:grpSpPr>
            <p:pic>
              <p:nvPicPr>
                <p:cNvPr id="5" name="Image 4" descr="Une image contenant texte&#10;&#10;Description générée automatiquement">
                  <a:extLst>
                    <a:ext uri="{FF2B5EF4-FFF2-40B4-BE49-F238E27FC236}">
                      <a16:creationId xmlns:a16="http://schemas.microsoft.com/office/drawing/2014/main" id="{59C4E466-C66A-49E3-B412-55602F1D5B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682" y="1800955"/>
                  <a:ext cx="3649655" cy="2520000"/>
                </a:xfrm>
                <a:prstGeom prst="rect">
                  <a:avLst/>
                </a:prstGeom>
              </p:spPr>
            </p:pic>
            <p:pic>
              <p:nvPicPr>
                <p:cNvPr id="6" name="Image 5" descr="Une image contenant texte&#10;&#10;Description générée automatiquement">
                  <a:extLst>
                    <a:ext uri="{FF2B5EF4-FFF2-40B4-BE49-F238E27FC236}">
                      <a16:creationId xmlns:a16="http://schemas.microsoft.com/office/drawing/2014/main" id="{42DD3563-22EB-4803-9014-8AC82F6DEC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7146" y="153502"/>
                  <a:ext cx="3564878" cy="2520000"/>
                </a:xfrm>
                <a:prstGeom prst="rect">
                  <a:avLst/>
                </a:prstGeom>
              </p:spPr>
            </p:pic>
          </p:grp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2A284A-51C3-46A5-8210-60A41690438C}"/>
                  </a:ext>
                </a:extLst>
              </p:cNvPr>
              <p:cNvSpPr txBox="1"/>
              <p:nvPr/>
            </p:nvSpPr>
            <p:spPr>
              <a:xfrm>
                <a:off x="1316116" y="4259642"/>
                <a:ext cx="3746998" cy="646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fr-FR" b="1" i="1" dirty="0"/>
                  <a:t>Fichiers de structure = « skeleton »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fr-FR" dirty="0"/>
                  <a:t>Titre, auteur, format de publication…</a:t>
                </a:r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418DD48-866A-4531-A631-CD9674DF33AA}"/>
                  </a:ext>
                </a:extLst>
              </p:cNvPr>
              <p:cNvSpPr txBox="1"/>
              <p:nvPr/>
            </p:nvSpPr>
            <p:spPr>
              <a:xfrm>
                <a:off x="6656333" y="3733326"/>
                <a:ext cx="4811097" cy="923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fr-FR" b="1" i="1" dirty="0"/>
                  <a:t>Fichiers de contenu = « template »</a:t>
                </a:r>
              </a:p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fr-FR" dirty="0"/>
                  <a:t>Chapitres avec titres et sous-titres, paragraphes de texte ou éléments de code communs entre projets</a:t>
                </a:r>
              </a:p>
            </p:txBody>
          </p:sp>
        </p:grpSp>
        <p:sp>
          <p:nvSpPr>
            <p:cNvPr id="7" name="Accolade fermante 6">
              <a:extLst>
                <a:ext uri="{FF2B5EF4-FFF2-40B4-BE49-F238E27FC236}">
                  <a16:creationId xmlns:a16="http://schemas.microsoft.com/office/drawing/2014/main" id="{98B1C015-AF8D-4776-9534-48DADF51E196}"/>
                </a:ext>
              </a:extLst>
            </p:cNvPr>
            <p:cNvSpPr/>
            <p:nvPr/>
          </p:nvSpPr>
          <p:spPr>
            <a:xfrm rot="5400000">
              <a:off x="5966059" y="3776291"/>
              <a:ext cx="259883" cy="2732140"/>
            </a:xfrm>
            <a:prstGeom prst="rightBrace">
              <a:avLst>
                <a:gd name="adj1" fmla="val 38434"/>
                <a:gd name="adj2" fmla="val 50355"/>
              </a:avLst>
            </a:prstGeom>
            <a:noFill/>
            <a:ln w="38100" cap="flat">
              <a:solidFill>
                <a:schemeClr val="accent3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F5F9960-A781-4D0A-AFD6-2A94665BD1A6}"/>
                </a:ext>
              </a:extLst>
            </p:cNvPr>
            <p:cNvSpPr txBox="1"/>
            <p:nvPr/>
          </p:nvSpPr>
          <p:spPr>
            <a:xfrm>
              <a:off x="3455948" y="5487260"/>
              <a:ext cx="5280104" cy="1200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prepare_book(skeleton, template)</a:t>
              </a:r>
            </a:p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lang="fr-FR" dirty="0"/>
                <a:t>Combine les deux types de fichiers</a:t>
              </a:r>
            </a:p>
            <a:p>
              <a:pPr marL="285750" marR="0" indent="-28575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Personnalise les fichiers en remplaçant les variables par les informations fournies par l’utilisateur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170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78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 LOUVEAUX</dc:creator>
  <cp:lastModifiedBy>Marion  LOUVEAUX</cp:lastModifiedBy>
  <cp:revision>11</cp:revision>
  <dcterms:created xsi:type="dcterms:W3CDTF">2021-07-02T12:41:38Z</dcterms:created>
  <dcterms:modified xsi:type="dcterms:W3CDTF">2021-07-02T14:34:50Z</dcterms:modified>
</cp:coreProperties>
</file>