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  <p:sldId id="347" r:id="rId3"/>
    <p:sldId id="345" r:id="rId4"/>
    <p:sldId id="352" r:id="rId5"/>
    <p:sldId id="348" r:id="rId6"/>
    <p:sldId id="349" r:id="rId7"/>
    <p:sldId id="350" r:id="rId8"/>
    <p:sldId id="351" r:id="rId9"/>
  </p:sldIdLst>
  <p:sldSz cx="9144000" cy="6858000" type="screen4x3"/>
  <p:notesSz cx="9144000" cy="6858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pe" initials="p" lastIdx="2" clrIdx="0">
    <p:extLst>
      <p:ext uri="{19B8F6BF-5375-455C-9EA6-DF929625EA0E}">
        <p15:presenceInfo xmlns:p15="http://schemas.microsoft.com/office/powerpoint/2012/main" userId="pep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3856" y="633857"/>
            <a:ext cx="7876286" cy="4705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249042"/>
            <a:ext cx="4387215" cy="3790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fd.uci.edu/~gohlke/pythonlibs/#pygame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7711" y="76200"/>
            <a:ext cx="7876286" cy="1384995"/>
          </a:xfrm>
        </p:spPr>
        <p:txBody>
          <a:bodyPr/>
          <a:lstStyle/>
          <a:p>
            <a:pPr algn="ctr"/>
            <a:r>
              <a:rPr lang="es-EC" sz="3000" b="1" dirty="0"/>
              <a:t>Juego de naves espaciales “SPACEFIGHTER”</a:t>
            </a:r>
            <a:r>
              <a:rPr lang="es-EC" sz="3000" dirty="0"/>
              <a:t/>
            </a:r>
            <a:br>
              <a:rPr lang="es-EC" sz="3000" dirty="0"/>
            </a:br>
            <a:endParaRPr lang="es-EC" sz="3000" dirty="0"/>
          </a:p>
        </p:txBody>
      </p:sp>
      <p:pic>
        <p:nvPicPr>
          <p:cNvPr id="4" name="Imagen 3" descr="http://upload.wikimedia.org/wikipedia/en/0/09/Galaxia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25" y="1524000"/>
            <a:ext cx="4782857" cy="33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31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5000" t="12445" r="24000" b="8445"/>
          <a:stretch/>
        </p:blipFill>
        <p:spPr>
          <a:xfrm>
            <a:off x="0" y="-21771"/>
            <a:ext cx="9144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49514" y="1246273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Instalar la librería </a:t>
            </a:r>
            <a:r>
              <a:rPr lang="es-ES" dirty="0" err="1">
                <a:solidFill>
                  <a:schemeClr val="bg1"/>
                </a:solidFill>
              </a:rPr>
              <a:t>pygame</a:t>
            </a:r>
            <a:endParaRPr lang="es-EC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>
                <a:solidFill>
                  <a:schemeClr val="bg1"/>
                </a:solidFill>
                <a:hlinkClick r:id="rId2"/>
              </a:rPr>
              <a:t>http://www.lfd.uci.edu/~gohlke/pythonlibs/#pygame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Realizar la estructura básica(</a:t>
            </a:r>
            <a:r>
              <a:rPr lang="es-ES" dirty="0" err="1">
                <a:solidFill>
                  <a:schemeClr val="bg1"/>
                </a:solidFill>
              </a:rPr>
              <a:t>ventana,tamaño,fondo</a:t>
            </a:r>
            <a:r>
              <a:rPr lang="es-ES" dirty="0">
                <a:solidFill>
                  <a:schemeClr val="bg1"/>
                </a:solidFill>
              </a:rPr>
              <a:t>)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Estructura de la nave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Crear los </a:t>
            </a:r>
            <a:r>
              <a:rPr lang="es-ES" dirty="0" err="1">
                <a:solidFill>
                  <a:schemeClr val="bg1"/>
                </a:solidFill>
              </a:rPr>
              <a:t>spriters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Nave en pantalla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Mover la nave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Creación </a:t>
            </a:r>
            <a:r>
              <a:rPr lang="es-ES" dirty="0">
                <a:solidFill>
                  <a:schemeClr val="bg1"/>
                </a:solidFill>
              </a:rPr>
              <a:t>de enemigos y obstáculos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Manejar </a:t>
            </a:r>
            <a:r>
              <a:rPr lang="es-ES" dirty="0">
                <a:solidFill>
                  <a:schemeClr val="bg1"/>
                </a:solidFill>
              </a:rPr>
              <a:t>las colisiones </a:t>
            </a:r>
            <a:r>
              <a:rPr lang="es-ES" dirty="0" smtClean="0">
                <a:solidFill>
                  <a:schemeClr val="bg1"/>
                </a:solidFill>
              </a:rPr>
              <a:t>(50% funcional)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Muerte de enemigos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Generar muchos enemigos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Insertar sonidos de acuerdo al ambiente (eventos y fondos)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Registro de puntaje</a:t>
            </a:r>
            <a:endParaRPr lang="es-EC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>
              <a:solidFill>
                <a:schemeClr val="bg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223140" y="304800"/>
            <a:ext cx="2255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Avance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27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873013" y="304800"/>
            <a:ext cx="34415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Por realizar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783771" y="2085194"/>
            <a:ext cx="7391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Resolver el problema del cañón y los </a:t>
            </a:r>
            <a:r>
              <a:rPr lang="es-ES" dirty="0" smtClean="0">
                <a:solidFill>
                  <a:schemeClr val="bg1"/>
                </a:solidFill>
              </a:rPr>
              <a:t>disparos</a:t>
            </a:r>
          </a:p>
          <a:p>
            <a:pPr lvl="0"/>
            <a:endParaRPr lang="es-E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Registro del tiempo </a:t>
            </a:r>
            <a:r>
              <a:rPr lang="es-ES" dirty="0" smtClean="0">
                <a:solidFill>
                  <a:schemeClr val="bg1"/>
                </a:solidFill>
              </a:rPr>
              <a:t>jugado</a:t>
            </a:r>
          </a:p>
          <a:p>
            <a:pPr lvl="0"/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Crear una pantalla de menú con opciones como: Nuevo juego, continuar, mejores </a:t>
            </a:r>
            <a:r>
              <a:rPr lang="es-ES">
                <a:solidFill>
                  <a:schemeClr val="bg1"/>
                </a:solidFill>
              </a:rPr>
              <a:t>puntuaciones</a:t>
            </a:r>
            <a:r>
              <a:rPr lang="es-ES" smtClean="0">
                <a:solidFill>
                  <a:schemeClr val="bg1"/>
                </a:solidFill>
              </a:rPr>
              <a:t>.</a:t>
            </a:r>
          </a:p>
          <a:p>
            <a:pPr lvl="0"/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Resolver problema de los disparos enemigos de acuerdo a los FPS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s-EC" dirty="0">
              <a:solidFill>
                <a:schemeClr val="bg1"/>
              </a:solidFill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8124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Imagen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2" t="37115" r="67413" b="40555"/>
          <a:stretch>
            <a:fillRect/>
          </a:stretch>
        </p:blipFill>
        <p:spPr bwMode="auto">
          <a:xfrm>
            <a:off x="1143000" y="2623457"/>
            <a:ext cx="6400800" cy="301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2047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EC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s-EC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EC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endParaRPr kumimoji="0" lang="es-EC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38200" y="282663"/>
            <a:ext cx="71953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Estructura básica</a:t>
            </a:r>
          </a:p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(ventana,tamaño,fondo)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362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Imagen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2" t="51297" r="66734" b="29692"/>
          <a:stretch>
            <a:fillRect/>
          </a:stretch>
        </p:blipFill>
        <p:spPr bwMode="auto">
          <a:xfrm>
            <a:off x="562687" y="2630714"/>
            <a:ext cx="8018625" cy="282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2124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EC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s-EC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EC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endParaRPr kumimoji="0" lang="es-EC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0886" y="304800"/>
            <a:ext cx="894514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Creación </a:t>
            </a:r>
          </a:p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(jugador, enemigos y disparos)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511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/>
          <p:nvPr/>
        </p:nvPicPr>
        <p:blipFill rotWithShape="1">
          <a:blip r:embed="rId2"/>
          <a:srcRect l="15615" t="13881" r="56551" b="60471"/>
          <a:stretch/>
        </p:blipFill>
        <p:spPr bwMode="auto">
          <a:xfrm>
            <a:off x="1200433" y="2010228"/>
            <a:ext cx="6629400" cy="34761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1035680" y="457200"/>
            <a:ext cx="6783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Movimiento de la nave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53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349549" y="381000"/>
            <a:ext cx="2444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Sonidos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371600" y="2133600"/>
            <a:ext cx="58859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400" dirty="0">
                <a:solidFill>
                  <a:schemeClr val="bg1"/>
                </a:solidFill>
              </a:rPr>
              <a:t>Insertar sonidos de acuerdo al ambiente (eventos y fondos</a:t>
            </a:r>
            <a:r>
              <a:rPr lang="es-ES" sz="2400" dirty="0" smtClean="0">
                <a:solidFill>
                  <a:schemeClr val="bg1"/>
                </a:solidFill>
              </a:rPr>
              <a:t>)</a:t>
            </a:r>
          </a:p>
          <a:p>
            <a:pPr lvl="0"/>
            <a:endParaRPr lang="es-EC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sonido1 = </a:t>
            </a:r>
            <a:r>
              <a:rPr lang="en-US" sz="2400" dirty="0" err="1">
                <a:solidFill>
                  <a:schemeClr val="bg1"/>
                </a:solidFill>
              </a:rPr>
              <a:t>pygame.mixer.Sound</a:t>
            </a:r>
            <a:r>
              <a:rPr lang="en-US" sz="2400" dirty="0">
                <a:solidFill>
                  <a:schemeClr val="bg1"/>
                </a:solidFill>
              </a:rPr>
              <a:t>("shoot.wav")</a:t>
            </a:r>
            <a:endParaRPr lang="es-EC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sonido2 = </a:t>
            </a:r>
            <a:r>
              <a:rPr lang="en-US" sz="2400" dirty="0" err="1">
                <a:solidFill>
                  <a:schemeClr val="bg1"/>
                </a:solidFill>
              </a:rPr>
              <a:t>pygame.mixer.Sound</a:t>
            </a:r>
            <a:r>
              <a:rPr lang="en-US" sz="2400" dirty="0">
                <a:solidFill>
                  <a:schemeClr val="bg1"/>
                </a:solidFill>
              </a:rPr>
              <a:t>("son1.wav")</a:t>
            </a:r>
            <a:endParaRPr lang="es-EC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sonido3 = </a:t>
            </a:r>
            <a:r>
              <a:rPr lang="en-US" sz="2400" dirty="0" err="1">
                <a:solidFill>
                  <a:schemeClr val="bg1"/>
                </a:solidFill>
              </a:rPr>
              <a:t>pygame.mixer.Sound</a:t>
            </a:r>
            <a:r>
              <a:rPr lang="en-US" sz="2400" dirty="0">
                <a:solidFill>
                  <a:schemeClr val="bg1"/>
                </a:solidFill>
              </a:rPr>
              <a:t>("music1.ogg")</a:t>
            </a:r>
            <a:endParaRPr lang="es-EC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67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159</Words>
  <Application>Microsoft Office PowerPoint</Application>
  <PresentationFormat>Presentación en pantalla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Juego de naves espaciales “SPACEFIGHTER”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WinuE</dc:creator>
  <cp:lastModifiedBy>Oscar</cp:lastModifiedBy>
  <cp:revision>13</cp:revision>
  <dcterms:created xsi:type="dcterms:W3CDTF">2016-06-30T02:27:38Z</dcterms:created>
  <dcterms:modified xsi:type="dcterms:W3CDTF">2016-07-21T13:22:02Z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2014-03-06T00:00:00Z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2016-06-30T00:00:00Z</vt:filetime>
  </property>
</Properties>
</file>