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7" r:id="rId3"/>
    <p:sldId id="345" r:id="rId4"/>
  </p:sldIdLst>
  <p:sldSz cx="9144000" cy="6858000" type="screen4x3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pe" initials="p" lastIdx="2" clrIdx="0">
    <p:extLst>
      <p:ext uri="{19B8F6BF-5375-455C-9EA6-DF929625EA0E}">
        <p15:presenceInfo xmlns:p15="http://schemas.microsoft.com/office/powerpoint/2012/main" userId="pe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856" y="633857"/>
            <a:ext cx="7876286" cy="470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49042"/>
            <a:ext cx="4387215" cy="379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d.uci.edu/~gohlke/pythonlibs/#pygam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711" y="76200"/>
            <a:ext cx="7876286" cy="1384995"/>
          </a:xfrm>
        </p:spPr>
        <p:txBody>
          <a:bodyPr/>
          <a:lstStyle/>
          <a:p>
            <a:pPr algn="ctr"/>
            <a:r>
              <a:rPr lang="es-EC" sz="3000" b="1" dirty="0"/>
              <a:t>Juego de naves espaciales “SPACEFIGHTER”</a:t>
            </a:r>
            <a:r>
              <a:rPr lang="es-EC" sz="3000" dirty="0"/>
              <a:t/>
            </a:r>
            <a:br>
              <a:rPr lang="es-EC" sz="3000" dirty="0"/>
            </a:br>
            <a:endParaRPr lang="es-EC" sz="3000" dirty="0"/>
          </a:p>
        </p:txBody>
      </p:sp>
      <p:pic>
        <p:nvPicPr>
          <p:cNvPr id="4" name="Imagen 3" descr="http://upload.wikimedia.org/wikipedia/en/0/09/Galaxi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25" y="1524000"/>
            <a:ext cx="4782857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000" t="12445" r="24000" b="8445"/>
          <a:stretch/>
        </p:blipFill>
        <p:spPr>
          <a:xfrm>
            <a:off x="0" y="-21771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609600"/>
            <a:ext cx="792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Instalar la librería </a:t>
            </a:r>
            <a:r>
              <a:rPr lang="es-ES" dirty="0" err="1">
                <a:solidFill>
                  <a:schemeClr val="bg1"/>
                </a:solidFill>
              </a:rPr>
              <a:t>pygame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bg1"/>
                </a:solidFill>
                <a:hlinkClick r:id="rId2"/>
              </a:rPr>
              <a:t>http://www.lfd.uci.edu/~gohlke/pythonlibs/#pygame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Realizar la estructura básica(</a:t>
            </a:r>
            <a:r>
              <a:rPr lang="es-ES" dirty="0" err="1">
                <a:solidFill>
                  <a:schemeClr val="bg1"/>
                </a:solidFill>
              </a:rPr>
              <a:t>ventana,tamaño,fondo</a:t>
            </a:r>
            <a:r>
              <a:rPr lang="es-ES" dirty="0">
                <a:solidFill>
                  <a:schemeClr val="bg1"/>
                </a:solidFill>
              </a:rPr>
              <a:t>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Estructura de la nave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los </a:t>
            </a:r>
            <a:r>
              <a:rPr lang="es-ES" dirty="0" err="1">
                <a:solidFill>
                  <a:schemeClr val="bg1"/>
                </a:solidFill>
              </a:rPr>
              <a:t>spriters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Nave en pantalla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Mover la nave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Resolver el problema del cañón y los disparos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Creación de enemigos y obstáculos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Resolver problema de los disparos enemigos de acuerdo a los FPS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Manejar las colisiones 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Muerte de enemigos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Generar muchos enemigos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Insertar sonidos de acuerdo al ambiente (eventos y fondos)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Registro de puntaje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Registro del tiempo jugado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una pantalla de menú con opciones como: Nuevo juego, continuar, mejores puntuaciones.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104</Words>
  <Application>Microsoft Office PowerPoint</Application>
  <PresentationFormat>Presentación en pantalla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Juego de naves espaciales “SPACEFIGHTER”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pepe</cp:lastModifiedBy>
  <cp:revision>9</cp:revision>
  <dcterms:created xsi:type="dcterms:W3CDTF">2016-06-30T02:27:38Z</dcterms:created>
  <dcterms:modified xsi:type="dcterms:W3CDTF">2016-07-21T06:38:27Z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2016-06-30T00:00:00Z</vt:filetime>
  </property>
</Properties>
</file>