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0" autoAdjust="0"/>
    <p:restoredTop sz="75850" autoAdjust="0"/>
  </p:normalViewPr>
  <p:slideViewPr>
    <p:cSldViewPr snapToGrid="0">
      <p:cViewPr varScale="1">
        <p:scale>
          <a:sx n="78" d="100"/>
          <a:sy n="78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18.1.2024.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Projektni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Cilj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Razviti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programsku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podršku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za web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aplikaciju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"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SpotPicker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".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Omogućiti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rezervaciju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naplatu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parkiranja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pregled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slobodnih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mjesta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za automobile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bicikle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Korisničke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Prednosti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Vozačima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pruža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praktičnost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štedi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vrijeme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tražeći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parkiralište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Smanjuje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stres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vozača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omogućujući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rezervaciju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parkirnog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prostora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Osigurava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sigurnost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garanciju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parkirnog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mjesta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posebno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tijekom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događanja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visokom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potražnjom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Poslovne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Prednosti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Vlasnicima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parkirališta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pruža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bolje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upravljanje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resursima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Informacije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rezervacijama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pomažu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planiranju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optimizaciji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korištenja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prostora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Povećava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prihode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poboljšava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ukupno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iskustvo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korisnika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Optimizacija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Prostora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Praćenje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popunjenosti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parkirališta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omogućuje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bolje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planiranje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iskorištavanje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kapaciteta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Rezultira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povećanjem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prihoda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poboljšanjem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općeg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korisničkog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iskustva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r>
              <a:rPr lang="hr-HR" dirty="0"/>
              <a:t>Primjeri sličnih aplikacija na tržištu: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ParkMobile: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Omogućava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vozačima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rezervaciju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parkirnih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mjesta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plaćanje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parkiranja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praćenje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raspoloživosti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parkinga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SpotHero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Pruža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usluge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rezervacije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parkirnih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mjesta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opcijama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za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unaprijed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plaćanje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pregled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dostupnih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parkirališta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JustPark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Platforma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koja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omogućava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vozačima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rezervaciju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privatnih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javnih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parkirnih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mjesta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uz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opciju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naplate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putem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mobilne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aplikacije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ParkWhiz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Slično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kao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SpotHero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pruža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usluge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rezervacije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parkirnih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mjesta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naplatu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parkiranja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putem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mobilne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aplikacije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Flowbird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(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prethodno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Parkmobile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Group):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Nudi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tehnološka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rješenja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za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upravljanje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parkiranjem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uključujući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mobilnu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aplikaciju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za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rezervaciju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plaćanje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parkiranja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0030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18.1.2024.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18.1.2024.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SpotPicker</a:t>
            </a:r>
            <a:br>
              <a:rPr lang="en-US" dirty="0"/>
            </a:br>
            <a:r>
              <a:rPr lang="hr-HR" sz="4400" dirty="0"/>
              <a:t>Leteći medvjedići</a:t>
            </a:r>
            <a:endParaRPr lang="hr-H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6FB8E1B-6C3C-609C-43A7-30746F28903E}"/>
              </a:ext>
            </a:extLst>
          </p:cNvPr>
          <p:cNvSpPr txBox="1">
            <a:spLocks/>
          </p:cNvSpPr>
          <p:nvPr/>
        </p:nvSpPr>
        <p:spPr>
          <a:xfrm>
            <a:off x="3962908" y="2327040"/>
            <a:ext cx="4198112" cy="1358700"/>
          </a:xfrm>
          <a:prstGeom prst="rect">
            <a:avLst/>
          </a:prstGeom>
          <a:solidFill>
            <a:schemeClr val="bg1"/>
          </a:solidFill>
        </p:spPr>
        <p:txBody>
          <a:bodyPr vert="horz" lIns="252000" tIns="46800" rIns="25200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hr-HR" sz="2400" dirty="0"/>
              <a:t>Programsko inženjerstvo</a:t>
            </a:r>
          </a:p>
          <a:p>
            <a:pPr>
              <a:lnSpc>
                <a:spcPct val="150000"/>
              </a:lnSpc>
            </a:pPr>
            <a:r>
              <a:rPr lang="hr-HR" sz="2400" dirty="0"/>
              <a:t>ak. god. 2023./2024</a:t>
            </a:r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Što je bilo dobro, a što je moglo bolje</a:t>
            </a:r>
          </a:p>
          <a:p>
            <a:pPr lvl="1"/>
            <a:r>
              <a:rPr lang="hr-HR" dirty="0"/>
              <a:t>A što se nikako ne bi smjelo ponoviti </a:t>
            </a:r>
            <a:r>
              <a:rPr lang="hr-HR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/>
              <a:t>Nekoliko savjeta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/>
              <a:t>Zlatno pravilo dobre prezentacije: </a:t>
            </a:r>
          </a:p>
          <a:p>
            <a:pPr lvl="1"/>
            <a:r>
              <a:rPr lang="hr-HR" dirty="0"/>
              <a:t>na svakom slajdu 6 natuknica s po 6 riječi</a:t>
            </a:r>
          </a:p>
          <a:p>
            <a:r>
              <a:rPr lang="hr-HR" dirty="0"/>
              <a:t>10ak slajdova je sasvim dovoljno – istaknite samo najvažnije činjenice</a:t>
            </a:r>
          </a:p>
          <a:p>
            <a:r>
              <a:rPr lang="hr-HR" dirty="0"/>
              <a:t>Dizajn možete mijenjati po volji, ali ne smije zasjeniti sadržaj (doslovno! - sve mora biti čitko i pregledno)</a:t>
            </a:r>
          </a:p>
          <a:p>
            <a:r>
              <a:rPr lang="hr-HR" dirty="0"/>
              <a:t>Na zadnjem slajdu stavite popis članova grupe s email adresama</a:t>
            </a:r>
          </a:p>
          <a:p>
            <a:endParaRPr lang="hr-HR" dirty="0"/>
          </a:p>
          <a:p>
            <a:r>
              <a:rPr lang="hr-HR" dirty="0"/>
              <a:t>Kod izlaganja na satu:</a:t>
            </a:r>
          </a:p>
          <a:p>
            <a:pPr lvl="1"/>
            <a:r>
              <a:rPr lang="hr-HR" dirty="0"/>
              <a:t>Pokrenite sve potrebne programe i alate na računalu prije početka Vašeg izlaganja te provjerite kompatibilnost opreme!</a:t>
            </a:r>
          </a:p>
          <a:p>
            <a:pPr lvl="1"/>
            <a:r>
              <a:rPr lang="hr-HR" dirty="0"/>
              <a:t>Dobro uvježbajte prezentaciju.</a:t>
            </a:r>
          </a:p>
          <a:p>
            <a:pPr lvl="1"/>
            <a:r>
              <a:rPr lang="hr-HR" dirty="0"/>
              <a:t>Izlaganje traje najviše 15 min i sastoji se od </a:t>
            </a:r>
            <a:r>
              <a:rPr lang="hr-HR" dirty="0" err="1"/>
              <a:t>ppt</a:t>
            </a:r>
            <a:r>
              <a:rPr lang="hr-HR" dirty="0"/>
              <a:t> prezentacije, demonstracije rada aplikacije i pitanja iz publike – </a:t>
            </a:r>
            <a:r>
              <a:rPr lang="hr-HR" b="1" dirty="0"/>
              <a:t>poštujte zadani vremenski okvir!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0D084-8F33-811F-3336-4938D646E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osnovna ideja: aplikacija za rezervaciju, naplatu parkinga i pregled slobodnih mjesta za vozila i bicikle</a:t>
            </a:r>
          </a:p>
          <a:p>
            <a:r>
              <a:rPr lang="hr-HR" dirty="0"/>
              <a:t>cilj: olakšanje života vozačima</a:t>
            </a:r>
          </a:p>
          <a:p>
            <a:r>
              <a:rPr lang="hr-HR" dirty="0"/>
              <a:t>svrha razvoja: povećati učinkovitost upravljanja parkiralištima</a:t>
            </a:r>
          </a:p>
          <a:p>
            <a:r>
              <a:rPr lang="hr-HR" dirty="0"/>
              <a:t>Slične aplikacije na tržištu:</a:t>
            </a:r>
            <a:br>
              <a:rPr lang="hr-HR" dirty="0"/>
            </a:br>
            <a:r>
              <a:rPr lang="hr-HR" dirty="0"/>
              <a:t>	SpotHero, ParkMobile, JustPark, ParkWhiz, 	Flowbird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HR" sz="3300" dirty="0"/>
              <a:t>Lista glavnih funkcionalnih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Lista glavnih funkcionalnih zahtjeva (</a:t>
            </a:r>
            <a:r>
              <a:rPr lang="hr-HR" dirty="0" err="1"/>
              <a:t>max</a:t>
            </a:r>
            <a:r>
              <a:rPr lang="hr-HR" dirty="0"/>
              <a:t> 1 slajd)</a:t>
            </a:r>
          </a:p>
          <a:p>
            <a:r>
              <a:rPr lang="hr-HR" dirty="0"/>
              <a:t>Nefunkcionalni i zahtjevi domene primjene (</a:t>
            </a:r>
            <a:r>
              <a:rPr lang="hr-HR" dirty="0" err="1"/>
              <a:t>max</a:t>
            </a:r>
            <a:r>
              <a:rPr lang="hr-HR" dirty="0"/>
              <a:t> 1 slajd)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454C-0640-73C2-FACF-0E7E1626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Nefunkcionalni i zahtjevi domene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0EAC8-E014-D8B6-AA97-B88D4DE73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8EB0B-D3B4-37B4-B58A-CBA51BC0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8415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Popis svih korištenih alata (za izradu programske podrške, dokumentacije, komunikaciju i upravljanje)</a:t>
            </a:r>
          </a:p>
          <a:p>
            <a:pPr lvl="1"/>
            <a:r>
              <a:rPr lang="hr-HR" dirty="0"/>
              <a:t>Poželjno staviti linkove za web stranice pojedinih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Korišteni programski jezici i tehnologije</a:t>
            </a:r>
          </a:p>
          <a:p>
            <a:pPr lvl="1"/>
            <a:r>
              <a:rPr lang="hr-HR" dirty="0"/>
              <a:t>Naznačiti što je korišteno za front </a:t>
            </a:r>
            <a:r>
              <a:rPr lang="hr-HR" dirty="0" err="1"/>
              <a:t>end</a:t>
            </a:r>
            <a:r>
              <a:rPr lang="hr-HR" dirty="0"/>
              <a:t> a što za </a:t>
            </a:r>
            <a:r>
              <a:rPr lang="hr-HR" dirty="0" err="1"/>
              <a:t>back</a:t>
            </a:r>
            <a:r>
              <a:rPr lang="hr-HR" dirty="0"/>
              <a:t> </a:t>
            </a:r>
            <a:r>
              <a:rPr lang="hr-HR" dirty="0" err="1"/>
              <a:t>end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Za komunikaciju: WhatsApp i Microsoft Teams</a:t>
            </a:r>
          </a:p>
          <a:p>
            <a:r>
              <a:rPr lang="hr-HR" dirty="0"/>
              <a:t>Za razvoj: Microsoft Visual Studio 2022 za razvoj backend-a i Microsoft Visual Studio Code za frontend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876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 visokoj razini apstrakcije</a:t>
            </a:r>
          </a:p>
          <a:p>
            <a:r>
              <a:rPr lang="hr-HR" dirty="0"/>
              <a:t>Obavezno staviti dijagram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Vremenska linija razvoja (specifikacija, implementacija, ispitivanje, dokumentiranje)</a:t>
            </a:r>
          </a:p>
          <a:p>
            <a:pPr lvl="1"/>
            <a:r>
              <a:rPr lang="hr-HR" dirty="0"/>
              <a:t>Poželjan grafički prikaz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Raspodjela posla po članovima tima (koliko </a:t>
            </a:r>
            <a:r>
              <a:rPr lang="hr-HR" dirty="0" err="1"/>
              <a:t>developera</a:t>
            </a:r>
            <a:r>
              <a:rPr lang="hr-HR" dirty="0"/>
              <a:t>, koliko testera…)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1182</TotalTime>
  <Words>563</Words>
  <Application>Microsoft Office PowerPoint</Application>
  <PresentationFormat>On-screen Show (4:3)</PresentationFormat>
  <Paragraphs>81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Franklin Gothic Book</vt:lpstr>
      <vt:lpstr>Söhne</vt:lpstr>
      <vt:lpstr>Wingdings</vt:lpstr>
      <vt:lpstr>PROGI-template</vt:lpstr>
      <vt:lpstr>SpotPicker Leteći medvjedići</vt:lpstr>
      <vt:lpstr>Sadržaj</vt:lpstr>
      <vt:lpstr>Opis zadatka</vt:lpstr>
      <vt:lpstr>Lista glavnih funkcionalnih zahtjeva</vt:lpstr>
      <vt:lpstr>Nefunkcionalni i zahtjevi domene</vt:lpstr>
      <vt:lpstr>Korišteni alati i tehnologije</vt:lpstr>
      <vt:lpstr>Korišteni alati i tehnologije</vt:lpstr>
      <vt:lpstr>Arhitektura sustava</vt:lpstr>
      <vt:lpstr>Organizacija rada</vt:lpstr>
      <vt:lpstr>Naučene lekcije</vt:lpstr>
      <vt:lpstr>Nekoliko savjeta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Mario Olčar</cp:lastModifiedBy>
  <cp:revision>21</cp:revision>
  <dcterms:created xsi:type="dcterms:W3CDTF">2016-01-18T13:10:52Z</dcterms:created>
  <dcterms:modified xsi:type="dcterms:W3CDTF">2024-01-18T13:54:04Z</dcterms:modified>
</cp:coreProperties>
</file>