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3e0b0032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3e0b0032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e0b0032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e0b0032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e0b0032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e0b0032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e0b003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e0b003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e0b0032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e0b003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e0b0032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3e0b0032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e0b003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e0b003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e0b0032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e0b0032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e0b0032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e0b0032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e0b0032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3e0b0032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5400"/>
              <a:buNone/>
              <a:defRPr sz="5400">
                <a:solidFill>
                  <a:srgbClr val="2A2A2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None/>
              <a:defRPr>
                <a:solidFill>
                  <a:srgbClr val="2A2A2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None/>
              <a:defRPr>
                <a:solidFill>
                  <a:srgbClr val="2A2A2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None/>
              <a:defRPr>
                <a:solidFill>
                  <a:srgbClr val="2A2A2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400"/>
              <a:buNone/>
              <a:defRPr sz="2400">
                <a:solidFill>
                  <a:srgbClr val="2A2A2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096675" y="1071262"/>
            <a:ext cx="3602700" cy="514500"/>
          </a:xfrm>
          <a:prstGeom prst="rect">
            <a:avLst/>
          </a:prstGeom>
          <a:solidFill>
            <a:srgbClr val="FEFF00">
              <a:alpha val="725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7483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59"/>
              <a:t>Dynamic loading of plugins in Rust in the absence of a stable Application Binary Interface</a:t>
            </a:r>
            <a:endParaRPr sz="3459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Author: Mario Ortiz Manero</a:t>
            </a:r>
            <a:endParaRPr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91"/>
              <a:t>Supervisor: Javier Fabra Caro</a:t>
            </a:r>
            <a:endParaRPr i="1" sz="1791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850" y="3928651"/>
            <a:ext cx="1380300" cy="6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71600" y="294750"/>
            <a:ext cx="48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TODO: some text is too small, or should just be removed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24369">
            <a:off x="5487031" y="1363968"/>
            <a:ext cx="1547465" cy="155519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Tremor?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91650" y="3522900"/>
            <a:ext cx="71607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“An early-stage </a:t>
            </a:r>
            <a:r>
              <a:rPr b="1" lang="en"/>
              <a:t>event processing system</a:t>
            </a:r>
            <a:r>
              <a:rPr lang="en"/>
              <a:t> for unstructured data with rich support for structural pattern-matching, filtering and transformation.”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424" y="1745953"/>
            <a:ext cx="2937200" cy="12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10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876" y="2426780"/>
            <a:ext cx="1803779" cy="36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577" y="2785625"/>
            <a:ext cx="1342361" cy="5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Tremor?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625" y="2109851"/>
            <a:ext cx="5634749" cy="24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795200" y="1334603"/>
            <a:ext cx="555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 example:</a:t>
            </a: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Collecting and transforming logs from different applications into a single database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Plugin System?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738" y="985450"/>
            <a:ext cx="5850525" cy="317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 flipH="1">
            <a:off x="5189599" y="2878528"/>
            <a:ext cx="203100" cy="629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1418100" y="4239650"/>
            <a:ext cx="63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61% of Rust users suffer from similar issues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Plugin System?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10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632566" y="3473270"/>
            <a:ext cx="2090100" cy="7167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7620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base64 postprocessor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627903" y="2870210"/>
            <a:ext cx="2090100" cy="507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7620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YAML codec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624876" y="2276989"/>
            <a:ext cx="2090100" cy="507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7620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Spotify connector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620418" y="1683788"/>
            <a:ext cx="2090100" cy="507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7620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Discord connector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421325" y="2361096"/>
            <a:ext cx="2870400" cy="1143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7620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4382407" y="1921571"/>
            <a:ext cx="1146300" cy="6765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4383863" y="3046864"/>
            <a:ext cx="1119300" cy="933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4383857" y="3289708"/>
            <a:ext cx="1110600" cy="5214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4378617" y="2518698"/>
            <a:ext cx="1167000" cy="3114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330" y="2354367"/>
            <a:ext cx="2796605" cy="116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Plugin System?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10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101" y="1373975"/>
            <a:ext cx="3282370" cy="145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530" y="3029336"/>
            <a:ext cx="3282372" cy="1261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a Plugin System?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756133" y="2058960"/>
            <a:ext cx="1870800" cy="15777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9525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676453" y="2058951"/>
            <a:ext cx="1870800" cy="15777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9525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596764" y="2058960"/>
            <a:ext cx="1870800" cy="15777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9525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17075" y="2058960"/>
            <a:ext cx="1870800" cy="15777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9525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566059" y="4009739"/>
            <a:ext cx="8012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one performant enough for Tremor is “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loading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637094" y="1334575"/>
            <a:ext cx="58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Many approaches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12153" y="2147990"/>
            <a:ext cx="168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Scripting languages</a:t>
            </a:r>
            <a:endParaRPr i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412" y="2590309"/>
            <a:ext cx="729668" cy="72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09" y="2619523"/>
            <a:ext cx="670509" cy="66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260" y="2619528"/>
            <a:ext cx="606337" cy="59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8293" y="2843263"/>
            <a:ext cx="670509" cy="66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7">
            <a:alphaModFix/>
          </a:blip>
          <a:srcRect b="0" l="7640" r="9399" t="0"/>
          <a:stretch/>
        </p:blipFill>
        <p:spPr>
          <a:xfrm>
            <a:off x="4710520" y="2597535"/>
            <a:ext cx="1802712" cy="902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790255" y="2147990"/>
            <a:ext cx="180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loading</a:t>
            </a:r>
            <a:endParaRPr i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691842" y="2154100"/>
            <a:ext cx="168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WebAssembly</a:t>
            </a:r>
            <a:endParaRPr i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771531" y="2147990"/>
            <a:ext cx="168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Inter-Process Communication</a:t>
            </a:r>
            <a:endParaRPr i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8122" y="2538331"/>
            <a:ext cx="1666884" cy="96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a Plugin System?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10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990750" y="1278300"/>
            <a:ext cx="7162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Dynamic loading works at the binary level: the executable is split up into a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runtime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loadable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libraries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with the functionality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2634982" y="2981449"/>
            <a:ext cx="950400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990750" y="4108373"/>
            <a:ext cx="7162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The runtime can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load these libraries into its memory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and call the functions that they export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12" y="2223021"/>
            <a:ext cx="1039457" cy="151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584" y="2347025"/>
            <a:ext cx="869485" cy="126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1944" y="2344730"/>
            <a:ext cx="869485" cy="127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8295" y="2335534"/>
            <a:ext cx="869485" cy="129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0834" y="2228513"/>
            <a:ext cx="1039454" cy="150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a Plugin System?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-5400000">
            <a:off x="1403737" y="1967825"/>
            <a:ext cx="1309500" cy="33414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95250">
              <a:srgbClr val="000000">
                <a:alpha val="4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5400000">
            <a:off x="5717113" y="1240350"/>
            <a:ext cx="1309500" cy="47961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620000" dist="95250">
              <a:srgbClr val="000000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128141" y="1387688"/>
            <a:ext cx="56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…but dynamic loading isn’t even possible with plain Rust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Basically,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we need to write C with Rust</a:t>
            </a: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for the interface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73988" y="2996100"/>
            <a:ext cx="334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 plugin in an ideal world</a:t>
            </a:r>
            <a:endParaRPr i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973912" y="2996100"/>
            <a:ext cx="47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 plugin in the real, dream-shattering world</a:t>
            </a:r>
            <a:endParaRPr i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955" y="3359723"/>
            <a:ext cx="4539300" cy="820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83" y="3359723"/>
            <a:ext cx="3012600" cy="820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4765" y="1416492"/>
            <a:ext cx="741078" cy="81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4E4E4E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