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70" r:id="rId2"/>
    <p:sldId id="262" r:id="rId3"/>
    <p:sldId id="26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B6CF"/>
    <a:srgbClr val="B498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0" autoAdjust="0"/>
    <p:restoredTop sz="95687"/>
  </p:normalViewPr>
  <p:slideViewPr>
    <p:cSldViewPr snapToGrid="0">
      <p:cViewPr varScale="1">
        <p:scale>
          <a:sx n="103" d="100"/>
          <a:sy n="103" d="100"/>
        </p:scale>
        <p:origin x="336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07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E2469F0-103B-42EC-9CD2-4045953E7CD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D39080-B671-4E1F-9118-08FAFFB2E2C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74A087-8D56-4D44-BFDC-17CDE5FFC8D3}" type="datetimeFigureOut">
              <a:rPr lang="en-US" smtClean="0"/>
              <a:t>12/21/21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BCA6C4-18DF-4BE3-AAE8-7276912DAE9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6914B2-A22F-42BE-AE14-CC5122497C7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B4E510-7A94-47DD-8488-5028C67C6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0756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1427CC-2D8F-467B-9BA0-0FC3B2778DF3}" type="datetimeFigureOut">
              <a:rPr lang="en-US" smtClean="0"/>
              <a:t>12/21/21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1A7948-55D1-4F9F-96FC-F4BFE310A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7146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sv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180DAD-0587-464B-AE72-537B5D92E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67F24-488C-44FE-A4E1-71444EDF0400}" type="datetimeFigureOut">
              <a:rPr lang="en-US" smtClean="0"/>
              <a:t>12/21/21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DD9FA5-C9D9-4659-B1F4-81302BA7E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CB1A27-B103-4B46-85D9-BA54A4D2B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96F2D-DCA4-4AF6-BBA0-9ADBBB7937F5}" type="slidenum">
              <a:rPr lang="en-US" smtClean="0"/>
              <a:t>‹#›</a:t>
            </a:fld>
            <a:endParaRPr lang="en-US"/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C1F8FCA6-0B4D-6F4B-97DB-4B47F7D159E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33550" y="1540565"/>
            <a:ext cx="8724900" cy="344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176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9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180DAD-0587-464B-AE72-537B5D92E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67F24-488C-44FE-A4E1-71444EDF0400}" type="datetimeFigureOut">
              <a:rPr lang="en-US" smtClean="0"/>
              <a:t>12/21/21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DD9FA5-C9D9-4659-B1F4-81302BA7E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CB1A27-B103-4B46-85D9-BA54A4D2B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96F2D-DCA4-4AF6-BBA0-9ADBBB7937F5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EA4F68E-4C32-4645-A604-BBB31B795C5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1633" y="7968555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738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Background pattern&#10;&#10;Description automatically generated">
            <a:extLst>
              <a:ext uri="{FF2B5EF4-FFF2-40B4-BE49-F238E27FC236}">
                <a16:creationId xmlns:a16="http://schemas.microsoft.com/office/drawing/2014/main" id="{958EA3F3-5178-AD4A-AA51-78CF52DAFF6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D473401-692F-AB4C-8E33-BFA6BBF7726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405" y="421308"/>
            <a:ext cx="6575943" cy="1243369"/>
          </a:xfrm>
          <a:prstGeom prst="rect">
            <a:avLst/>
          </a:prstGeom>
        </p:spPr>
      </p:pic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DCAF0507-5D48-C54B-A377-E9DEC5E4AF2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849035" y="6356350"/>
            <a:ext cx="821924" cy="365125"/>
          </a:xfrm>
        </p:spPr>
        <p:txBody>
          <a:bodyPr/>
          <a:lstStyle/>
          <a:p>
            <a:fld id="{F2067F24-488C-44FE-A4E1-71444EDF0400}" type="datetimeFigureOut">
              <a:rPr lang="en-US" smtClean="0"/>
              <a:t>12/21/21</a:t>
            </a:fld>
            <a:endParaRPr lang="en-US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98031BEF-92AB-A549-A085-C52630149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663214" y="6356350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EE55257F-85DB-9E4C-9126-D2D2D3CC9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41980" y="6356350"/>
            <a:ext cx="611819" cy="365125"/>
          </a:xfrm>
        </p:spPr>
        <p:txBody>
          <a:bodyPr/>
          <a:lstStyle/>
          <a:p>
            <a:fld id="{56996F2D-DCA4-4AF6-BBA0-9ADBBB793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5926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180DAD-0587-464B-AE72-537B5D92E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67F24-488C-44FE-A4E1-71444EDF0400}" type="datetimeFigureOut">
              <a:rPr lang="en-US" smtClean="0"/>
              <a:t>12/21/21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DD9FA5-C9D9-4659-B1F4-81302BA7E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CB1A27-B103-4B46-85D9-BA54A4D2B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96F2D-DCA4-4AF6-BBA0-9ADBBB7937F5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EA4F68E-4C32-4645-A604-BBB31B795C5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1633" y="7968555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A9F4D854-19A9-2A4D-B535-1F870488AE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36241" y="1127161"/>
            <a:ext cx="8519517" cy="257839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BD915E1C-2D30-9548-BDB4-9FEF7A0B6C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36245" y="4061834"/>
            <a:ext cx="8519513" cy="983641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FA66ED0F-49F0-C449-88EF-E89C362468C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9574" y="6276120"/>
            <a:ext cx="1904992" cy="397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6497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635CE-135B-44CA-B22C-498D8E689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A0D7C2-7201-479D-8C2D-1A0B922524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F6200-3EFB-4815-832B-831E5121C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67F24-488C-44FE-A4E1-71444EDF0400}" type="datetimeFigureOut">
              <a:rPr lang="en-US" smtClean="0"/>
              <a:t>12/21/21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DC8D03-D339-4E36-9435-0A2722E7E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8FDE91-BACB-4F2D-8019-A4F1DD6B5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96F2D-DCA4-4AF6-BBA0-9ADBBB7937F5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316CF52A-9CCD-784E-9E72-D4E6E5F6F1D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9574" y="6287843"/>
            <a:ext cx="1904992" cy="397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0780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842CC-7A31-41BA-B01D-098AF697B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C17934-0D48-4963-BB9F-F279A40270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17600"/>
            <a:ext cx="5181600" cy="50593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DE11CD-6224-4D36-AFE2-0226BB811C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117600"/>
            <a:ext cx="5181600" cy="50593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6891E8-711D-413B-9F1F-0889F2E93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67F24-488C-44FE-A4E1-71444EDF0400}" type="datetimeFigureOut">
              <a:rPr lang="en-US" smtClean="0"/>
              <a:t>12/21/21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3BEFF0-F6E0-4C60-BE94-0E188A20C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430A89-9D13-4850-A98B-552FBBCB8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96F2D-DCA4-4AF6-BBA0-9ADBBB7937F5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FE417162-9531-CE4D-9D28-B5DFC4A2EB8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9574" y="6276120"/>
            <a:ext cx="1904992" cy="397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70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180DAD-0587-464B-AE72-537B5D92E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67F24-488C-44FE-A4E1-71444EDF0400}" type="datetimeFigureOut">
              <a:rPr lang="en-US" smtClean="0"/>
              <a:t>12/21/21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DD9FA5-C9D9-4659-B1F4-81302BA7E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CB1A27-B103-4B46-85D9-BA54A4D2B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96F2D-DCA4-4AF6-BBA0-9ADBBB7937F5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9905E2C8-56E4-4B45-A7BC-B43E89B730F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20614" y="298175"/>
            <a:ext cx="4114800" cy="1623160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33B72B36-004B-BE4A-9791-A2A1B3973EDE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356586" y="1722553"/>
            <a:ext cx="6196553" cy="1875360"/>
          </a:xfrm>
        </p:spPr>
        <p:txBody>
          <a:bodyPr>
            <a:normAutofit/>
          </a:bodyPr>
          <a:lstStyle>
            <a:lvl1pPr>
              <a:defRPr sz="5400" b="1"/>
            </a:lvl1pPr>
          </a:lstStyle>
          <a:p>
            <a:endParaRPr lang="en-US" dirty="0"/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B5174736-375E-1242-95C5-E4043736BE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6586" y="3423405"/>
            <a:ext cx="6196553" cy="715438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454001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180DAD-0587-464B-AE72-537B5D92E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67F24-488C-44FE-A4E1-71444EDF0400}" type="datetimeFigureOut">
              <a:rPr lang="en-US" smtClean="0"/>
              <a:t>12/21/21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DD9FA5-C9D9-4659-B1F4-81302BA7E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CB1A27-B103-4B46-85D9-BA54A4D2B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96F2D-DCA4-4AF6-BBA0-9ADBBB7937F5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952B2862-8AA6-414F-B3C4-F82696E238B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6233D12F-2850-5F46-B3D1-70DEAD85161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157965" y="116648"/>
            <a:ext cx="2677448" cy="1056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944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180DAD-0587-464B-AE72-537B5D92E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67F24-488C-44FE-A4E1-71444EDF0400}" type="datetimeFigureOut">
              <a:rPr lang="en-US" smtClean="0"/>
              <a:t>12/21/21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DD9FA5-C9D9-4659-B1F4-81302BA7E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CB1A27-B103-4B46-85D9-BA54A4D2B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96F2D-DCA4-4AF6-BBA0-9ADBBB793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18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DFE39-6C06-47E3-BAE8-4599C006206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3357" y="283378"/>
            <a:ext cx="6196553" cy="187536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</a:t>
            </a:r>
            <a:r>
              <a:rPr lang="en-US" dirty="0" err="1"/>
              <a:t>stylec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50E48B-2938-4A8C-BAD4-A9F2452CEC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3357" y="2272859"/>
            <a:ext cx="6196553" cy="715438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180DAD-0587-464B-AE72-537B5D92E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67F24-488C-44FE-A4E1-71444EDF0400}" type="datetimeFigureOut">
              <a:rPr lang="en-US" smtClean="0"/>
              <a:t>12/21/21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DD9FA5-C9D9-4659-B1F4-81302BA7E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CB1A27-B103-4B46-85D9-BA54A4D2B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96F2D-DCA4-4AF6-BBA0-9ADBBB7937F5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5CEBCD-FC39-CD4E-B467-C17AD4DD787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20215" y="401729"/>
            <a:ext cx="4359965" cy="1153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581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180DAD-0587-464B-AE72-537B5D92E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67F24-488C-44FE-A4E1-71444EDF0400}" type="datetimeFigureOut">
              <a:rPr lang="en-US" smtClean="0"/>
              <a:t>12/21/21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DD9FA5-C9D9-4659-B1F4-81302BA7E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CB1A27-B103-4B46-85D9-BA54A4D2B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96F2D-DCA4-4AF6-BBA0-9ADBBB7937F5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26473522-175F-6445-9285-D21CD2E0AFF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31834" y="272520"/>
            <a:ext cx="5616702" cy="1485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138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blipFill dpi="0" rotWithShape="1">
          <a:blip r:embed="rId2">
            <a:alphaModFix amt="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EA6D8D-F70B-4E6D-BD87-A67CC0506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67F24-488C-44FE-A4E1-71444EDF0400}" type="datetimeFigureOut">
              <a:rPr lang="en-US" smtClean="0"/>
              <a:t>12/21/21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35F406-DCEF-4538-A81F-A910EF0BA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A0D42E-6B88-4760-A66B-5A7E37B79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96F2D-DCA4-4AF6-BBA0-9ADBBB793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911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blipFill dpi="0" rotWithShape="1">
          <a:blip r:embed="rId2">
            <a:alphaModFix amt="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EA6D8D-F70B-4E6D-BD87-A67CC0506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67F24-488C-44FE-A4E1-71444EDF0400}" type="datetimeFigureOut">
              <a:rPr lang="en-US" smtClean="0"/>
              <a:t>12/21/21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35F406-DCEF-4538-A81F-A910EF0BA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A0D42E-6B88-4760-A66B-5A7E37B79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96F2D-DCA4-4AF6-BBA0-9ADBBB7937F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E9FE3D4-5F26-9443-A173-758D28DABE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276" y="1604764"/>
            <a:ext cx="8245009" cy="3146823"/>
          </a:xfrm>
          <a:prstGeom prst="rect">
            <a:avLst/>
          </a:prstGeom>
        </p:spPr>
        <p:txBody>
          <a:bodyPr/>
          <a:lstStyle>
            <a:lvl1pPr>
              <a:buClr>
                <a:srgbClr val="1ECAD3"/>
              </a:buCl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defRPr>
            </a:lvl1pPr>
            <a:lvl2pPr>
              <a:buClr>
                <a:srgbClr val="1ECAD3"/>
              </a:buCl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defRPr>
            </a:lvl2pPr>
            <a:lvl3pPr>
              <a:buClr>
                <a:srgbClr val="1ECAD3"/>
              </a:buCl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defRPr>
            </a:lvl3pPr>
            <a:lvl4pPr>
              <a:buClr>
                <a:srgbClr val="1ECAD3"/>
              </a:buCl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defRPr>
            </a:lvl4pPr>
            <a:lvl5pPr>
              <a:buClr>
                <a:srgbClr val="1ECAD3"/>
              </a:buCl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537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180DAD-0587-464B-AE72-537B5D92E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67F24-488C-44FE-A4E1-71444EDF0400}" type="datetimeFigureOut">
              <a:rPr lang="en-US" smtClean="0"/>
              <a:t>12/21/21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DD9FA5-C9D9-4659-B1F4-81302BA7E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CB1A27-B103-4B46-85D9-BA54A4D2B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96F2D-DCA4-4AF6-BBA0-9ADBBB7937F5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EA4F68E-4C32-4645-A604-BBB31B795C5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1633" y="7968555"/>
            <a:ext cx="12192000" cy="6858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C2775EE-BF3D-C544-9151-BCE67E81BFF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210" y="6335334"/>
            <a:ext cx="1869052" cy="353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872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64FEEF-0584-48FA-A143-2E6F430A0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1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CB322D-3876-4461-AD3C-19F5F8F4FD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197204"/>
            <a:ext cx="10515600" cy="49797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63F387-9786-4802-ACAE-973BD5D708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849035" y="6356350"/>
            <a:ext cx="8219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067F24-488C-44FE-A4E1-71444EDF0400}" type="datetimeFigureOut">
              <a:rPr lang="en-US" smtClean="0"/>
              <a:t>12/21/21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A4DE44-E465-46F2-BC98-7CC5ABE268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63214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D71C35-5448-4877-AEFC-55C5D2E9D2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41980" y="6356350"/>
            <a:ext cx="6118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996F2D-DCA4-4AF6-BBA0-9ADBBB7937F5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DB60FEA-5C2B-7C4C-B430-65BA21AFF233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801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3" r:id="rId2"/>
    <p:sldLayoutId id="2147483668" r:id="rId3"/>
    <p:sldLayoutId id="2147483673" r:id="rId4"/>
    <p:sldLayoutId id="2147483674" r:id="rId5"/>
    <p:sldLayoutId id="2147483675" r:id="rId6"/>
    <p:sldLayoutId id="2147483655" r:id="rId7"/>
    <p:sldLayoutId id="2147483672" r:id="rId8"/>
    <p:sldLayoutId id="2147483666" r:id="rId9"/>
    <p:sldLayoutId id="2147483671" r:id="rId10"/>
    <p:sldLayoutId id="2147483670" r:id="rId11"/>
    <p:sldLayoutId id="2147483656" r:id="rId12"/>
    <p:sldLayoutId id="2147483650" r:id="rId13"/>
    <p:sldLayoutId id="214748365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rgbClr val="2EB6CF"/>
        </a:buClr>
        <a:buFont typeface="Wingdings" panose="05000000000000000000" pitchFamily="2" charset="2"/>
        <a:buChar char="§"/>
        <a:defRPr sz="2800" kern="1200">
          <a:solidFill>
            <a:schemeClr val="tx1">
              <a:lumMod val="50000"/>
              <a:lumOff val="5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Clr>
          <a:srgbClr val="B49823"/>
        </a:buClr>
        <a:buFont typeface="Arial" panose="020B0604020202020204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Clr>
          <a:srgbClr val="2EB6CF"/>
        </a:buClr>
        <a:buFont typeface="Wingdings" panose="05000000000000000000" pitchFamily="2" charset="2"/>
        <a:buChar char="§"/>
        <a:defRPr sz="2000" kern="1200">
          <a:solidFill>
            <a:schemeClr val="tx1">
              <a:lumMod val="50000"/>
              <a:lumOff val="5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714500" indent="-342900" algn="l" defTabSz="914400" rtl="0" eaLnBrk="1" latinLnBrk="0" hangingPunct="1">
        <a:lnSpc>
          <a:spcPct val="100000"/>
        </a:lnSpc>
        <a:spcBef>
          <a:spcPts val="500"/>
        </a:spcBef>
        <a:buClr>
          <a:srgbClr val="B49823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50000"/>
              <a:lumOff val="5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171700" indent="-342900" algn="l" defTabSz="914400" rtl="0" eaLnBrk="1" latinLnBrk="0" hangingPunct="1">
        <a:lnSpc>
          <a:spcPct val="100000"/>
        </a:lnSpc>
        <a:spcBef>
          <a:spcPts val="500"/>
        </a:spcBef>
        <a:buClr>
          <a:srgbClr val="2EB6CF"/>
        </a:buClr>
        <a:buFont typeface="Wingdings" panose="05000000000000000000" pitchFamily="2" charset="2"/>
        <a:buChar char="§"/>
        <a:defRPr sz="1800" kern="1200">
          <a:solidFill>
            <a:schemeClr val="tx1">
              <a:lumMod val="50000"/>
              <a:lumOff val="5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847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0777E-FDA9-9C45-A396-889BBEDFF835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605970" y="1753726"/>
            <a:ext cx="6196553" cy="1875360"/>
          </a:xfrm>
        </p:spPr>
        <p:txBody>
          <a:bodyPr>
            <a:normAutofit/>
          </a:bodyPr>
          <a:lstStyle>
            <a:lvl1pPr>
              <a:defRPr sz="5400" b="1"/>
            </a:lvl1pPr>
          </a:lstStyle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1F4434-A293-034B-9966-DA8FD7D441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5970" y="3444187"/>
            <a:ext cx="6196553" cy="715438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3570886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>
            <a:extLst>
              <a:ext uri="{FF2B5EF4-FFF2-40B4-BE49-F238E27FC236}">
                <a16:creationId xmlns:a16="http://schemas.microsoft.com/office/drawing/2014/main" id="{25ACA5CA-1C4F-1C45-B6E5-5651DCFDB24C}"/>
              </a:ext>
            </a:extLst>
          </p:cNvPr>
          <p:cNvSpPr txBox="1">
            <a:spLocks/>
          </p:cNvSpPr>
          <p:nvPr/>
        </p:nvSpPr>
        <p:spPr>
          <a:xfrm>
            <a:off x="585188" y="326913"/>
            <a:ext cx="6196553" cy="715438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rgbClr val="2EB6CF"/>
              </a:buClr>
              <a:buFont typeface="Wingdings" panose="05000000000000000000" pitchFamily="2" charset="2"/>
              <a:buNone/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B49823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2EB6CF"/>
              </a:buClr>
              <a:buFont typeface="Wingdings" panose="05000000000000000000" pitchFamily="2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B49823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2EB6CF"/>
              </a:buClr>
              <a:buFont typeface="Wingdings" panose="05000000000000000000" pitchFamily="2" charset="2"/>
              <a:buNone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/>
              <a:t>Click to edit title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9D77812C-662E-C545-B767-12F7CD9D4CCC}"/>
              </a:ext>
            </a:extLst>
          </p:cNvPr>
          <p:cNvSpPr txBox="1">
            <a:spLocks/>
          </p:cNvSpPr>
          <p:nvPr/>
        </p:nvSpPr>
        <p:spPr>
          <a:xfrm>
            <a:off x="585188" y="1643095"/>
            <a:ext cx="6196553" cy="715438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rgbClr val="2EB6CF"/>
              </a:buClr>
              <a:buFont typeface="Wingdings" panose="05000000000000000000" pitchFamily="2" charset="2"/>
              <a:buNone/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B49823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2EB6CF"/>
              </a:buClr>
              <a:buFont typeface="Wingdings" panose="05000000000000000000" pitchFamily="2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B49823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2EB6CF"/>
              </a:buClr>
              <a:buFont typeface="Wingdings" panose="05000000000000000000" pitchFamily="2" charset="2"/>
              <a:buNone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7589544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20273</TotalTime>
  <Words>11</Words>
  <Application>Microsoft Macintosh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Wingdings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Craig</dc:creator>
  <cp:lastModifiedBy>jcrowley@linuxfoundation.org</cp:lastModifiedBy>
  <cp:revision>60</cp:revision>
  <dcterms:created xsi:type="dcterms:W3CDTF">2018-08-01T17:11:53Z</dcterms:created>
  <dcterms:modified xsi:type="dcterms:W3CDTF">2021-12-21T17:18:36Z</dcterms:modified>
</cp:coreProperties>
</file>