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p9jgXN/tJhsotEgwJbuw7RrW0Z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llie Boyd"/>
  <p:cmAuthor clrIdx="1" id="1" initials="" lastIdx="1" name="Silvana Salamu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CAA09A-D308-414E-960F-64628CE24B7E}">
  <a:tblStyle styleId="{5BCAA09A-D308-414E-960F-64628CE24B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customschemas.google.com/relationships/presentationmetadata" Target="metadata"/><Relationship Id="rId21"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11T08:10:32.648">
    <p:pos x="10" y="10"/>
    <p:text>De vorige template had hier een voorbeeld van hoe je kern worden van een qoute een huisstijlkleur kon geven. Kunnen we dat aanhouden? Het toevoegen van de accentkleuren geeft toech wat interresanters visueel gezien.</p:text>
    <p:extLst>
      <p:ext uri="{C676402C-5697-4E1C-873F-D02D1690AC5C}">
        <p15:threadingInfo timeZoneBias="0"/>
      </p:ext>
      <p:ext uri="http://customooxmlschemas.google.com/">
        <go:slidesCustomData xmlns:go="http://customooxmlschemas.google.com/" commentPostId="AAABPMrdlmg"/>
      </p:ext>
    </p:extLst>
  </p:cm>
  <p:cm authorId="1" idx="1" dt="2023-08-11T08:10:32.648">
    <p:pos x="10" y="10"/>
    <p:text>x</p:text>
    <p:extLst>
      <p:ext uri="{C676402C-5697-4E1C-873F-D02D1690AC5C}">
        <p15:threadingInfo timeZoneBias="0">
          <p15:parentCm authorId="0" idx="1"/>
        </p15:threadingInfo>
      </p:ext>
      <p:ext uri="http://customooxmlschemas.google.com/">
        <go:slidesCustomData xmlns:go="http://customooxmlschemas.google.com/" commentPostId="AAABPMrdlm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4" name="Google Shape;29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5" name="Google Shape;29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4" name="Shape 3014"/>
        <p:cNvGrpSpPr/>
        <p:nvPr/>
      </p:nvGrpSpPr>
      <p:grpSpPr>
        <a:xfrm>
          <a:off x="0" y="0"/>
          <a:ext cx="0" cy="0"/>
          <a:chOff x="0" y="0"/>
          <a:chExt cx="0" cy="0"/>
        </a:xfrm>
      </p:grpSpPr>
      <p:sp>
        <p:nvSpPr>
          <p:cNvPr id="3015" name="Google Shape;30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6" name="Google Shape;30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6" name="Google Shape;30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3" name="Shape 3033"/>
        <p:cNvGrpSpPr/>
        <p:nvPr/>
      </p:nvGrpSpPr>
      <p:grpSpPr>
        <a:xfrm>
          <a:off x="0" y="0"/>
          <a:ext cx="0" cy="0"/>
          <a:chOff x="0" y="0"/>
          <a:chExt cx="0" cy="0"/>
        </a:xfrm>
      </p:grpSpPr>
      <p:sp>
        <p:nvSpPr>
          <p:cNvPr id="3034" name="Google Shape;30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5" name="Google Shape;30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3" name="Shape 3043"/>
        <p:cNvGrpSpPr/>
        <p:nvPr/>
      </p:nvGrpSpPr>
      <p:grpSpPr>
        <a:xfrm>
          <a:off x="0" y="0"/>
          <a:ext cx="0" cy="0"/>
          <a:chOff x="0" y="0"/>
          <a:chExt cx="0" cy="0"/>
        </a:xfrm>
      </p:grpSpPr>
      <p:sp>
        <p:nvSpPr>
          <p:cNvPr id="3044" name="Google Shape;30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5" name="Google Shape;30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1" name="Shape 3051"/>
        <p:cNvGrpSpPr/>
        <p:nvPr/>
      </p:nvGrpSpPr>
      <p:grpSpPr>
        <a:xfrm>
          <a:off x="0" y="0"/>
          <a:ext cx="0" cy="0"/>
          <a:chOff x="0" y="0"/>
          <a:chExt cx="0" cy="0"/>
        </a:xfrm>
      </p:grpSpPr>
      <p:sp>
        <p:nvSpPr>
          <p:cNvPr id="3052" name="Google Shape;30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3" name="Google Shape;30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9" name="Shape 3059"/>
        <p:cNvGrpSpPr/>
        <p:nvPr/>
      </p:nvGrpSpPr>
      <p:grpSpPr>
        <a:xfrm>
          <a:off x="0" y="0"/>
          <a:ext cx="0" cy="0"/>
          <a:chOff x="0" y="0"/>
          <a:chExt cx="0" cy="0"/>
        </a:xfrm>
      </p:grpSpPr>
      <p:sp>
        <p:nvSpPr>
          <p:cNvPr id="3060" name="Google Shape;30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1" name="Google Shape;30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7" name="Google Shape;29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3" name="Shape 2943"/>
        <p:cNvGrpSpPr/>
        <p:nvPr/>
      </p:nvGrpSpPr>
      <p:grpSpPr>
        <a:xfrm>
          <a:off x="0" y="0"/>
          <a:ext cx="0" cy="0"/>
          <a:chOff x="0" y="0"/>
          <a:chExt cx="0" cy="0"/>
        </a:xfrm>
      </p:grpSpPr>
      <p:sp>
        <p:nvSpPr>
          <p:cNvPr id="2944" name="Google Shape;2944;g2e2e409f1d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5" name="Google Shape;2945;g2e2e409f1d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6" name="Google Shape;2946;g2e2e409f1d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1" name="Shape 2951"/>
        <p:cNvGrpSpPr/>
        <p:nvPr/>
      </p:nvGrpSpPr>
      <p:grpSpPr>
        <a:xfrm>
          <a:off x="0" y="0"/>
          <a:ext cx="0" cy="0"/>
          <a:chOff x="0" y="0"/>
          <a:chExt cx="0" cy="0"/>
        </a:xfrm>
      </p:grpSpPr>
      <p:sp>
        <p:nvSpPr>
          <p:cNvPr id="2952" name="Google Shape;2952;g2e2e409f1de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3" name="Google Shape;2953;g2e2e409f1de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4" name="Google Shape;2954;g2e2e409f1de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9" name="Shape 2959"/>
        <p:cNvGrpSpPr/>
        <p:nvPr/>
      </p:nvGrpSpPr>
      <p:grpSpPr>
        <a:xfrm>
          <a:off x="0" y="0"/>
          <a:ext cx="0" cy="0"/>
          <a:chOff x="0" y="0"/>
          <a:chExt cx="0" cy="0"/>
        </a:xfrm>
      </p:grpSpPr>
      <p:sp>
        <p:nvSpPr>
          <p:cNvPr id="2960" name="Google Shape;2960;g2e2e409f1d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1" name="Google Shape;2961;g2e2e409f1de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2" name="Google Shape;2962;g2e2e409f1de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7" name="Shape 2967"/>
        <p:cNvGrpSpPr/>
        <p:nvPr/>
      </p:nvGrpSpPr>
      <p:grpSpPr>
        <a:xfrm>
          <a:off x="0" y="0"/>
          <a:ext cx="0" cy="0"/>
          <a:chOff x="0" y="0"/>
          <a:chExt cx="0" cy="0"/>
        </a:xfrm>
      </p:grpSpPr>
      <p:sp>
        <p:nvSpPr>
          <p:cNvPr id="2968" name="Google Shape;2968;g2e2e409f1de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9" name="Google Shape;2969;g2e2e409f1de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0" name="Google Shape;2970;g2e2e409f1de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8" name="Shape 2978"/>
        <p:cNvGrpSpPr/>
        <p:nvPr/>
      </p:nvGrpSpPr>
      <p:grpSpPr>
        <a:xfrm>
          <a:off x="0" y="0"/>
          <a:ext cx="0" cy="0"/>
          <a:chOff x="0" y="0"/>
          <a:chExt cx="0" cy="0"/>
        </a:xfrm>
      </p:grpSpPr>
      <p:sp>
        <p:nvSpPr>
          <p:cNvPr id="2979" name="Google Shape;2979;g2e2e409f1de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0" name="Google Shape;2980;g2e2e409f1de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1" name="Google Shape;2981;g2e2e409f1de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0" name="Shape 2990"/>
        <p:cNvGrpSpPr/>
        <p:nvPr/>
      </p:nvGrpSpPr>
      <p:grpSpPr>
        <a:xfrm>
          <a:off x="0" y="0"/>
          <a:ext cx="0" cy="0"/>
          <a:chOff x="0" y="0"/>
          <a:chExt cx="0" cy="0"/>
        </a:xfrm>
      </p:grpSpPr>
      <p:sp>
        <p:nvSpPr>
          <p:cNvPr id="2991" name="Google Shape;2991;g2e2e409f1de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2" name="Google Shape;2992;g2e2e409f1de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3" name="Google Shape;2993;g2e2e409f1de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2" name="Shape 3002"/>
        <p:cNvGrpSpPr/>
        <p:nvPr/>
      </p:nvGrpSpPr>
      <p:grpSpPr>
        <a:xfrm>
          <a:off x="0" y="0"/>
          <a:ext cx="0" cy="0"/>
          <a:chOff x="0" y="0"/>
          <a:chExt cx="0" cy="0"/>
        </a:xfrm>
      </p:grpSpPr>
      <p:sp>
        <p:nvSpPr>
          <p:cNvPr id="3003" name="Google Shape;30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4" name="Google Shape;30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symbol #1">
  <p:cSld name="Title slide + symbol #1">
    <p:bg>
      <p:bgPr>
        <a:solidFill>
          <a:schemeClr val="lt1"/>
        </a:solidFill>
      </p:bgPr>
    </p:bg>
    <p:spTree>
      <p:nvGrpSpPr>
        <p:cNvPr id="42" name="Shape 42"/>
        <p:cNvGrpSpPr/>
        <p:nvPr/>
      </p:nvGrpSpPr>
      <p:grpSpPr>
        <a:xfrm>
          <a:off x="0" y="0"/>
          <a:ext cx="0" cy="0"/>
          <a:chOff x="0" y="0"/>
          <a:chExt cx="0" cy="0"/>
        </a:xfrm>
      </p:grpSpPr>
      <p:sp>
        <p:nvSpPr>
          <p:cNvPr id="43" name="Google Shape;43;p12"/>
          <p:cNvSpPr/>
          <p:nvPr>
            <p:ph idx="2" type="pic"/>
          </p:nvPr>
        </p:nvSpPr>
        <p:spPr>
          <a:xfrm>
            <a:off x="-3175" y="-1"/>
            <a:ext cx="12195175" cy="7356356"/>
          </a:xfrm>
          <a:prstGeom prst="rect">
            <a:avLst/>
          </a:prstGeom>
          <a:solidFill>
            <a:srgbClr val="D8D8D8"/>
          </a:solidFill>
          <a:ln>
            <a:noFill/>
          </a:ln>
        </p:spPr>
      </p:sp>
      <p:sp>
        <p:nvSpPr>
          <p:cNvPr id="44" name="Google Shape;44;p12"/>
          <p:cNvSpPr txBox="1"/>
          <p:nvPr>
            <p:ph type="title"/>
          </p:nvPr>
        </p:nvSpPr>
        <p:spPr>
          <a:xfrm>
            <a:off x="0" y="-429019"/>
            <a:ext cx="2451633"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2"/>
          <p:cNvSpPr txBox="1"/>
          <p:nvPr>
            <p:ph idx="1" type="body"/>
          </p:nvPr>
        </p:nvSpPr>
        <p:spPr>
          <a:xfrm>
            <a:off x="0" y="0"/>
            <a:ext cx="12190413" cy="6857999"/>
          </a:xfrm>
          <a:prstGeom prst="rect">
            <a:avLst/>
          </a:prstGeom>
          <a:gradFill>
            <a:gsLst>
              <a:gs pos="0">
                <a:srgbClr val="000000">
                  <a:alpha val="54901"/>
                </a:srgbClr>
              </a:gs>
              <a:gs pos="76000">
                <a:srgbClr val="000000">
                  <a:alpha val="0"/>
                </a:srgbClr>
              </a:gs>
              <a:gs pos="100000">
                <a:srgbClr val="000000">
                  <a:alpha val="0"/>
                </a:srgbClr>
              </a:gs>
            </a:gsLst>
            <a:lin ang="135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46" name="Google Shape;46;p12"/>
          <p:cNvSpPr txBox="1"/>
          <p:nvPr>
            <p:ph idx="3" type="body"/>
          </p:nvPr>
        </p:nvSpPr>
        <p:spPr>
          <a:xfrm>
            <a:off x="0" y="1"/>
            <a:ext cx="12190413" cy="2810638"/>
          </a:xfrm>
          <a:prstGeom prst="rect">
            <a:avLst/>
          </a:prstGeom>
          <a:gradFill>
            <a:gsLst>
              <a:gs pos="0">
                <a:srgbClr val="000000">
                  <a:alpha val="31764"/>
                </a:srgbClr>
              </a:gs>
              <a:gs pos="45000">
                <a:srgbClr val="000000">
                  <a:alpha val="0"/>
                </a:srgbClr>
              </a:gs>
              <a:gs pos="100000">
                <a:srgbClr val="000000">
                  <a:alpha val="0"/>
                </a:srgbClr>
              </a:gs>
            </a:gsLst>
            <a:lin ang="27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47" name="Google Shape;47;p12"/>
          <p:cNvSpPr txBox="1"/>
          <p:nvPr>
            <p:ph idx="4" type="body"/>
          </p:nvPr>
        </p:nvSpPr>
        <p:spPr>
          <a:xfrm>
            <a:off x="721115" y="437496"/>
            <a:ext cx="1530269" cy="594428"/>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48" name="Google Shape;48;p12"/>
          <p:cNvSpPr txBox="1"/>
          <p:nvPr>
            <p:ph idx="5" type="body"/>
          </p:nvPr>
        </p:nvSpPr>
        <p:spPr>
          <a:xfrm>
            <a:off x="719138" y="3950387"/>
            <a:ext cx="10752137" cy="1333698"/>
          </a:xfrm>
          <a:prstGeom prst="rect">
            <a:avLst/>
          </a:prstGeom>
          <a:noFill/>
          <a:ln>
            <a:noFill/>
          </a:ln>
        </p:spPr>
        <p:txBody>
          <a:bodyPr anchorCtr="0" anchor="b" bIns="0" lIns="0" spcFirstLastPara="1" rIns="0" wrap="square" tIns="0">
            <a:spAutoFit/>
          </a:bodyPr>
          <a:lstStyle>
            <a:lvl1pPr indent="-228600" lvl="0" marL="457200" algn="r">
              <a:lnSpc>
                <a:spcPct val="108333"/>
              </a:lnSpc>
              <a:spcBef>
                <a:spcPts val="0"/>
              </a:spcBef>
              <a:spcAft>
                <a:spcPts val="0"/>
              </a:spcAft>
              <a:buSzPts val="5760"/>
              <a:buNone/>
              <a:defRPr b="1" i="0" sz="48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5280"/>
              <a:buNone/>
              <a:defRPr b="1" i="0" sz="4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4400"/>
              <a:buFont typeface="Arial"/>
              <a:buNone/>
              <a:defRPr b="1" i="0" sz="4400">
                <a:solidFill>
                  <a:schemeClr val="lt1"/>
                </a:solidFill>
                <a:latin typeface="Arial"/>
                <a:ea typeface="Arial"/>
                <a:cs typeface="Arial"/>
                <a:sym typeface="Arial"/>
              </a:defRPr>
            </a:lvl9pPr>
          </a:lstStyle>
          <a:p/>
        </p:txBody>
      </p:sp>
      <p:sp>
        <p:nvSpPr>
          <p:cNvPr id="49" name="Google Shape;49;p12"/>
          <p:cNvSpPr txBox="1"/>
          <p:nvPr>
            <p:ph idx="6" type="body"/>
          </p:nvPr>
        </p:nvSpPr>
        <p:spPr>
          <a:xfrm>
            <a:off x="719137" y="5404234"/>
            <a:ext cx="10763113" cy="332399"/>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50" name="Google Shape;50;p12"/>
          <p:cNvSpPr txBox="1"/>
          <p:nvPr>
            <p:ph idx="10" type="dt"/>
          </p:nvPr>
        </p:nvSpPr>
        <p:spPr>
          <a:xfrm>
            <a:off x="10705040" y="5813671"/>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1" name="Google Shape;51;p12"/>
          <p:cNvGrpSpPr/>
          <p:nvPr/>
        </p:nvGrpSpPr>
        <p:grpSpPr>
          <a:xfrm>
            <a:off x="12377595" y="-1"/>
            <a:ext cx="3693386" cy="6640349"/>
            <a:chOff x="-3786165" y="-1"/>
            <a:chExt cx="3693386" cy="6640349"/>
          </a:xfrm>
        </p:grpSpPr>
        <p:sp>
          <p:nvSpPr>
            <p:cNvPr id="52" name="Google Shape;52;p12"/>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53" name="Google Shape;53;p12"/>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54" name="Google Shape;54;p12"/>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55" name="Google Shape;55;p12"/>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56" name="Google Shape;56;p12"/>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57" name="Google Shape;57;p12"/>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58" name="Google Shape;58;p12"/>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59" name="Google Shape;59;p12"/>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60" name="Google Shape;60;p12"/>
            <p:cNvGrpSpPr/>
            <p:nvPr/>
          </p:nvGrpSpPr>
          <p:grpSpPr>
            <a:xfrm>
              <a:off x="-2485819" y="3479783"/>
              <a:ext cx="1222990" cy="563933"/>
              <a:chOff x="-2485819" y="3399207"/>
              <a:chExt cx="1222990" cy="563933"/>
            </a:xfrm>
          </p:grpSpPr>
          <p:sp>
            <p:nvSpPr>
              <p:cNvPr id="61" name="Google Shape;61;p12"/>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62" name="Google Shape;62;p12"/>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63" name="Google Shape;63;p12"/>
              <p:cNvGrpSpPr/>
              <p:nvPr/>
            </p:nvGrpSpPr>
            <p:grpSpPr>
              <a:xfrm>
                <a:off x="-2403869" y="3460544"/>
                <a:ext cx="155951" cy="131922"/>
                <a:chOff x="12968836" y="3354170"/>
                <a:chExt cx="404806" cy="342433"/>
              </a:xfrm>
            </p:grpSpPr>
            <p:sp>
              <p:nvSpPr>
                <p:cNvPr id="64" name="Google Shape;64;p12"/>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65" name="Google Shape;65;p12"/>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66" name="Google Shape;66;p12"/>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67" name="Google Shape;67;p12"/>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68" name="Google Shape;68;p12"/>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69" name="Google Shape;69;p12"/>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70" name="Google Shape;70;p12"/>
              <p:cNvGrpSpPr/>
              <p:nvPr/>
            </p:nvGrpSpPr>
            <p:grpSpPr>
              <a:xfrm>
                <a:off x="-2463904" y="3680944"/>
                <a:ext cx="207219" cy="237490"/>
                <a:chOff x="12835752" y="3926551"/>
                <a:chExt cx="537889" cy="616458"/>
              </a:xfrm>
            </p:grpSpPr>
            <p:grpSp>
              <p:nvGrpSpPr>
                <p:cNvPr id="71" name="Google Shape;71;p12"/>
                <p:cNvGrpSpPr/>
                <p:nvPr/>
              </p:nvGrpSpPr>
              <p:grpSpPr>
                <a:xfrm>
                  <a:off x="13000382" y="4006891"/>
                  <a:ext cx="373259" cy="315747"/>
                  <a:chOff x="12968836" y="3354170"/>
                  <a:chExt cx="404806" cy="342433"/>
                </a:xfrm>
              </p:grpSpPr>
              <p:sp>
                <p:nvSpPr>
                  <p:cNvPr id="72" name="Google Shape;72;p12"/>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73" name="Google Shape;73;p12"/>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4" name="Google Shape;74;p12"/>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5" name="Google Shape;75;p12"/>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6" name="Google Shape;76;p12"/>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7" name="Google Shape;77;p12"/>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78" name="Google Shape;78;p12"/>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79" name="Google Shape;79;p12"/>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80" name="Google Shape;80;p12"/>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81" name="Google Shape;81;p12"/>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82" name="Google Shape;82;p12"/>
            <p:cNvGrpSpPr/>
            <p:nvPr/>
          </p:nvGrpSpPr>
          <p:grpSpPr>
            <a:xfrm>
              <a:off x="-3786165" y="5680652"/>
              <a:ext cx="3693386" cy="959696"/>
              <a:chOff x="-3786437" y="6163468"/>
              <a:chExt cx="3693386" cy="959696"/>
            </a:xfrm>
          </p:grpSpPr>
          <p:sp>
            <p:nvSpPr>
              <p:cNvPr id="83" name="Google Shape;83;p12"/>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84" name="Google Shape;84;p12"/>
              <p:cNvGrpSpPr/>
              <p:nvPr/>
            </p:nvGrpSpPr>
            <p:grpSpPr>
              <a:xfrm>
                <a:off x="-376736" y="6163468"/>
                <a:ext cx="283685" cy="283685"/>
                <a:chOff x="-510741" y="5913713"/>
                <a:chExt cx="267555" cy="267555"/>
              </a:xfrm>
            </p:grpSpPr>
            <p:sp>
              <p:nvSpPr>
                <p:cNvPr id="85" name="Google Shape;85;p12"/>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86" name="Google Shape;86;p12"/>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87" name="Google Shape;87;p12"/>
              <p:cNvGrpSpPr/>
              <p:nvPr/>
            </p:nvGrpSpPr>
            <p:grpSpPr>
              <a:xfrm>
                <a:off x="-938434" y="6420818"/>
                <a:ext cx="627798" cy="576693"/>
                <a:chOff x="-938434" y="4570310"/>
                <a:chExt cx="627798" cy="576693"/>
              </a:xfrm>
            </p:grpSpPr>
            <p:grpSp>
              <p:nvGrpSpPr>
                <p:cNvPr id="88" name="Google Shape;88;p12"/>
                <p:cNvGrpSpPr/>
                <p:nvPr/>
              </p:nvGrpSpPr>
              <p:grpSpPr>
                <a:xfrm>
                  <a:off x="-716116" y="4570310"/>
                  <a:ext cx="169778" cy="242385"/>
                  <a:chOff x="4768" y="2783"/>
                  <a:chExt cx="788" cy="1125"/>
                </a:xfrm>
              </p:grpSpPr>
              <p:sp>
                <p:nvSpPr>
                  <p:cNvPr id="89" name="Google Shape;89;p12"/>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90" name="Google Shape;90;p12"/>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91" name="Google Shape;91;p12"/>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92" name="Google Shape;92;p12"/>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93" name="Google Shape;93;p12"/>
            <p:cNvGrpSpPr/>
            <p:nvPr/>
          </p:nvGrpSpPr>
          <p:grpSpPr>
            <a:xfrm>
              <a:off x="-3426806" y="5129582"/>
              <a:ext cx="514284" cy="506545"/>
              <a:chOff x="12617641" y="3403239"/>
              <a:chExt cx="752963" cy="741634"/>
            </a:xfrm>
          </p:grpSpPr>
          <p:grpSp>
            <p:nvGrpSpPr>
              <p:cNvPr id="94" name="Google Shape;94;p12"/>
              <p:cNvGrpSpPr/>
              <p:nvPr/>
            </p:nvGrpSpPr>
            <p:grpSpPr>
              <a:xfrm>
                <a:off x="12771530" y="3403239"/>
                <a:ext cx="467176" cy="448491"/>
                <a:chOff x="12782157" y="3403239"/>
                <a:chExt cx="467176" cy="448491"/>
              </a:xfrm>
            </p:grpSpPr>
            <p:grpSp>
              <p:nvGrpSpPr>
                <p:cNvPr id="95" name="Google Shape;95;p12"/>
                <p:cNvGrpSpPr/>
                <p:nvPr/>
              </p:nvGrpSpPr>
              <p:grpSpPr>
                <a:xfrm>
                  <a:off x="12782157" y="3403239"/>
                  <a:ext cx="412976" cy="396132"/>
                  <a:chOff x="13554906" y="3320109"/>
                  <a:chExt cx="443917" cy="425811"/>
                </a:xfrm>
              </p:grpSpPr>
              <p:grpSp>
                <p:nvGrpSpPr>
                  <p:cNvPr id="96" name="Google Shape;96;p12"/>
                  <p:cNvGrpSpPr/>
                  <p:nvPr/>
                </p:nvGrpSpPr>
                <p:grpSpPr>
                  <a:xfrm>
                    <a:off x="13554906" y="3320109"/>
                    <a:ext cx="443917" cy="425811"/>
                    <a:chOff x="12909684" y="1276143"/>
                    <a:chExt cx="443917" cy="425811"/>
                  </a:xfrm>
                </p:grpSpPr>
                <p:sp>
                  <p:nvSpPr>
                    <p:cNvPr id="97" name="Google Shape;97;p12"/>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98" name="Google Shape;98;p12"/>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99" name="Google Shape;99;p12"/>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00" name="Google Shape;100;p12"/>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101" name="Google Shape;101;p12"/>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102" name="Google Shape;102;p12"/>
                <p:cNvGrpSpPr/>
                <p:nvPr/>
              </p:nvGrpSpPr>
              <p:grpSpPr>
                <a:xfrm>
                  <a:off x="13103513" y="3705268"/>
                  <a:ext cx="145820" cy="146462"/>
                  <a:chOff x="13096169" y="3602278"/>
                  <a:chExt cx="145820" cy="146462"/>
                </a:xfrm>
              </p:grpSpPr>
              <p:sp>
                <p:nvSpPr>
                  <p:cNvPr id="103" name="Google Shape;103;p1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4" name="Google Shape;104;p1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05" name="Google Shape;105;p12"/>
                <p:cNvGrpSpPr/>
                <p:nvPr/>
              </p:nvGrpSpPr>
              <p:grpSpPr>
                <a:xfrm rot="10800000">
                  <a:off x="13061402" y="3665637"/>
                  <a:ext cx="145820" cy="146462"/>
                  <a:chOff x="13096169" y="3602278"/>
                  <a:chExt cx="145820" cy="146462"/>
                </a:xfrm>
              </p:grpSpPr>
              <p:sp>
                <p:nvSpPr>
                  <p:cNvPr id="106" name="Google Shape;106;p1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7" name="Google Shape;107;p1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08" name="Google Shape;108;p12"/>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09" name="Google Shape;109;p12"/>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10" name="Google Shape;110;p12"/>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11" name="Google Shape;111;p12"/>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12" name="Google Shape;112;p12"/>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13" name="Google Shape;113;p12"/>
            <p:cNvGrpSpPr/>
            <p:nvPr/>
          </p:nvGrpSpPr>
          <p:grpSpPr>
            <a:xfrm>
              <a:off x="-3365484" y="1226982"/>
              <a:ext cx="446937" cy="406485"/>
              <a:chOff x="-3563526" y="1409294"/>
              <a:chExt cx="354190" cy="322133"/>
            </a:xfrm>
          </p:grpSpPr>
          <p:grpSp>
            <p:nvGrpSpPr>
              <p:cNvPr id="114" name="Google Shape;114;p12"/>
              <p:cNvGrpSpPr/>
              <p:nvPr/>
            </p:nvGrpSpPr>
            <p:grpSpPr>
              <a:xfrm>
                <a:off x="-3499992" y="1409294"/>
                <a:ext cx="225195" cy="195499"/>
                <a:chOff x="8987389" y="1361199"/>
                <a:chExt cx="2200275" cy="1914525"/>
              </a:xfrm>
            </p:grpSpPr>
            <p:sp>
              <p:nvSpPr>
                <p:cNvPr id="115" name="Google Shape;115;p12"/>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16" name="Google Shape;116;p12"/>
                <p:cNvGrpSpPr/>
                <p:nvPr/>
              </p:nvGrpSpPr>
              <p:grpSpPr>
                <a:xfrm>
                  <a:off x="8987389" y="1361199"/>
                  <a:ext cx="2200275" cy="1914525"/>
                  <a:chOff x="8987389" y="1361199"/>
                  <a:chExt cx="2200275" cy="1914525"/>
                </a:xfrm>
              </p:grpSpPr>
              <p:sp>
                <p:nvSpPr>
                  <p:cNvPr id="117" name="Google Shape;117;p12"/>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18" name="Google Shape;118;p12"/>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19" name="Google Shape;119;p12"/>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grpSp>
        <p:nvGrpSpPr>
          <p:cNvPr id="120" name="Google Shape;120;p12"/>
          <p:cNvGrpSpPr/>
          <p:nvPr/>
        </p:nvGrpSpPr>
        <p:grpSpPr>
          <a:xfrm>
            <a:off x="12274716" y="7038001"/>
            <a:ext cx="3695970" cy="1277747"/>
            <a:chOff x="-3889316" y="-1461517"/>
            <a:chExt cx="3695970" cy="1277747"/>
          </a:xfrm>
        </p:grpSpPr>
        <p:sp>
          <p:nvSpPr>
            <p:cNvPr id="121" name="Google Shape;121;p12"/>
            <p:cNvSpPr/>
            <p:nvPr/>
          </p:nvSpPr>
          <p:spPr>
            <a:xfrm>
              <a:off x="-3786437" y="-1461517"/>
              <a:ext cx="3593091" cy="127774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 AN IMAGE</a:t>
              </a:r>
              <a:endParaRPr/>
            </a:p>
          </p:txBody>
        </p:sp>
        <p:sp>
          <p:nvSpPr>
            <p:cNvPr id="122" name="Google Shape;122;p12"/>
            <p:cNvSpPr/>
            <p:nvPr/>
          </p:nvSpPr>
          <p:spPr>
            <a:xfrm>
              <a:off x="-3603859" y="-993610"/>
              <a:ext cx="3229126" cy="65743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frame of the image by clicking on the tag alongside this instruction.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click 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 select the preferred image 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23" name="Google Shape;123;p12"/>
            <p:cNvSpPr/>
            <p:nvPr/>
          </p:nvSpPr>
          <p:spPr>
            <a:xfrm flipH="1" rot="-5400000">
              <a:off x="-3925504" y="-1392501"/>
              <a:ext cx="175255" cy="102879"/>
            </a:xfrm>
            <a:prstGeom prst="triangle">
              <a:avLst>
                <a:gd fmla="val 50000" name="adj"/>
              </a:avLst>
            </a:prstGeom>
            <a:solidFill>
              <a:schemeClr val="accent1"/>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 + text | blue mode">
  <p:cSld name="Image (S) + text | blue mode">
    <p:bg>
      <p:bgPr>
        <a:solidFill>
          <a:schemeClr val="accent1"/>
        </a:solidFill>
      </p:bgPr>
    </p:bg>
    <p:spTree>
      <p:nvGrpSpPr>
        <p:cNvPr id="785" name="Shape 785"/>
        <p:cNvGrpSpPr/>
        <p:nvPr/>
      </p:nvGrpSpPr>
      <p:grpSpPr>
        <a:xfrm>
          <a:off x="0" y="0"/>
          <a:ext cx="0" cy="0"/>
          <a:chOff x="0" y="0"/>
          <a:chExt cx="0" cy="0"/>
        </a:xfrm>
      </p:grpSpPr>
      <p:sp>
        <p:nvSpPr>
          <p:cNvPr id="786" name="Google Shape;786;p21"/>
          <p:cNvSpPr/>
          <p:nvPr>
            <p:ph idx="2" type="pic"/>
          </p:nvPr>
        </p:nvSpPr>
        <p:spPr>
          <a:xfrm>
            <a:off x="-1" y="0"/>
            <a:ext cx="3735859" cy="6858000"/>
          </a:xfrm>
          <a:prstGeom prst="rect">
            <a:avLst/>
          </a:prstGeom>
          <a:solidFill>
            <a:srgbClr val="D8D8D8"/>
          </a:solidFill>
          <a:ln>
            <a:noFill/>
          </a:ln>
        </p:spPr>
      </p:sp>
      <p:sp>
        <p:nvSpPr>
          <p:cNvPr id="787" name="Google Shape;787;p21"/>
          <p:cNvSpPr txBox="1"/>
          <p:nvPr>
            <p:ph idx="1" type="body"/>
          </p:nvPr>
        </p:nvSpPr>
        <p:spPr>
          <a:xfrm>
            <a:off x="-1" y="4094329"/>
            <a:ext cx="3735859"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788" name="Google Shape;788;p21"/>
          <p:cNvSpPr txBox="1"/>
          <p:nvPr>
            <p:ph idx="3" type="body"/>
          </p:nvPr>
        </p:nvSpPr>
        <p:spPr>
          <a:xfrm>
            <a:off x="4453623" y="1569104"/>
            <a:ext cx="7016140"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dk2"/>
              </a:buClr>
              <a:buSzPts val="3600"/>
              <a:buNone/>
              <a:defRPr>
                <a:solidFill>
                  <a:schemeClr val="dk2"/>
                </a:solidFill>
              </a:defRPr>
            </a:lvl4pPr>
            <a:lvl5pPr indent="-228600" lvl="4" marL="2286000" algn="l">
              <a:lnSpc>
                <a:spcPct val="90000"/>
              </a:lnSpc>
              <a:spcBef>
                <a:spcPts val="600"/>
              </a:spcBef>
              <a:spcAft>
                <a:spcPts val="0"/>
              </a:spcAft>
              <a:buClr>
                <a:schemeClr val="dk2"/>
              </a:buClr>
              <a:buSzPts val="2400"/>
              <a:buNone/>
              <a:defRPr b="0">
                <a:solidFill>
                  <a:schemeClr val="dk2"/>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sp>
        <p:nvSpPr>
          <p:cNvPr id="789" name="Google Shape;789;p21"/>
          <p:cNvSpPr/>
          <p:nvPr/>
        </p:nvSpPr>
        <p:spPr>
          <a:xfrm>
            <a:off x="0" y="-441330"/>
            <a:ext cx="309700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(S) + text | blue mode</a:t>
            </a:r>
            <a:endParaRPr/>
          </a:p>
        </p:txBody>
      </p:sp>
      <p:sp>
        <p:nvSpPr>
          <p:cNvPr id="790" name="Google Shape;790;p21"/>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1" name="Google Shape;791;p21"/>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92" name="Google Shape;792;p21"/>
          <p:cNvSpPr txBox="1"/>
          <p:nvPr>
            <p:ph type="title"/>
          </p:nvPr>
        </p:nvSpPr>
        <p:spPr>
          <a:xfrm>
            <a:off x="4453622" y="722454"/>
            <a:ext cx="7016140" cy="3237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3" name="Google Shape;793;p21"/>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794" name="Google Shape;794;p21"/>
          <p:cNvGrpSpPr/>
          <p:nvPr/>
        </p:nvGrpSpPr>
        <p:grpSpPr>
          <a:xfrm>
            <a:off x="12377595" y="0"/>
            <a:ext cx="3693386" cy="5359349"/>
            <a:chOff x="-3786437" y="0"/>
            <a:chExt cx="3693386" cy="5359349"/>
          </a:xfrm>
        </p:grpSpPr>
        <p:sp>
          <p:nvSpPr>
            <p:cNvPr id="795" name="Google Shape;795;p21"/>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796" name="Google Shape;796;p21"/>
            <p:cNvSpPr/>
            <p:nvPr/>
          </p:nvSpPr>
          <p:spPr>
            <a:xfrm>
              <a:off x="-3786165" y="1707400"/>
              <a:ext cx="3593091" cy="2836018"/>
            </a:xfrm>
            <a:prstGeom prst="rect">
              <a:avLst/>
            </a:prstGeom>
            <a:solidFill>
              <a:schemeClr val="accent1"/>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797" name="Google Shape;797;p21"/>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798" name="Google Shape;798;p21"/>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799" name="Google Shape;799;p21"/>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800" name="Google Shape;800;p21"/>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801" name="Google Shape;801;p21"/>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802" name="Google Shape;802;p21"/>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803" name="Google Shape;803;p21"/>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804" name="Google Shape;804;p21"/>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805" name="Google Shape;805;p21"/>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806" name="Google Shape;806;p21"/>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807" name="Google Shape;807;p21"/>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dk1"/>
                  </a:solidFill>
                  <a:latin typeface="Arial"/>
                  <a:ea typeface="Arial"/>
                  <a:cs typeface="Arial"/>
                  <a:sym typeface="Arial"/>
                </a:rPr>
                <a:t>Subtitle</a:t>
              </a:r>
              <a:endParaRPr/>
            </a:p>
          </p:txBody>
        </p:sp>
        <p:sp>
          <p:nvSpPr>
            <p:cNvPr id="808" name="Google Shape;808;p21"/>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809" name="Google Shape;809;p21"/>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810" name="Google Shape;810;p21"/>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811" name="Google Shape;811;p21"/>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812" name="Google Shape;812;p21"/>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813" name="Google Shape;813;p21"/>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814" name="Google Shape;814;p21"/>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815" name="Google Shape;815;p21"/>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816" name="Google Shape;816;p21"/>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817" name="Google Shape;817;p21"/>
            <p:cNvGrpSpPr/>
            <p:nvPr/>
          </p:nvGrpSpPr>
          <p:grpSpPr>
            <a:xfrm>
              <a:off x="-376736" y="4400186"/>
              <a:ext cx="283685" cy="283685"/>
              <a:chOff x="-510741" y="5913713"/>
              <a:chExt cx="267555" cy="267555"/>
            </a:xfrm>
          </p:grpSpPr>
          <p:sp>
            <p:nvSpPr>
              <p:cNvPr id="818" name="Google Shape;818;p21"/>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819" name="Google Shape;819;p21"/>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820" name="Google Shape;820;p21"/>
            <p:cNvGrpSpPr/>
            <p:nvPr/>
          </p:nvGrpSpPr>
          <p:grpSpPr>
            <a:xfrm>
              <a:off x="-3605171" y="458674"/>
              <a:ext cx="3234311" cy="558875"/>
              <a:chOff x="-3605171" y="458674"/>
              <a:chExt cx="3234311" cy="558875"/>
            </a:xfrm>
          </p:grpSpPr>
          <p:sp>
            <p:nvSpPr>
              <p:cNvPr id="821" name="Google Shape;821;p21"/>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822" name="Google Shape;822;p21"/>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823" name="Google Shape;823;p21"/>
              <p:cNvGrpSpPr/>
              <p:nvPr/>
            </p:nvGrpSpPr>
            <p:grpSpPr>
              <a:xfrm>
                <a:off x="-3386247" y="830871"/>
                <a:ext cx="139423" cy="109566"/>
                <a:chOff x="-2866744" y="827071"/>
                <a:chExt cx="168701" cy="132575"/>
              </a:xfrm>
            </p:grpSpPr>
            <p:grpSp>
              <p:nvGrpSpPr>
                <p:cNvPr id="824" name="Google Shape;824;p21"/>
                <p:cNvGrpSpPr/>
                <p:nvPr/>
              </p:nvGrpSpPr>
              <p:grpSpPr>
                <a:xfrm>
                  <a:off x="-2866744" y="827071"/>
                  <a:ext cx="168701" cy="132575"/>
                  <a:chOff x="-2866744" y="827071"/>
                  <a:chExt cx="168701" cy="132575"/>
                </a:xfrm>
              </p:grpSpPr>
              <p:cxnSp>
                <p:nvCxnSpPr>
                  <p:cNvPr id="825" name="Google Shape;825;p21"/>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26" name="Google Shape;826;p21"/>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27" name="Google Shape;827;p21"/>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28" name="Google Shape;828;p21"/>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29" name="Google Shape;829;p21"/>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830" name="Google Shape;830;p21"/>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831" name="Google Shape;831;p21"/>
              <p:cNvGrpSpPr/>
              <p:nvPr/>
            </p:nvGrpSpPr>
            <p:grpSpPr>
              <a:xfrm>
                <a:off x="-3605171" y="830871"/>
                <a:ext cx="139423" cy="109566"/>
                <a:chOff x="-2866744" y="518074"/>
                <a:chExt cx="168701" cy="132575"/>
              </a:xfrm>
            </p:grpSpPr>
            <p:grpSp>
              <p:nvGrpSpPr>
                <p:cNvPr id="832" name="Google Shape;832;p21"/>
                <p:cNvGrpSpPr/>
                <p:nvPr/>
              </p:nvGrpSpPr>
              <p:grpSpPr>
                <a:xfrm>
                  <a:off x="-2866744" y="518074"/>
                  <a:ext cx="168701" cy="132575"/>
                  <a:chOff x="-2866744" y="518074"/>
                  <a:chExt cx="168701" cy="132575"/>
                </a:xfrm>
              </p:grpSpPr>
              <p:cxnSp>
                <p:nvCxnSpPr>
                  <p:cNvPr id="833" name="Google Shape;833;p21"/>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34" name="Google Shape;834;p21"/>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35" name="Google Shape;835;p21"/>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36" name="Google Shape;836;p21"/>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37" name="Google Shape;837;p21"/>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838" name="Google Shape;838;p21"/>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839" name="Google Shape;839;p21"/>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840" name="Google Shape;840;p21"/>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841" name="Google Shape;841;p21"/>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842" name="Google Shape;842;p21"/>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843" name="Google Shape;843;p21"/>
              <p:cNvGrpSpPr/>
              <p:nvPr/>
            </p:nvGrpSpPr>
            <p:grpSpPr>
              <a:xfrm>
                <a:off x="-2916763" y="769168"/>
                <a:ext cx="268738" cy="248381"/>
                <a:chOff x="-2916763" y="769168"/>
                <a:chExt cx="268738" cy="248381"/>
              </a:xfrm>
            </p:grpSpPr>
            <p:sp>
              <p:nvSpPr>
                <p:cNvPr id="844" name="Google Shape;844;p21"/>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845" name="Google Shape;845;p21"/>
                <p:cNvGrpSpPr/>
                <p:nvPr/>
              </p:nvGrpSpPr>
              <p:grpSpPr>
                <a:xfrm>
                  <a:off x="-2866744" y="827071"/>
                  <a:ext cx="168701" cy="132575"/>
                  <a:chOff x="-2866744" y="827071"/>
                  <a:chExt cx="168701" cy="132575"/>
                </a:xfrm>
              </p:grpSpPr>
              <p:cxnSp>
                <p:nvCxnSpPr>
                  <p:cNvPr id="846" name="Google Shape;846;p21"/>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47" name="Google Shape;847;p21"/>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48" name="Google Shape;848;p21"/>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49" name="Google Shape;849;p21"/>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50" name="Google Shape;850;p21"/>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851" name="Google Shape;851;p21"/>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852" name="Google Shape;852;p21"/>
              <p:cNvGrpSpPr/>
              <p:nvPr/>
            </p:nvGrpSpPr>
            <p:grpSpPr>
              <a:xfrm>
                <a:off x="-2916763" y="460171"/>
                <a:ext cx="268738" cy="248381"/>
                <a:chOff x="-2916763" y="460171"/>
                <a:chExt cx="268738" cy="248381"/>
              </a:xfrm>
            </p:grpSpPr>
            <p:sp>
              <p:nvSpPr>
                <p:cNvPr id="853" name="Google Shape;853;p21"/>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854" name="Google Shape;854;p21"/>
                <p:cNvGrpSpPr/>
                <p:nvPr/>
              </p:nvGrpSpPr>
              <p:grpSpPr>
                <a:xfrm>
                  <a:off x="-2866744" y="518074"/>
                  <a:ext cx="168701" cy="132575"/>
                  <a:chOff x="-2866744" y="518074"/>
                  <a:chExt cx="168701" cy="132575"/>
                </a:xfrm>
              </p:grpSpPr>
              <p:cxnSp>
                <p:nvCxnSpPr>
                  <p:cNvPr id="855" name="Google Shape;855;p21"/>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56" name="Google Shape;856;p21"/>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57" name="Google Shape;857;p21"/>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58" name="Google Shape;858;p21"/>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859" name="Google Shape;859;p21"/>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860" name="Google Shape;860;p21"/>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861" name="Google Shape;861;p21"/>
            <p:cNvGrpSpPr/>
            <p:nvPr/>
          </p:nvGrpSpPr>
          <p:grpSpPr>
            <a:xfrm>
              <a:off x="-938434" y="4663037"/>
              <a:ext cx="627798" cy="576693"/>
              <a:chOff x="-1753862" y="6112775"/>
              <a:chExt cx="759635" cy="697798"/>
            </a:xfrm>
          </p:grpSpPr>
          <p:grpSp>
            <p:nvGrpSpPr>
              <p:cNvPr id="862" name="Google Shape;862;p21"/>
              <p:cNvGrpSpPr/>
              <p:nvPr/>
            </p:nvGrpSpPr>
            <p:grpSpPr>
              <a:xfrm>
                <a:off x="-1484858" y="6112775"/>
                <a:ext cx="205431" cy="293286"/>
                <a:chOff x="4768" y="2783"/>
                <a:chExt cx="788" cy="1125"/>
              </a:xfrm>
            </p:grpSpPr>
            <p:sp>
              <p:nvSpPr>
                <p:cNvPr id="863" name="Google Shape;863;p21"/>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864" name="Google Shape;864;p21"/>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865" name="Google Shape;865;p21"/>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866" name="Google Shape;866;p21"/>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867" name="Google Shape;867;p21"/>
          <p:cNvGrpSpPr/>
          <p:nvPr/>
        </p:nvGrpSpPr>
        <p:grpSpPr>
          <a:xfrm>
            <a:off x="-3786165" y="-1"/>
            <a:ext cx="3693386" cy="6640349"/>
            <a:chOff x="-3786165" y="-1"/>
            <a:chExt cx="3693386" cy="6640349"/>
          </a:xfrm>
        </p:grpSpPr>
        <p:sp>
          <p:nvSpPr>
            <p:cNvPr id="868" name="Google Shape;868;p21"/>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869" name="Google Shape;869;p21"/>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870" name="Google Shape;870;p21"/>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871" name="Google Shape;871;p21"/>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872" name="Google Shape;872;p21"/>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873" name="Google Shape;873;p21"/>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874" name="Google Shape;874;p21"/>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875" name="Google Shape;875;p21"/>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876" name="Google Shape;876;p21"/>
            <p:cNvGrpSpPr/>
            <p:nvPr/>
          </p:nvGrpSpPr>
          <p:grpSpPr>
            <a:xfrm>
              <a:off x="-2485819" y="3479783"/>
              <a:ext cx="1222990" cy="563933"/>
              <a:chOff x="-2485819" y="3399207"/>
              <a:chExt cx="1222990" cy="563933"/>
            </a:xfrm>
          </p:grpSpPr>
          <p:sp>
            <p:nvSpPr>
              <p:cNvPr id="877" name="Google Shape;877;p21"/>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878" name="Google Shape;878;p21"/>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879" name="Google Shape;879;p21"/>
              <p:cNvGrpSpPr/>
              <p:nvPr/>
            </p:nvGrpSpPr>
            <p:grpSpPr>
              <a:xfrm>
                <a:off x="-2403869" y="3460544"/>
                <a:ext cx="155951" cy="131922"/>
                <a:chOff x="12968836" y="3354170"/>
                <a:chExt cx="404806" cy="342433"/>
              </a:xfrm>
            </p:grpSpPr>
            <p:sp>
              <p:nvSpPr>
                <p:cNvPr id="880" name="Google Shape;880;p21"/>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881" name="Google Shape;881;p21"/>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82" name="Google Shape;882;p21"/>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83" name="Google Shape;883;p21"/>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84" name="Google Shape;884;p21"/>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85" name="Google Shape;885;p21"/>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886" name="Google Shape;886;p21"/>
              <p:cNvGrpSpPr/>
              <p:nvPr/>
            </p:nvGrpSpPr>
            <p:grpSpPr>
              <a:xfrm>
                <a:off x="-2463904" y="3680944"/>
                <a:ext cx="207219" cy="237490"/>
                <a:chOff x="12835752" y="3926551"/>
                <a:chExt cx="537889" cy="616458"/>
              </a:xfrm>
            </p:grpSpPr>
            <p:grpSp>
              <p:nvGrpSpPr>
                <p:cNvPr id="887" name="Google Shape;887;p21"/>
                <p:cNvGrpSpPr/>
                <p:nvPr/>
              </p:nvGrpSpPr>
              <p:grpSpPr>
                <a:xfrm>
                  <a:off x="13000382" y="4006891"/>
                  <a:ext cx="373259" cy="315747"/>
                  <a:chOff x="12968836" y="3354170"/>
                  <a:chExt cx="404806" cy="342433"/>
                </a:xfrm>
              </p:grpSpPr>
              <p:sp>
                <p:nvSpPr>
                  <p:cNvPr id="888" name="Google Shape;888;p21"/>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889" name="Google Shape;889;p21"/>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90" name="Google Shape;890;p21"/>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91" name="Google Shape;891;p21"/>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92" name="Google Shape;892;p21"/>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893" name="Google Shape;893;p21"/>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894" name="Google Shape;894;p21"/>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895" name="Google Shape;895;p21"/>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896" name="Google Shape;896;p21"/>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897" name="Google Shape;897;p21"/>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898" name="Google Shape;898;p21"/>
            <p:cNvGrpSpPr/>
            <p:nvPr/>
          </p:nvGrpSpPr>
          <p:grpSpPr>
            <a:xfrm>
              <a:off x="-3786165" y="5680652"/>
              <a:ext cx="3693386" cy="959696"/>
              <a:chOff x="-3786437" y="6163468"/>
              <a:chExt cx="3693386" cy="959696"/>
            </a:xfrm>
          </p:grpSpPr>
          <p:sp>
            <p:nvSpPr>
              <p:cNvPr id="899" name="Google Shape;899;p21"/>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900" name="Google Shape;900;p21"/>
              <p:cNvGrpSpPr/>
              <p:nvPr/>
            </p:nvGrpSpPr>
            <p:grpSpPr>
              <a:xfrm>
                <a:off x="-376736" y="6163468"/>
                <a:ext cx="283685" cy="283685"/>
                <a:chOff x="-510741" y="5913713"/>
                <a:chExt cx="267555" cy="267555"/>
              </a:xfrm>
            </p:grpSpPr>
            <p:sp>
              <p:nvSpPr>
                <p:cNvPr id="901" name="Google Shape;901;p21"/>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902" name="Google Shape;902;p21"/>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903" name="Google Shape;903;p21"/>
              <p:cNvGrpSpPr/>
              <p:nvPr/>
            </p:nvGrpSpPr>
            <p:grpSpPr>
              <a:xfrm>
                <a:off x="-938434" y="6420818"/>
                <a:ext cx="627798" cy="576693"/>
                <a:chOff x="-938434" y="4570310"/>
                <a:chExt cx="627798" cy="576693"/>
              </a:xfrm>
            </p:grpSpPr>
            <p:grpSp>
              <p:nvGrpSpPr>
                <p:cNvPr id="904" name="Google Shape;904;p21"/>
                <p:cNvGrpSpPr/>
                <p:nvPr/>
              </p:nvGrpSpPr>
              <p:grpSpPr>
                <a:xfrm>
                  <a:off x="-716116" y="4570310"/>
                  <a:ext cx="169778" cy="242385"/>
                  <a:chOff x="4768" y="2783"/>
                  <a:chExt cx="788" cy="1125"/>
                </a:xfrm>
              </p:grpSpPr>
              <p:sp>
                <p:nvSpPr>
                  <p:cNvPr id="905" name="Google Shape;905;p21"/>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906" name="Google Shape;906;p21"/>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907" name="Google Shape;907;p21"/>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908" name="Google Shape;908;p21"/>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909" name="Google Shape;909;p21"/>
            <p:cNvGrpSpPr/>
            <p:nvPr/>
          </p:nvGrpSpPr>
          <p:grpSpPr>
            <a:xfrm>
              <a:off x="-3426806" y="5129582"/>
              <a:ext cx="514284" cy="506545"/>
              <a:chOff x="12617641" y="3403239"/>
              <a:chExt cx="752963" cy="741634"/>
            </a:xfrm>
          </p:grpSpPr>
          <p:grpSp>
            <p:nvGrpSpPr>
              <p:cNvPr id="910" name="Google Shape;910;p21"/>
              <p:cNvGrpSpPr/>
              <p:nvPr/>
            </p:nvGrpSpPr>
            <p:grpSpPr>
              <a:xfrm>
                <a:off x="12771530" y="3403239"/>
                <a:ext cx="467176" cy="448491"/>
                <a:chOff x="12782157" y="3403239"/>
                <a:chExt cx="467176" cy="448491"/>
              </a:xfrm>
            </p:grpSpPr>
            <p:grpSp>
              <p:nvGrpSpPr>
                <p:cNvPr id="911" name="Google Shape;911;p21"/>
                <p:cNvGrpSpPr/>
                <p:nvPr/>
              </p:nvGrpSpPr>
              <p:grpSpPr>
                <a:xfrm>
                  <a:off x="12782157" y="3403239"/>
                  <a:ext cx="412976" cy="396132"/>
                  <a:chOff x="13554906" y="3320109"/>
                  <a:chExt cx="443917" cy="425811"/>
                </a:xfrm>
              </p:grpSpPr>
              <p:grpSp>
                <p:nvGrpSpPr>
                  <p:cNvPr id="912" name="Google Shape;912;p21"/>
                  <p:cNvGrpSpPr/>
                  <p:nvPr/>
                </p:nvGrpSpPr>
                <p:grpSpPr>
                  <a:xfrm>
                    <a:off x="13554906" y="3320109"/>
                    <a:ext cx="443917" cy="425811"/>
                    <a:chOff x="12909684" y="1276143"/>
                    <a:chExt cx="443917" cy="425811"/>
                  </a:xfrm>
                </p:grpSpPr>
                <p:sp>
                  <p:nvSpPr>
                    <p:cNvPr id="913" name="Google Shape;913;p21"/>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914" name="Google Shape;914;p21"/>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915" name="Google Shape;915;p21"/>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916" name="Google Shape;916;p21"/>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917" name="Google Shape;917;p21"/>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918" name="Google Shape;918;p21"/>
                <p:cNvGrpSpPr/>
                <p:nvPr/>
              </p:nvGrpSpPr>
              <p:grpSpPr>
                <a:xfrm>
                  <a:off x="13103513" y="3705268"/>
                  <a:ext cx="145820" cy="146462"/>
                  <a:chOff x="13096169" y="3602278"/>
                  <a:chExt cx="145820" cy="146462"/>
                </a:xfrm>
              </p:grpSpPr>
              <p:sp>
                <p:nvSpPr>
                  <p:cNvPr id="919" name="Google Shape;919;p21"/>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920" name="Google Shape;920;p21"/>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921" name="Google Shape;921;p21"/>
                <p:cNvGrpSpPr/>
                <p:nvPr/>
              </p:nvGrpSpPr>
              <p:grpSpPr>
                <a:xfrm rot="10800000">
                  <a:off x="13061402" y="3665637"/>
                  <a:ext cx="145820" cy="146462"/>
                  <a:chOff x="13096169" y="3602278"/>
                  <a:chExt cx="145820" cy="146462"/>
                </a:xfrm>
              </p:grpSpPr>
              <p:sp>
                <p:nvSpPr>
                  <p:cNvPr id="922" name="Google Shape;922;p21"/>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923" name="Google Shape;923;p21"/>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924" name="Google Shape;924;p21"/>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925" name="Google Shape;925;p21"/>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926" name="Google Shape;926;p21"/>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927" name="Google Shape;927;p21"/>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928" name="Google Shape;928;p21"/>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929" name="Google Shape;929;p21"/>
            <p:cNvGrpSpPr/>
            <p:nvPr/>
          </p:nvGrpSpPr>
          <p:grpSpPr>
            <a:xfrm>
              <a:off x="-3365484" y="1226982"/>
              <a:ext cx="446937" cy="406485"/>
              <a:chOff x="-3563526" y="1409294"/>
              <a:chExt cx="354190" cy="322133"/>
            </a:xfrm>
          </p:grpSpPr>
          <p:grpSp>
            <p:nvGrpSpPr>
              <p:cNvPr id="930" name="Google Shape;930;p21"/>
              <p:cNvGrpSpPr/>
              <p:nvPr/>
            </p:nvGrpSpPr>
            <p:grpSpPr>
              <a:xfrm>
                <a:off x="-3499992" y="1409294"/>
                <a:ext cx="225195" cy="195499"/>
                <a:chOff x="8987389" y="1361199"/>
                <a:chExt cx="2200275" cy="1914525"/>
              </a:xfrm>
            </p:grpSpPr>
            <p:sp>
              <p:nvSpPr>
                <p:cNvPr id="931" name="Google Shape;931;p21"/>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932" name="Google Shape;932;p21"/>
                <p:cNvGrpSpPr/>
                <p:nvPr/>
              </p:nvGrpSpPr>
              <p:grpSpPr>
                <a:xfrm>
                  <a:off x="8987389" y="1361199"/>
                  <a:ext cx="2200275" cy="1914525"/>
                  <a:chOff x="8987389" y="1361199"/>
                  <a:chExt cx="2200275" cy="1914525"/>
                </a:xfrm>
              </p:grpSpPr>
              <p:sp>
                <p:nvSpPr>
                  <p:cNvPr id="933" name="Google Shape;933;p21"/>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934" name="Google Shape;934;p21"/>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935" name="Google Shape;935;p21"/>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 + text | dark mode">
  <p:cSld name="Image (S) + text | dark mode">
    <p:bg>
      <p:bgPr>
        <a:solidFill>
          <a:schemeClr val="accent2"/>
        </a:solidFill>
      </p:bgPr>
    </p:bg>
    <p:spTree>
      <p:nvGrpSpPr>
        <p:cNvPr id="936" name="Shape 936"/>
        <p:cNvGrpSpPr/>
        <p:nvPr/>
      </p:nvGrpSpPr>
      <p:grpSpPr>
        <a:xfrm>
          <a:off x="0" y="0"/>
          <a:ext cx="0" cy="0"/>
          <a:chOff x="0" y="0"/>
          <a:chExt cx="0" cy="0"/>
        </a:xfrm>
      </p:grpSpPr>
      <p:sp>
        <p:nvSpPr>
          <p:cNvPr id="937" name="Google Shape;937;p22"/>
          <p:cNvSpPr/>
          <p:nvPr>
            <p:ph idx="2" type="pic"/>
          </p:nvPr>
        </p:nvSpPr>
        <p:spPr>
          <a:xfrm>
            <a:off x="-1" y="0"/>
            <a:ext cx="3735859" cy="6858000"/>
          </a:xfrm>
          <a:prstGeom prst="rect">
            <a:avLst/>
          </a:prstGeom>
          <a:solidFill>
            <a:srgbClr val="D8D8D8"/>
          </a:solidFill>
          <a:ln>
            <a:noFill/>
          </a:ln>
        </p:spPr>
      </p:sp>
      <p:sp>
        <p:nvSpPr>
          <p:cNvPr id="938" name="Google Shape;938;p22"/>
          <p:cNvSpPr txBox="1"/>
          <p:nvPr>
            <p:ph idx="1" type="body"/>
          </p:nvPr>
        </p:nvSpPr>
        <p:spPr>
          <a:xfrm>
            <a:off x="-1" y="4094329"/>
            <a:ext cx="3735859"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939" name="Google Shape;939;p22"/>
          <p:cNvSpPr txBox="1"/>
          <p:nvPr>
            <p:ph idx="3" type="body"/>
          </p:nvPr>
        </p:nvSpPr>
        <p:spPr>
          <a:xfrm>
            <a:off x="4453623" y="1569104"/>
            <a:ext cx="7016140"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lt1"/>
              </a:buClr>
              <a:buSzPts val="3600"/>
              <a:buNone/>
              <a:defRPr>
                <a:solidFill>
                  <a:schemeClr val="lt1"/>
                </a:solidFill>
              </a:defRPr>
            </a:lvl4pPr>
            <a:lvl5pPr indent="-228600" lvl="4" marL="2286000" algn="l">
              <a:lnSpc>
                <a:spcPct val="90000"/>
              </a:lnSpc>
              <a:spcBef>
                <a:spcPts val="600"/>
              </a:spcBef>
              <a:spcAft>
                <a:spcPts val="0"/>
              </a:spcAft>
              <a:buClr>
                <a:schemeClr val="lt1"/>
              </a:buClr>
              <a:buSzPts val="2400"/>
              <a:buNone/>
              <a:defRPr b="0">
                <a:solidFill>
                  <a:schemeClr val="lt1"/>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sp>
        <p:nvSpPr>
          <p:cNvPr id="940" name="Google Shape;940;p22"/>
          <p:cNvSpPr/>
          <p:nvPr/>
        </p:nvSpPr>
        <p:spPr>
          <a:xfrm>
            <a:off x="0" y="-441330"/>
            <a:ext cx="310982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(S) + text | dark mode</a:t>
            </a:r>
            <a:endParaRPr b="1" sz="1800" cap="none">
              <a:solidFill>
                <a:schemeClr val="accent1"/>
              </a:solidFill>
              <a:latin typeface="Arial"/>
              <a:ea typeface="Arial"/>
              <a:cs typeface="Arial"/>
              <a:sym typeface="Arial"/>
            </a:endParaRPr>
          </a:p>
        </p:txBody>
      </p:sp>
      <p:sp>
        <p:nvSpPr>
          <p:cNvPr id="941" name="Google Shape;941;p22"/>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2" name="Google Shape;942;p22"/>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43" name="Google Shape;943;p22"/>
          <p:cNvSpPr txBox="1"/>
          <p:nvPr>
            <p:ph type="title"/>
          </p:nvPr>
        </p:nvSpPr>
        <p:spPr>
          <a:xfrm>
            <a:off x="4453622" y="722454"/>
            <a:ext cx="7016140" cy="3237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4" name="Google Shape;944;p22"/>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945" name="Google Shape;945;p22"/>
          <p:cNvGrpSpPr/>
          <p:nvPr/>
        </p:nvGrpSpPr>
        <p:grpSpPr>
          <a:xfrm>
            <a:off x="12377595" y="0"/>
            <a:ext cx="3693386" cy="5359349"/>
            <a:chOff x="-3786437" y="0"/>
            <a:chExt cx="3693386" cy="5359349"/>
          </a:xfrm>
        </p:grpSpPr>
        <p:sp>
          <p:nvSpPr>
            <p:cNvPr id="946" name="Google Shape;946;p22"/>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947" name="Google Shape;947;p22"/>
            <p:cNvSpPr/>
            <p:nvPr/>
          </p:nvSpPr>
          <p:spPr>
            <a:xfrm>
              <a:off x="-3786165" y="1707400"/>
              <a:ext cx="3593091" cy="2836018"/>
            </a:xfrm>
            <a:prstGeom prst="rect">
              <a:avLst/>
            </a:prstGeom>
            <a:solidFill>
              <a:schemeClr val="accent2"/>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948" name="Google Shape;948;p22"/>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949" name="Google Shape;949;p22"/>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950" name="Google Shape;950;p22"/>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951" name="Google Shape;951;p22"/>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952" name="Google Shape;952;p22"/>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953" name="Google Shape;953;p22"/>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954" name="Google Shape;954;p22"/>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955" name="Google Shape;955;p22"/>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956" name="Google Shape;956;p22"/>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lt1"/>
                  </a:solidFill>
                  <a:latin typeface="Arial"/>
                  <a:ea typeface="Arial"/>
                  <a:cs typeface="Arial"/>
                  <a:sym typeface="Arial"/>
                </a:rPr>
                <a:t>Title/Quote</a:t>
              </a:r>
              <a:endParaRPr/>
            </a:p>
          </p:txBody>
        </p:sp>
        <p:sp>
          <p:nvSpPr>
            <p:cNvPr id="957" name="Google Shape;957;p22"/>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958" name="Google Shape;958;p22"/>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lt1"/>
                  </a:solidFill>
                  <a:latin typeface="Arial"/>
                  <a:ea typeface="Arial"/>
                  <a:cs typeface="Arial"/>
                  <a:sym typeface="Arial"/>
                </a:rPr>
                <a:t>Subtitle</a:t>
              </a:r>
              <a:endParaRPr/>
            </a:p>
          </p:txBody>
        </p:sp>
        <p:sp>
          <p:nvSpPr>
            <p:cNvPr id="959" name="Google Shape;959;p22"/>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960" name="Google Shape;960;p22"/>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961" name="Google Shape;961;p22"/>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962" name="Google Shape;962;p22"/>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963" name="Google Shape;963;p22"/>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964" name="Google Shape;964;p22"/>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965" name="Google Shape;965;p22"/>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966" name="Google Shape;966;p22"/>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967" name="Google Shape;967;p22"/>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968" name="Google Shape;968;p22"/>
            <p:cNvGrpSpPr/>
            <p:nvPr/>
          </p:nvGrpSpPr>
          <p:grpSpPr>
            <a:xfrm>
              <a:off x="-376736" y="4400186"/>
              <a:ext cx="283685" cy="283685"/>
              <a:chOff x="-510741" y="5913713"/>
              <a:chExt cx="267555" cy="267555"/>
            </a:xfrm>
          </p:grpSpPr>
          <p:sp>
            <p:nvSpPr>
              <p:cNvPr id="969" name="Google Shape;969;p22"/>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970" name="Google Shape;970;p22"/>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971" name="Google Shape;971;p22"/>
            <p:cNvGrpSpPr/>
            <p:nvPr/>
          </p:nvGrpSpPr>
          <p:grpSpPr>
            <a:xfrm>
              <a:off x="-3605171" y="458674"/>
              <a:ext cx="3234311" cy="558875"/>
              <a:chOff x="-3605171" y="458674"/>
              <a:chExt cx="3234311" cy="558875"/>
            </a:xfrm>
          </p:grpSpPr>
          <p:sp>
            <p:nvSpPr>
              <p:cNvPr id="972" name="Google Shape;972;p22"/>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973" name="Google Shape;973;p22"/>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974" name="Google Shape;974;p22"/>
              <p:cNvGrpSpPr/>
              <p:nvPr/>
            </p:nvGrpSpPr>
            <p:grpSpPr>
              <a:xfrm>
                <a:off x="-3386247" y="830871"/>
                <a:ext cx="139423" cy="109566"/>
                <a:chOff x="-2866744" y="827071"/>
                <a:chExt cx="168701" cy="132575"/>
              </a:xfrm>
            </p:grpSpPr>
            <p:grpSp>
              <p:nvGrpSpPr>
                <p:cNvPr id="975" name="Google Shape;975;p22"/>
                <p:cNvGrpSpPr/>
                <p:nvPr/>
              </p:nvGrpSpPr>
              <p:grpSpPr>
                <a:xfrm>
                  <a:off x="-2866744" y="827071"/>
                  <a:ext cx="168701" cy="132575"/>
                  <a:chOff x="-2866744" y="827071"/>
                  <a:chExt cx="168701" cy="132575"/>
                </a:xfrm>
              </p:grpSpPr>
              <p:cxnSp>
                <p:nvCxnSpPr>
                  <p:cNvPr id="976" name="Google Shape;976;p22"/>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77" name="Google Shape;977;p22"/>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78" name="Google Shape;978;p22"/>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79" name="Google Shape;979;p22"/>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80" name="Google Shape;980;p22"/>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981" name="Google Shape;981;p22"/>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982" name="Google Shape;982;p22"/>
              <p:cNvGrpSpPr/>
              <p:nvPr/>
            </p:nvGrpSpPr>
            <p:grpSpPr>
              <a:xfrm>
                <a:off x="-3605171" y="830871"/>
                <a:ext cx="139423" cy="109566"/>
                <a:chOff x="-2866744" y="518074"/>
                <a:chExt cx="168701" cy="132575"/>
              </a:xfrm>
            </p:grpSpPr>
            <p:grpSp>
              <p:nvGrpSpPr>
                <p:cNvPr id="983" name="Google Shape;983;p22"/>
                <p:cNvGrpSpPr/>
                <p:nvPr/>
              </p:nvGrpSpPr>
              <p:grpSpPr>
                <a:xfrm>
                  <a:off x="-2866744" y="518074"/>
                  <a:ext cx="168701" cy="132575"/>
                  <a:chOff x="-2866744" y="518074"/>
                  <a:chExt cx="168701" cy="132575"/>
                </a:xfrm>
              </p:grpSpPr>
              <p:cxnSp>
                <p:nvCxnSpPr>
                  <p:cNvPr id="984" name="Google Shape;984;p22"/>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85" name="Google Shape;985;p22"/>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86" name="Google Shape;986;p22"/>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87" name="Google Shape;987;p22"/>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88" name="Google Shape;988;p22"/>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989" name="Google Shape;989;p22"/>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990" name="Google Shape;990;p22"/>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991" name="Google Shape;991;p22"/>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992" name="Google Shape;992;p22"/>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993" name="Google Shape;993;p22"/>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994" name="Google Shape;994;p22"/>
              <p:cNvGrpSpPr/>
              <p:nvPr/>
            </p:nvGrpSpPr>
            <p:grpSpPr>
              <a:xfrm>
                <a:off x="-2916763" y="769168"/>
                <a:ext cx="268738" cy="248381"/>
                <a:chOff x="-2916763" y="769168"/>
                <a:chExt cx="268738" cy="248381"/>
              </a:xfrm>
            </p:grpSpPr>
            <p:sp>
              <p:nvSpPr>
                <p:cNvPr id="995" name="Google Shape;995;p22"/>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996" name="Google Shape;996;p22"/>
                <p:cNvGrpSpPr/>
                <p:nvPr/>
              </p:nvGrpSpPr>
              <p:grpSpPr>
                <a:xfrm>
                  <a:off x="-2866744" y="827071"/>
                  <a:ext cx="168701" cy="132575"/>
                  <a:chOff x="-2866744" y="827071"/>
                  <a:chExt cx="168701" cy="132575"/>
                </a:xfrm>
              </p:grpSpPr>
              <p:cxnSp>
                <p:nvCxnSpPr>
                  <p:cNvPr id="997" name="Google Shape;997;p22"/>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98" name="Google Shape;998;p22"/>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999" name="Google Shape;999;p22"/>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000" name="Google Shape;1000;p22"/>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001" name="Google Shape;1001;p22"/>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002" name="Google Shape;1002;p22"/>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003" name="Google Shape;1003;p22"/>
              <p:cNvGrpSpPr/>
              <p:nvPr/>
            </p:nvGrpSpPr>
            <p:grpSpPr>
              <a:xfrm>
                <a:off x="-2916763" y="460171"/>
                <a:ext cx="268738" cy="248381"/>
                <a:chOff x="-2916763" y="460171"/>
                <a:chExt cx="268738" cy="248381"/>
              </a:xfrm>
            </p:grpSpPr>
            <p:sp>
              <p:nvSpPr>
                <p:cNvPr id="1004" name="Google Shape;1004;p22"/>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005" name="Google Shape;1005;p22"/>
                <p:cNvGrpSpPr/>
                <p:nvPr/>
              </p:nvGrpSpPr>
              <p:grpSpPr>
                <a:xfrm>
                  <a:off x="-2866744" y="518074"/>
                  <a:ext cx="168701" cy="132575"/>
                  <a:chOff x="-2866744" y="518074"/>
                  <a:chExt cx="168701" cy="132575"/>
                </a:xfrm>
              </p:grpSpPr>
              <p:cxnSp>
                <p:nvCxnSpPr>
                  <p:cNvPr id="1006" name="Google Shape;1006;p22"/>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007" name="Google Shape;1007;p22"/>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008" name="Google Shape;1008;p22"/>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009" name="Google Shape;1009;p22"/>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010" name="Google Shape;1010;p22"/>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011" name="Google Shape;1011;p22"/>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1012" name="Google Shape;1012;p22"/>
            <p:cNvGrpSpPr/>
            <p:nvPr/>
          </p:nvGrpSpPr>
          <p:grpSpPr>
            <a:xfrm>
              <a:off x="-938434" y="4663037"/>
              <a:ext cx="627798" cy="576693"/>
              <a:chOff x="-1753862" y="6112775"/>
              <a:chExt cx="759635" cy="697798"/>
            </a:xfrm>
          </p:grpSpPr>
          <p:grpSp>
            <p:nvGrpSpPr>
              <p:cNvPr id="1013" name="Google Shape;1013;p22"/>
              <p:cNvGrpSpPr/>
              <p:nvPr/>
            </p:nvGrpSpPr>
            <p:grpSpPr>
              <a:xfrm>
                <a:off x="-1484858" y="6112775"/>
                <a:ext cx="205431" cy="293286"/>
                <a:chOff x="4768" y="2783"/>
                <a:chExt cx="788" cy="1125"/>
              </a:xfrm>
            </p:grpSpPr>
            <p:sp>
              <p:nvSpPr>
                <p:cNvPr id="1014" name="Google Shape;1014;p22"/>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015" name="Google Shape;1015;p22"/>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016" name="Google Shape;1016;p22"/>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017" name="Google Shape;1017;p22"/>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018" name="Google Shape;1018;p22"/>
          <p:cNvGrpSpPr/>
          <p:nvPr/>
        </p:nvGrpSpPr>
        <p:grpSpPr>
          <a:xfrm>
            <a:off x="-3786165" y="-1"/>
            <a:ext cx="3693386" cy="6640349"/>
            <a:chOff x="-3786165" y="-1"/>
            <a:chExt cx="3693386" cy="6640349"/>
          </a:xfrm>
        </p:grpSpPr>
        <p:sp>
          <p:nvSpPr>
            <p:cNvPr id="1019" name="Google Shape;1019;p22"/>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1020" name="Google Shape;1020;p22"/>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021" name="Google Shape;1021;p22"/>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1022" name="Google Shape;1022;p22"/>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023" name="Google Shape;1023;p22"/>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1024" name="Google Shape;1024;p22"/>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025" name="Google Shape;1025;p22"/>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1026" name="Google Shape;1026;p22"/>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1027" name="Google Shape;1027;p22"/>
            <p:cNvGrpSpPr/>
            <p:nvPr/>
          </p:nvGrpSpPr>
          <p:grpSpPr>
            <a:xfrm>
              <a:off x="-2485819" y="3479783"/>
              <a:ext cx="1222990" cy="563933"/>
              <a:chOff x="-2485819" y="3399207"/>
              <a:chExt cx="1222990" cy="563933"/>
            </a:xfrm>
          </p:grpSpPr>
          <p:sp>
            <p:nvSpPr>
              <p:cNvPr id="1028" name="Google Shape;1028;p22"/>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029" name="Google Shape;1029;p22"/>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030" name="Google Shape;1030;p22"/>
              <p:cNvGrpSpPr/>
              <p:nvPr/>
            </p:nvGrpSpPr>
            <p:grpSpPr>
              <a:xfrm>
                <a:off x="-2403869" y="3460544"/>
                <a:ext cx="155951" cy="131922"/>
                <a:chOff x="12968836" y="3354170"/>
                <a:chExt cx="404806" cy="342433"/>
              </a:xfrm>
            </p:grpSpPr>
            <p:sp>
              <p:nvSpPr>
                <p:cNvPr id="1031" name="Google Shape;1031;p22"/>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032" name="Google Shape;1032;p22"/>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33" name="Google Shape;1033;p22"/>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34" name="Google Shape;1034;p22"/>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35" name="Google Shape;1035;p22"/>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36" name="Google Shape;1036;p22"/>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037" name="Google Shape;1037;p22"/>
              <p:cNvGrpSpPr/>
              <p:nvPr/>
            </p:nvGrpSpPr>
            <p:grpSpPr>
              <a:xfrm>
                <a:off x="-2463904" y="3680944"/>
                <a:ext cx="207219" cy="237490"/>
                <a:chOff x="12835752" y="3926551"/>
                <a:chExt cx="537889" cy="616458"/>
              </a:xfrm>
            </p:grpSpPr>
            <p:grpSp>
              <p:nvGrpSpPr>
                <p:cNvPr id="1038" name="Google Shape;1038;p22"/>
                <p:cNvGrpSpPr/>
                <p:nvPr/>
              </p:nvGrpSpPr>
              <p:grpSpPr>
                <a:xfrm>
                  <a:off x="13000382" y="4006891"/>
                  <a:ext cx="373259" cy="315747"/>
                  <a:chOff x="12968836" y="3354170"/>
                  <a:chExt cx="404806" cy="342433"/>
                </a:xfrm>
              </p:grpSpPr>
              <p:sp>
                <p:nvSpPr>
                  <p:cNvPr id="1039" name="Google Shape;1039;p22"/>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040" name="Google Shape;1040;p22"/>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41" name="Google Shape;1041;p22"/>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42" name="Google Shape;1042;p22"/>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43" name="Google Shape;1043;p22"/>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44" name="Google Shape;1044;p22"/>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045" name="Google Shape;1045;p22"/>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1046" name="Google Shape;1046;p22"/>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1047" name="Google Shape;1047;p22"/>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1048" name="Google Shape;1048;p22"/>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1049" name="Google Shape;1049;p22"/>
            <p:cNvGrpSpPr/>
            <p:nvPr/>
          </p:nvGrpSpPr>
          <p:grpSpPr>
            <a:xfrm>
              <a:off x="-3786165" y="5680652"/>
              <a:ext cx="3693386" cy="959696"/>
              <a:chOff x="-3786437" y="6163468"/>
              <a:chExt cx="3693386" cy="959696"/>
            </a:xfrm>
          </p:grpSpPr>
          <p:sp>
            <p:nvSpPr>
              <p:cNvPr id="1050" name="Google Shape;1050;p22"/>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051" name="Google Shape;1051;p22"/>
              <p:cNvGrpSpPr/>
              <p:nvPr/>
            </p:nvGrpSpPr>
            <p:grpSpPr>
              <a:xfrm>
                <a:off x="-376736" y="6163468"/>
                <a:ext cx="283685" cy="283685"/>
                <a:chOff x="-510741" y="5913713"/>
                <a:chExt cx="267555" cy="267555"/>
              </a:xfrm>
            </p:grpSpPr>
            <p:sp>
              <p:nvSpPr>
                <p:cNvPr id="1052" name="Google Shape;1052;p22"/>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053" name="Google Shape;1053;p22"/>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054" name="Google Shape;1054;p22"/>
              <p:cNvGrpSpPr/>
              <p:nvPr/>
            </p:nvGrpSpPr>
            <p:grpSpPr>
              <a:xfrm>
                <a:off x="-938434" y="6420818"/>
                <a:ext cx="627798" cy="576693"/>
                <a:chOff x="-938434" y="4570310"/>
                <a:chExt cx="627798" cy="576693"/>
              </a:xfrm>
            </p:grpSpPr>
            <p:grpSp>
              <p:nvGrpSpPr>
                <p:cNvPr id="1055" name="Google Shape;1055;p22"/>
                <p:cNvGrpSpPr/>
                <p:nvPr/>
              </p:nvGrpSpPr>
              <p:grpSpPr>
                <a:xfrm>
                  <a:off x="-716116" y="4570310"/>
                  <a:ext cx="169778" cy="242385"/>
                  <a:chOff x="4768" y="2783"/>
                  <a:chExt cx="788" cy="1125"/>
                </a:xfrm>
              </p:grpSpPr>
              <p:sp>
                <p:nvSpPr>
                  <p:cNvPr id="1056" name="Google Shape;1056;p22"/>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057" name="Google Shape;1057;p22"/>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058" name="Google Shape;1058;p22"/>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059" name="Google Shape;1059;p22"/>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060" name="Google Shape;1060;p22"/>
            <p:cNvGrpSpPr/>
            <p:nvPr/>
          </p:nvGrpSpPr>
          <p:grpSpPr>
            <a:xfrm>
              <a:off x="-3426806" y="5129582"/>
              <a:ext cx="514284" cy="506545"/>
              <a:chOff x="12617641" y="3403239"/>
              <a:chExt cx="752963" cy="741634"/>
            </a:xfrm>
          </p:grpSpPr>
          <p:grpSp>
            <p:nvGrpSpPr>
              <p:cNvPr id="1061" name="Google Shape;1061;p22"/>
              <p:cNvGrpSpPr/>
              <p:nvPr/>
            </p:nvGrpSpPr>
            <p:grpSpPr>
              <a:xfrm>
                <a:off x="12771530" y="3403239"/>
                <a:ext cx="467176" cy="448491"/>
                <a:chOff x="12782157" y="3403239"/>
                <a:chExt cx="467176" cy="448491"/>
              </a:xfrm>
            </p:grpSpPr>
            <p:grpSp>
              <p:nvGrpSpPr>
                <p:cNvPr id="1062" name="Google Shape;1062;p22"/>
                <p:cNvGrpSpPr/>
                <p:nvPr/>
              </p:nvGrpSpPr>
              <p:grpSpPr>
                <a:xfrm>
                  <a:off x="12782157" y="3403239"/>
                  <a:ext cx="412976" cy="396132"/>
                  <a:chOff x="13554906" y="3320109"/>
                  <a:chExt cx="443917" cy="425811"/>
                </a:xfrm>
              </p:grpSpPr>
              <p:grpSp>
                <p:nvGrpSpPr>
                  <p:cNvPr id="1063" name="Google Shape;1063;p22"/>
                  <p:cNvGrpSpPr/>
                  <p:nvPr/>
                </p:nvGrpSpPr>
                <p:grpSpPr>
                  <a:xfrm>
                    <a:off x="13554906" y="3320109"/>
                    <a:ext cx="443917" cy="425811"/>
                    <a:chOff x="12909684" y="1276143"/>
                    <a:chExt cx="443917" cy="425811"/>
                  </a:xfrm>
                </p:grpSpPr>
                <p:sp>
                  <p:nvSpPr>
                    <p:cNvPr id="1064" name="Google Shape;1064;p22"/>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065" name="Google Shape;1065;p22"/>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066" name="Google Shape;1066;p22"/>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067" name="Google Shape;1067;p22"/>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1068" name="Google Shape;1068;p22"/>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1069" name="Google Shape;1069;p22"/>
                <p:cNvGrpSpPr/>
                <p:nvPr/>
              </p:nvGrpSpPr>
              <p:grpSpPr>
                <a:xfrm>
                  <a:off x="13103513" y="3705268"/>
                  <a:ext cx="145820" cy="146462"/>
                  <a:chOff x="13096169" y="3602278"/>
                  <a:chExt cx="145820" cy="146462"/>
                </a:xfrm>
              </p:grpSpPr>
              <p:sp>
                <p:nvSpPr>
                  <p:cNvPr id="1070" name="Google Shape;1070;p2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71" name="Google Shape;1071;p2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072" name="Google Shape;1072;p22"/>
                <p:cNvGrpSpPr/>
                <p:nvPr/>
              </p:nvGrpSpPr>
              <p:grpSpPr>
                <a:xfrm rot="10800000">
                  <a:off x="13061402" y="3665637"/>
                  <a:ext cx="145820" cy="146462"/>
                  <a:chOff x="13096169" y="3602278"/>
                  <a:chExt cx="145820" cy="146462"/>
                </a:xfrm>
              </p:grpSpPr>
              <p:sp>
                <p:nvSpPr>
                  <p:cNvPr id="1073" name="Google Shape;1073;p2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074" name="Google Shape;1074;p2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075" name="Google Shape;1075;p22"/>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076" name="Google Shape;1076;p22"/>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077" name="Google Shape;1077;p22"/>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078" name="Google Shape;1078;p22"/>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079" name="Google Shape;1079;p22"/>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080" name="Google Shape;1080;p22"/>
            <p:cNvGrpSpPr/>
            <p:nvPr/>
          </p:nvGrpSpPr>
          <p:grpSpPr>
            <a:xfrm>
              <a:off x="-3365484" y="1226982"/>
              <a:ext cx="446937" cy="406485"/>
              <a:chOff x="-3563526" y="1409294"/>
              <a:chExt cx="354190" cy="322133"/>
            </a:xfrm>
          </p:grpSpPr>
          <p:grpSp>
            <p:nvGrpSpPr>
              <p:cNvPr id="1081" name="Google Shape;1081;p22"/>
              <p:cNvGrpSpPr/>
              <p:nvPr/>
            </p:nvGrpSpPr>
            <p:grpSpPr>
              <a:xfrm>
                <a:off x="-3499992" y="1409294"/>
                <a:ext cx="225195" cy="195499"/>
                <a:chOff x="8987389" y="1361199"/>
                <a:chExt cx="2200275" cy="1914525"/>
              </a:xfrm>
            </p:grpSpPr>
            <p:sp>
              <p:nvSpPr>
                <p:cNvPr id="1082" name="Google Shape;1082;p22"/>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083" name="Google Shape;1083;p22"/>
                <p:cNvGrpSpPr/>
                <p:nvPr/>
              </p:nvGrpSpPr>
              <p:grpSpPr>
                <a:xfrm>
                  <a:off x="8987389" y="1361199"/>
                  <a:ext cx="2200275" cy="1914525"/>
                  <a:chOff x="8987389" y="1361199"/>
                  <a:chExt cx="2200275" cy="1914525"/>
                </a:xfrm>
              </p:grpSpPr>
              <p:sp>
                <p:nvSpPr>
                  <p:cNvPr id="1084" name="Google Shape;1084;p22"/>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085" name="Google Shape;1085;p22"/>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086" name="Google Shape;1086;p22"/>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M) + text | blue mode">
  <p:cSld name="Image (M) + text | blue mode">
    <p:bg>
      <p:bgPr>
        <a:solidFill>
          <a:schemeClr val="accent1"/>
        </a:solidFill>
      </p:bgPr>
    </p:bg>
    <p:spTree>
      <p:nvGrpSpPr>
        <p:cNvPr id="1087" name="Shape 1087"/>
        <p:cNvGrpSpPr/>
        <p:nvPr/>
      </p:nvGrpSpPr>
      <p:grpSpPr>
        <a:xfrm>
          <a:off x="0" y="0"/>
          <a:ext cx="0" cy="0"/>
          <a:chOff x="0" y="0"/>
          <a:chExt cx="0" cy="0"/>
        </a:xfrm>
      </p:grpSpPr>
      <p:sp>
        <p:nvSpPr>
          <p:cNvPr id="1088" name="Google Shape;1088;p23"/>
          <p:cNvSpPr/>
          <p:nvPr>
            <p:ph idx="2" type="pic"/>
          </p:nvPr>
        </p:nvSpPr>
        <p:spPr>
          <a:xfrm>
            <a:off x="0" y="0"/>
            <a:ext cx="6096000" cy="6858000"/>
          </a:xfrm>
          <a:prstGeom prst="rect">
            <a:avLst/>
          </a:prstGeom>
          <a:solidFill>
            <a:srgbClr val="D8D8D8"/>
          </a:solidFill>
          <a:ln>
            <a:noFill/>
          </a:ln>
        </p:spPr>
      </p:sp>
      <p:sp>
        <p:nvSpPr>
          <p:cNvPr id="1089" name="Google Shape;1089;p23"/>
          <p:cNvSpPr txBox="1"/>
          <p:nvPr>
            <p:ph idx="1" type="body"/>
          </p:nvPr>
        </p:nvSpPr>
        <p:spPr>
          <a:xfrm>
            <a:off x="6813763" y="1569104"/>
            <a:ext cx="4655999"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dk2"/>
              </a:buClr>
              <a:buSzPts val="3600"/>
              <a:buNone/>
              <a:defRPr>
                <a:solidFill>
                  <a:schemeClr val="dk2"/>
                </a:solidFill>
              </a:defRPr>
            </a:lvl4pPr>
            <a:lvl5pPr indent="-228600" lvl="4" marL="2286000" algn="l">
              <a:lnSpc>
                <a:spcPct val="90000"/>
              </a:lnSpc>
              <a:spcBef>
                <a:spcPts val="600"/>
              </a:spcBef>
              <a:spcAft>
                <a:spcPts val="0"/>
              </a:spcAft>
              <a:buClr>
                <a:schemeClr val="dk2"/>
              </a:buClr>
              <a:buSzPts val="2400"/>
              <a:buNone/>
              <a:defRPr b="0">
                <a:solidFill>
                  <a:schemeClr val="dk2"/>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sp>
        <p:nvSpPr>
          <p:cNvPr id="1090" name="Google Shape;1090;p23"/>
          <p:cNvSpPr/>
          <p:nvPr/>
        </p:nvSpPr>
        <p:spPr>
          <a:xfrm>
            <a:off x="0" y="-441330"/>
            <a:ext cx="309700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(M) + text | blue mode</a:t>
            </a:r>
            <a:endParaRPr/>
          </a:p>
        </p:txBody>
      </p:sp>
      <p:sp>
        <p:nvSpPr>
          <p:cNvPr id="1091" name="Google Shape;1091;p23"/>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2" name="Google Shape;1092;p23"/>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93" name="Google Shape;1093;p23"/>
          <p:cNvSpPr txBox="1"/>
          <p:nvPr>
            <p:ph type="title"/>
          </p:nvPr>
        </p:nvSpPr>
        <p:spPr>
          <a:xfrm>
            <a:off x="6814198" y="722454"/>
            <a:ext cx="4655564" cy="3237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4" name="Google Shape;1094;p23"/>
          <p:cNvSpPr txBox="1"/>
          <p:nvPr>
            <p:ph idx="3" type="body"/>
          </p:nvPr>
        </p:nvSpPr>
        <p:spPr>
          <a:xfrm>
            <a:off x="0" y="4094329"/>
            <a:ext cx="6096000"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1095" name="Google Shape;1095;p23"/>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1096" name="Google Shape;1096;p23"/>
          <p:cNvGrpSpPr/>
          <p:nvPr/>
        </p:nvGrpSpPr>
        <p:grpSpPr>
          <a:xfrm>
            <a:off x="12377595" y="0"/>
            <a:ext cx="3693386" cy="5359349"/>
            <a:chOff x="-3786437" y="0"/>
            <a:chExt cx="3693386" cy="5359349"/>
          </a:xfrm>
        </p:grpSpPr>
        <p:sp>
          <p:nvSpPr>
            <p:cNvPr id="1097" name="Google Shape;1097;p23"/>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1098" name="Google Shape;1098;p23"/>
            <p:cNvSpPr/>
            <p:nvPr/>
          </p:nvSpPr>
          <p:spPr>
            <a:xfrm>
              <a:off x="-3786165" y="1707400"/>
              <a:ext cx="3593091" cy="2836018"/>
            </a:xfrm>
            <a:prstGeom prst="rect">
              <a:avLst/>
            </a:prstGeom>
            <a:solidFill>
              <a:schemeClr val="accent1"/>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1099" name="Google Shape;1099;p23"/>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1100" name="Google Shape;1100;p23"/>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1101" name="Google Shape;1101;p23"/>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1102" name="Google Shape;1102;p23"/>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1103" name="Google Shape;1103;p23"/>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1104" name="Google Shape;1104;p23"/>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1105" name="Google Shape;1105;p23"/>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106" name="Google Shape;1106;p23"/>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1107" name="Google Shape;1107;p23"/>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1108" name="Google Shape;1108;p23"/>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1109" name="Google Shape;1109;p23"/>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dk1"/>
                  </a:solidFill>
                  <a:latin typeface="Arial"/>
                  <a:ea typeface="Arial"/>
                  <a:cs typeface="Arial"/>
                  <a:sym typeface="Arial"/>
                </a:rPr>
                <a:t>Subtitle</a:t>
              </a:r>
              <a:endParaRPr/>
            </a:p>
          </p:txBody>
        </p:sp>
        <p:sp>
          <p:nvSpPr>
            <p:cNvPr id="1110" name="Google Shape;1110;p23"/>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1111" name="Google Shape;1111;p23"/>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1112" name="Google Shape;1112;p23"/>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1113" name="Google Shape;1113;p23"/>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1114" name="Google Shape;1114;p23"/>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1115" name="Google Shape;1115;p23"/>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1116" name="Google Shape;1116;p23"/>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1117" name="Google Shape;1117;p23"/>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118" name="Google Shape;1118;p23"/>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119" name="Google Shape;1119;p23"/>
            <p:cNvGrpSpPr/>
            <p:nvPr/>
          </p:nvGrpSpPr>
          <p:grpSpPr>
            <a:xfrm>
              <a:off x="-376736" y="4400186"/>
              <a:ext cx="283685" cy="283685"/>
              <a:chOff x="-510741" y="5913713"/>
              <a:chExt cx="267555" cy="267555"/>
            </a:xfrm>
          </p:grpSpPr>
          <p:sp>
            <p:nvSpPr>
              <p:cNvPr id="1120" name="Google Shape;1120;p23"/>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121" name="Google Shape;1121;p23"/>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122" name="Google Shape;1122;p23"/>
            <p:cNvGrpSpPr/>
            <p:nvPr/>
          </p:nvGrpSpPr>
          <p:grpSpPr>
            <a:xfrm>
              <a:off x="-3605171" y="458674"/>
              <a:ext cx="3234311" cy="558875"/>
              <a:chOff x="-3605171" y="458674"/>
              <a:chExt cx="3234311" cy="558875"/>
            </a:xfrm>
          </p:grpSpPr>
          <p:sp>
            <p:nvSpPr>
              <p:cNvPr id="1123" name="Google Shape;1123;p23"/>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1124" name="Google Shape;1124;p23"/>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125" name="Google Shape;1125;p23"/>
              <p:cNvGrpSpPr/>
              <p:nvPr/>
            </p:nvGrpSpPr>
            <p:grpSpPr>
              <a:xfrm>
                <a:off x="-3386247" y="830871"/>
                <a:ext cx="139423" cy="109566"/>
                <a:chOff x="-2866744" y="827071"/>
                <a:chExt cx="168701" cy="132575"/>
              </a:xfrm>
            </p:grpSpPr>
            <p:grpSp>
              <p:nvGrpSpPr>
                <p:cNvPr id="1126" name="Google Shape;1126;p23"/>
                <p:cNvGrpSpPr/>
                <p:nvPr/>
              </p:nvGrpSpPr>
              <p:grpSpPr>
                <a:xfrm>
                  <a:off x="-2866744" y="827071"/>
                  <a:ext cx="168701" cy="132575"/>
                  <a:chOff x="-2866744" y="827071"/>
                  <a:chExt cx="168701" cy="132575"/>
                </a:xfrm>
              </p:grpSpPr>
              <p:cxnSp>
                <p:nvCxnSpPr>
                  <p:cNvPr id="1127" name="Google Shape;1127;p23"/>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28" name="Google Shape;1128;p23"/>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29" name="Google Shape;1129;p23"/>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30" name="Google Shape;1130;p23"/>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31" name="Google Shape;1131;p23"/>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132" name="Google Shape;1132;p23"/>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133" name="Google Shape;1133;p23"/>
              <p:cNvGrpSpPr/>
              <p:nvPr/>
            </p:nvGrpSpPr>
            <p:grpSpPr>
              <a:xfrm>
                <a:off x="-3605171" y="830871"/>
                <a:ext cx="139423" cy="109566"/>
                <a:chOff x="-2866744" y="518074"/>
                <a:chExt cx="168701" cy="132575"/>
              </a:xfrm>
            </p:grpSpPr>
            <p:grpSp>
              <p:nvGrpSpPr>
                <p:cNvPr id="1134" name="Google Shape;1134;p23"/>
                <p:cNvGrpSpPr/>
                <p:nvPr/>
              </p:nvGrpSpPr>
              <p:grpSpPr>
                <a:xfrm>
                  <a:off x="-2866744" y="518074"/>
                  <a:ext cx="168701" cy="132575"/>
                  <a:chOff x="-2866744" y="518074"/>
                  <a:chExt cx="168701" cy="132575"/>
                </a:xfrm>
              </p:grpSpPr>
              <p:cxnSp>
                <p:nvCxnSpPr>
                  <p:cNvPr id="1135" name="Google Shape;1135;p23"/>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36" name="Google Shape;1136;p23"/>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37" name="Google Shape;1137;p23"/>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38" name="Google Shape;1138;p23"/>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39" name="Google Shape;1139;p23"/>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140" name="Google Shape;1140;p23"/>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1141" name="Google Shape;1141;p23"/>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1142" name="Google Shape;1142;p23"/>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1143" name="Google Shape;1143;p23"/>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1144" name="Google Shape;1144;p23"/>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1145" name="Google Shape;1145;p23"/>
              <p:cNvGrpSpPr/>
              <p:nvPr/>
            </p:nvGrpSpPr>
            <p:grpSpPr>
              <a:xfrm>
                <a:off x="-2916763" y="769168"/>
                <a:ext cx="268738" cy="248381"/>
                <a:chOff x="-2916763" y="769168"/>
                <a:chExt cx="268738" cy="248381"/>
              </a:xfrm>
            </p:grpSpPr>
            <p:sp>
              <p:nvSpPr>
                <p:cNvPr id="1146" name="Google Shape;1146;p23"/>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147" name="Google Shape;1147;p23"/>
                <p:cNvGrpSpPr/>
                <p:nvPr/>
              </p:nvGrpSpPr>
              <p:grpSpPr>
                <a:xfrm>
                  <a:off x="-2866744" y="827071"/>
                  <a:ext cx="168701" cy="132575"/>
                  <a:chOff x="-2866744" y="827071"/>
                  <a:chExt cx="168701" cy="132575"/>
                </a:xfrm>
              </p:grpSpPr>
              <p:cxnSp>
                <p:nvCxnSpPr>
                  <p:cNvPr id="1148" name="Google Shape;1148;p23"/>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49" name="Google Shape;1149;p23"/>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50" name="Google Shape;1150;p23"/>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51" name="Google Shape;1151;p23"/>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52" name="Google Shape;1152;p23"/>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153" name="Google Shape;1153;p23"/>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154" name="Google Shape;1154;p23"/>
              <p:cNvGrpSpPr/>
              <p:nvPr/>
            </p:nvGrpSpPr>
            <p:grpSpPr>
              <a:xfrm>
                <a:off x="-2916763" y="460171"/>
                <a:ext cx="268738" cy="248381"/>
                <a:chOff x="-2916763" y="460171"/>
                <a:chExt cx="268738" cy="248381"/>
              </a:xfrm>
            </p:grpSpPr>
            <p:sp>
              <p:nvSpPr>
                <p:cNvPr id="1155" name="Google Shape;1155;p23"/>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156" name="Google Shape;1156;p23"/>
                <p:cNvGrpSpPr/>
                <p:nvPr/>
              </p:nvGrpSpPr>
              <p:grpSpPr>
                <a:xfrm>
                  <a:off x="-2866744" y="518074"/>
                  <a:ext cx="168701" cy="132575"/>
                  <a:chOff x="-2866744" y="518074"/>
                  <a:chExt cx="168701" cy="132575"/>
                </a:xfrm>
              </p:grpSpPr>
              <p:cxnSp>
                <p:nvCxnSpPr>
                  <p:cNvPr id="1157" name="Google Shape;1157;p23"/>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58" name="Google Shape;1158;p23"/>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59" name="Google Shape;1159;p23"/>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60" name="Google Shape;1160;p23"/>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161" name="Google Shape;1161;p23"/>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162" name="Google Shape;1162;p23"/>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1163" name="Google Shape;1163;p23"/>
            <p:cNvGrpSpPr/>
            <p:nvPr/>
          </p:nvGrpSpPr>
          <p:grpSpPr>
            <a:xfrm>
              <a:off x="-938434" y="4663037"/>
              <a:ext cx="627798" cy="576693"/>
              <a:chOff x="-1753862" y="6112775"/>
              <a:chExt cx="759635" cy="697798"/>
            </a:xfrm>
          </p:grpSpPr>
          <p:grpSp>
            <p:nvGrpSpPr>
              <p:cNvPr id="1164" name="Google Shape;1164;p23"/>
              <p:cNvGrpSpPr/>
              <p:nvPr/>
            </p:nvGrpSpPr>
            <p:grpSpPr>
              <a:xfrm>
                <a:off x="-1484858" y="6112775"/>
                <a:ext cx="205431" cy="293286"/>
                <a:chOff x="4768" y="2783"/>
                <a:chExt cx="788" cy="1125"/>
              </a:xfrm>
            </p:grpSpPr>
            <p:sp>
              <p:nvSpPr>
                <p:cNvPr id="1165" name="Google Shape;1165;p23"/>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166" name="Google Shape;1166;p23"/>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167" name="Google Shape;1167;p23"/>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168" name="Google Shape;1168;p23"/>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169" name="Google Shape;1169;p23"/>
          <p:cNvGrpSpPr/>
          <p:nvPr/>
        </p:nvGrpSpPr>
        <p:grpSpPr>
          <a:xfrm>
            <a:off x="-3786165" y="-1"/>
            <a:ext cx="3693386" cy="6640349"/>
            <a:chOff x="-3786165" y="-1"/>
            <a:chExt cx="3693386" cy="6640349"/>
          </a:xfrm>
        </p:grpSpPr>
        <p:sp>
          <p:nvSpPr>
            <p:cNvPr id="1170" name="Google Shape;1170;p23"/>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1171" name="Google Shape;1171;p23"/>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172" name="Google Shape;1172;p23"/>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1173" name="Google Shape;1173;p23"/>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174" name="Google Shape;1174;p23"/>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1175" name="Google Shape;1175;p23"/>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176" name="Google Shape;1176;p23"/>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1177" name="Google Shape;1177;p23"/>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1178" name="Google Shape;1178;p23"/>
            <p:cNvGrpSpPr/>
            <p:nvPr/>
          </p:nvGrpSpPr>
          <p:grpSpPr>
            <a:xfrm>
              <a:off x="-2485819" y="3479783"/>
              <a:ext cx="1222990" cy="563933"/>
              <a:chOff x="-2485819" y="3399207"/>
              <a:chExt cx="1222990" cy="563933"/>
            </a:xfrm>
          </p:grpSpPr>
          <p:sp>
            <p:nvSpPr>
              <p:cNvPr id="1179" name="Google Shape;1179;p23"/>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180" name="Google Shape;1180;p23"/>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181" name="Google Shape;1181;p23"/>
              <p:cNvGrpSpPr/>
              <p:nvPr/>
            </p:nvGrpSpPr>
            <p:grpSpPr>
              <a:xfrm>
                <a:off x="-2403869" y="3460544"/>
                <a:ext cx="155951" cy="131922"/>
                <a:chOff x="12968836" y="3354170"/>
                <a:chExt cx="404806" cy="342433"/>
              </a:xfrm>
            </p:grpSpPr>
            <p:sp>
              <p:nvSpPr>
                <p:cNvPr id="1182" name="Google Shape;1182;p23"/>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183" name="Google Shape;1183;p23"/>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84" name="Google Shape;1184;p23"/>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85" name="Google Shape;1185;p23"/>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86" name="Google Shape;1186;p23"/>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87" name="Google Shape;1187;p23"/>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188" name="Google Shape;1188;p23"/>
              <p:cNvGrpSpPr/>
              <p:nvPr/>
            </p:nvGrpSpPr>
            <p:grpSpPr>
              <a:xfrm>
                <a:off x="-2463904" y="3680944"/>
                <a:ext cx="207219" cy="237490"/>
                <a:chOff x="12835752" y="3926551"/>
                <a:chExt cx="537889" cy="616458"/>
              </a:xfrm>
            </p:grpSpPr>
            <p:grpSp>
              <p:nvGrpSpPr>
                <p:cNvPr id="1189" name="Google Shape;1189;p23"/>
                <p:cNvGrpSpPr/>
                <p:nvPr/>
              </p:nvGrpSpPr>
              <p:grpSpPr>
                <a:xfrm>
                  <a:off x="13000382" y="4006891"/>
                  <a:ext cx="373259" cy="315747"/>
                  <a:chOff x="12968836" y="3354170"/>
                  <a:chExt cx="404806" cy="342433"/>
                </a:xfrm>
              </p:grpSpPr>
              <p:sp>
                <p:nvSpPr>
                  <p:cNvPr id="1190" name="Google Shape;1190;p23"/>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191" name="Google Shape;1191;p23"/>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92" name="Google Shape;1192;p23"/>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93" name="Google Shape;1193;p23"/>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94" name="Google Shape;1194;p23"/>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195" name="Google Shape;1195;p23"/>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196" name="Google Shape;1196;p23"/>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1197" name="Google Shape;1197;p23"/>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1198" name="Google Shape;1198;p23"/>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1199" name="Google Shape;1199;p23"/>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1200" name="Google Shape;1200;p23"/>
            <p:cNvGrpSpPr/>
            <p:nvPr/>
          </p:nvGrpSpPr>
          <p:grpSpPr>
            <a:xfrm>
              <a:off x="-3786165" y="5680652"/>
              <a:ext cx="3693386" cy="959696"/>
              <a:chOff x="-3786437" y="6163468"/>
              <a:chExt cx="3693386" cy="959696"/>
            </a:xfrm>
          </p:grpSpPr>
          <p:sp>
            <p:nvSpPr>
              <p:cNvPr id="1201" name="Google Shape;1201;p23"/>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202" name="Google Shape;1202;p23"/>
              <p:cNvGrpSpPr/>
              <p:nvPr/>
            </p:nvGrpSpPr>
            <p:grpSpPr>
              <a:xfrm>
                <a:off x="-376736" y="6163468"/>
                <a:ext cx="283685" cy="283685"/>
                <a:chOff x="-510741" y="5913713"/>
                <a:chExt cx="267555" cy="267555"/>
              </a:xfrm>
            </p:grpSpPr>
            <p:sp>
              <p:nvSpPr>
                <p:cNvPr id="1203" name="Google Shape;1203;p23"/>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204" name="Google Shape;1204;p23"/>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205" name="Google Shape;1205;p23"/>
              <p:cNvGrpSpPr/>
              <p:nvPr/>
            </p:nvGrpSpPr>
            <p:grpSpPr>
              <a:xfrm>
                <a:off x="-938434" y="6420818"/>
                <a:ext cx="627798" cy="576693"/>
                <a:chOff x="-938434" y="4570310"/>
                <a:chExt cx="627798" cy="576693"/>
              </a:xfrm>
            </p:grpSpPr>
            <p:grpSp>
              <p:nvGrpSpPr>
                <p:cNvPr id="1206" name="Google Shape;1206;p23"/>
                <p:cNvGrpSpPr/>
                <p:nvPr/>
              </p:nvGrpSpPr>
              <p:grpSpPr>
                <a:xfrm>
                  <a:off x="-716116" y="4570310"/>
                  <a:ext cx="169778" cy="242385"/>
                  <a:chOff x="4768" y="2783"/>
                  <a:chExt cx="788" cy="1125"/>
                </a:xfrm>
              </p:grpSpPr>
              <p:sp>
                <p:nvSpPr>
                  <p:cNvPr id="1207" name="Google Shape;1207;p23"/>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208" name="Google Shape;1208;p23"/>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209" name="Google Shape;1209;p23"/>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210" name="Google Shape;1210;p23"/>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211" name="Google Shape;1211;p23"/>
            <p:cNvGrpSpPr/>
            <p:nvPr/>
          </p:nvGrpSpPr>
          <p:grpSpPr>
            <a:xfrm>
              <a:off x="-3426806" y="5129582"/>
              <a:ext cx="514284" cy="506545"/>
              <a:chOff x="12617641" y="3403239"/>
              <a:chExt cx="752963" cy="741634"/>
            </a:xfrm>
          </p:grpSpPr>
          <p:grpSp>
            <p:nvGrpSpPr>
              <p:cNvPr id="1212" name="Google Shape;1212;p23"/>
              <p:cNvGrpSpPr/>
              <p:nvPr/>
            </p:nvGrpSpPr>
            <p:grpSpPr>
              <a:xfrm>
                <a:off x="12771530" y="3403239"/>
                <a:ext cx="467176" cy="448491"/>
                <a:chOff x="12782157" y="3403239"/>
                <a:chExt cx="467176" cy="448491"/>
              </a:xfrm>
            </p:grpSpPr>
            <p:grpSp>
              <p:nvGrpSpPr>
                <p:cNvPr id="1213" name="Google Shape;1213;p23"/>
                <p:cNvGrpSpPr/>
                <p:nvPr/>
              </p:nvGrpSpPr>
              <p:grpSpPr>
                <a:xfrm>
                  <a:off x="12782157" y="3403239"/>
                  <a:ext cx="412976" cy="396132"/>
                  <a:chOff x="13554906" y="3320109"/>
                  <a:chExt cx="443917" cy="425811"/>
                </a:xfrm>
              </p:grpSpPr>
              <p:grpSp>
                <p:nvGrpSpPr>
                  <p:cNvPr id="1214" name="Google Shape;1214;p23"/>
                  <p:cNvGrpSpPr/>
                  <p:nvPr/>
                </p:nvGrpSpPr>
                <p:grpSpPr>
                  <a:xfrm>
                    <a:off x="13554906" y="3320109"/>
                    <a:ext cx="443917" cy="425811"/>
                    <a:chOff x="12909684" y="1276143"/>
                    <a:chExt cx="443917" cy="425811"/>
                  </a:xfrm>
                </p:grpSpPr>
                <p:sp>
                  <p:nvSpPr>
                    <p:cNvPr id="1215" name="Google Shape;1215;p23"/>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216" name="Google Shape;1216;p23"/>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217" name="Google Shape;1217;p23"/>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218" name="Google Shape;1218;p23"/>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1219" name="Google Shape;1219;p23"/>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1220" name="Google Shape;1220;p23"/>
                <p:cNvGrpSpPr/>
                <p:nvPr/>
              </p:nvGrpSpPr>
              <p:grpSpPr>
                <a:xfrm>
                  <a:off x="13103513" y="3705268"/>
                  <a:ext cx="145820" cy="146462"/>
                  <a:chOff x="13096169" y="3602278"/>
                  <a:chExt cx="145820" cy="146462"/>
                </a:xfrm>
              </p:grpSpPr>
              <p:sp>
                <p:nvSpPr>
                  <p:cNvPr id="1221" name="Google Shape;1221;p23"/>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222" name="Google Shape;1222;p23"/>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223" name="Google Shape;1223;p23"/>
                <p:cNvGrpSpPr/>
                <p:nvPr/>
              </p:nvGrpSpPr>
              <p:grpSpPr>
                <a:xfrm rot="10800000">
                  <a:off x="13061402" y="3665637"/>
                  <a:ext cx="145820" cy="146462"/>
                  <a:chOff x="13096169" y="3602278"/>
                  <a:chExt cx="145820" cy="146462"/>
                </a:xfrm>
              </p:grpSpPr>
              <p:sp>
                <p:nvSpPr>
                  <p:cNvPr id="1224" name="Google Shape;1224;p23"/>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225" name="Google Shape;1225;p23"/>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226" name="Google Shape;1226;p23"/>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227" name="Google Shape;1227;p23"/>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228" name="Google Shape;1228;p23"/>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229" name="Google Shape;1229;p23"/>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230" name="Google Shape;1230;p23"/>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231" name="Google Shape;1231;p23"/>
            <p:cNvGrpSpPr/>
            <p:nvPr/>
          </p:nvGrpSpPr>
          <p:grpSpPr>
            <a:xfrm>
              <a:off x="-3365484" y="1226982"/>
              <a:ext cx="446937" cy="406485"/>
              <a:chOff x="-3563526" y="1409294"/>
              <a:chExt cx="354190" cy="322133"/>
            </a:xfrm>
          </p:grpSpPr>
          <p:grpSp>
            <p:nvGrpSpPr>
              <p:cNvPr id="1232" name="Google Shape;1232;p23"/>
              <p:cNvGrpSpPr/>
              <p:nvPr/>
            </p:nvGrpSpPr>
            <p:grpSpPr>
              <a:xfrm>
                <a:off x="-3499992" y="1409294"/>
                <a:ext cx="225195" cy="195499"/>
                <a:chOff x="8987389" y="1361199"/>
                <a:chExt cx="2200275" cy="1914525"/>
              </a:xfrm>
            </p:grpSpPr>
            <p:sp>
              <p:nvSpPr>
                <p:cNvPr id="1233" name="Google Shape;1233;p23"/>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234" name="Google Shape;1234;p23"/>
                <p:cNvGrpSpPr/>
                <p:nvPr/>
              </p:nvGrpSpPr>
              <p:grpSpPr>
                <a:xfrm>
                  <a:off x="8987389" y="1361199"/>
                  <a:ext cx="2200275" cy="1914525"/>
                  <a:chOff x="8987389" y="1361199"/>
                  <a:chExt cx="2200275" cy="1914525"/>
                </a:xfrm>
              </p:grpSpPr>
              <p:sp>
                <p:nvSpPr>
                  <p:cNvPr id="1235" name="Google Shape;1235;p23"/>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236" name="Google Shape;1236;p23"/>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237" name="Google Shape;1237;p23"/>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M) + text | dark mode">
  <p:cSld name="Image (M) + text | dark mode">
    <p:bg>
      <p:bgPr>
        <a:solidFill>
          <a:schemeClr val="accent2"/>
        </a:solidFill>
      </p:bgPr>
    </p:bg>
    <p:spTree>
      <p:nvGrpSpPr>
        <p:cNvPr id="1238" name="Shape 1238"/>
        <p:cNvGrpSpPr/>
        <p:nvPr/>
      </p:nvGrpSpPr>
      <p:grpSpPr>
        <a:xfrm>
          <a:off x="0" y="0"/>
          <a:ext cx="0" cy="0"/>
          <a:chOff x="0" y="0"/>
          <a:chExt cx="0" cy="0"/>
        </a:xfrm>
      </p:grpSpPr>
      <p:sp>
        <p:nvSpPr>
          <p:cNvPr id="1239" name="Google Shape;1239;p24"/>
          <p:cNvSpPr/>
          <p:nvPr>
            <p:ph idx="2" type="pic"/>
          </p:nvPr>
        </p:nvSpPr>
        <p:spPr>
          <a:xfrm>
            <a:off x="0" y="0"/>
            <a:ext cx="6096000" cy="6858000"/>
          </a:xfrm>
          <a:prstGeom prst="rect">
            <a:avLst/>
          </a:prstGeom>
          <a:solidFill>
            <a:srgbClr val="D8D8D8"/>
          </a:solidFill>
          <a:ln>
            <a:noFill/>
          </a:ln>
        </p:spPr>
      </p:sp>
      <p:sp>
        <p:nvSpPr>
          <p:cNvPr id="1240" name="Google Shape;1240;p24"/>
          <p:cNvSpPr txBox="1"/>
          <p:nvPr>
            <p:ph idx="1" type="body"/>
          </p:nvPr>
        </p:nvSpPr>
        <p:spPr>
          <a:xfrm>
            <a:off x="6813763" y="1569104"/>
            <a:ext cx="4655999"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lt1"/>
              </a:buClr>
              <a:buSzPts val="3600"/>
              <a:buNone/>
              <a:defRPr>
                <a:solidFill>
                  <a:schemeClr val="lt1"/>
                </a:solidFill>
              </a:defRPr>
            </a:lvl4pPr>
            <a:lvl5pPr indent="-228600" lvl="4" marL="2286000" algn="l">
              <a:lnSpc>
                <a:spcPct val="90000"/>
              </a:lnSpc>
              <a:spcBef>
                <a:spcPts val="600"/>
              </a:spcBef>
              <a:spcAft>
                <a:spcPts val="0"/>
              </a:spcAft>
              <a:buClr>
                <a:schemeClr val="lt1"/>
              </a:buClr>
              <a:buSzPts val="2400"/>
              <a:buNone/>
              <a:defRPr b="0">
                <a:solidFill>
                  <a:schemeClr val="lt1"/>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sp>
        <p:nvSpPr>
          <p:cNvPr id="1241" name="Google Shape;1241;p24"/>
          <p:cNvSpPr/>
          <p:nvPr/>
        </p:nvSpPr>
        <p:spPr>
          <a:xfrm>
            <a:off x="0" y="-441330"/>
            <a:ext cx="310982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(M) + text | dark mode</a:t>
            </a:r>
            <a:endParaRPr b="1" sz="1800" cap="none">
              <a:solidFill>
                <a:schemeClr val="accent1"/>
              </a:solidFill>
              <a:latin typeface="Arial"/>
              <a:ea typeface="Arial"/>
              <a:cs typeface="Arial"/>
              <a:sym typeface="Arial"/>
            </a:endParaRPr>
          </a:p>
        </p:txBody>
      </p:sp>
      <p:sp>
        <p:nvSpPr>
          <p:cNvPr id="1242" name="Google Shape;1242;p24"/>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3" name="Google Shape;1243;p24"/>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244" name="Google Shape;1244;p24"/>
          <p:cNvSpPr txBox="1"/>
          <p:nvPr>
            <p:ph type="title"/>
          </p:nvPr>
        </p:nvSpPr>
        <p:spPr>
          <a:xfrm>
            <a:off x="6814198" y="722454"/>
            <a:ext cx="4655564" cy="3237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5" name="Google Shape;1245;p24"/>
          <p:cNvSpPr txBox="1"/>
          <p:nvPr>
            <p:ph idx="3" type="body"/>
          </p:nvPr>
        </p:nvSpPr>
        <p:spPr>
          <a:xfrm>
            <a:off x="0" y="4094329"/>
            <a:ext cx="6096000"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1246" name="Google Shape;1246;p24"/>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1247" name="Google Shape;1247;p24"/>
          <p:cNvGrpSpPr/>
          <p:nvPr/>
        </p:nvGrpSpPr>
        <p:grpSpPr>
          <a:xfrm>
            <a:off x="12377595" y="0"/>
            <a:ext cx="3693386" cy="5359349"/>
            <a:chOff x="-3786437" y="0"/>
            <a:chExt cx="3693386" cy="5359349"/>
          </a:xfrm>
        </p:grpSpPr>
        <p:sp>
          <p:nvSpPr>
            <p:cNvPr id="1248" name="Google Shape;1248;p24"/>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1249" name="Google Shape;1249;p24"/>
            <p:cNvSpPr/>
            <p:nvPr/>
          </p:nvSpPr>
          <p:spPr>
            <a:xfrm>
              <a:off x="-3786165" y="1707400"/>
              <a:ext cx="3593091" cy="2836018"/>
            </a:xfrm>
            <a:prstGeom prst="rect">
              <a:avLst/>
            </a:prstGeom>
            <a:solidFill>
              <a:schemeClr val="accent1"/>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1250" name="Google Shape;1250;p24"/>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1251" name="Google Shape;1251;p24"/>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1252" name="Google Shape;1252;p24"/>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1253" name="Google Shape;1253;p24"/>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1254" name="Google Shape;1254;p24"/>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1255" name="Google Shape;1255;p24"/>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1256" name="Google Shape;1256;p24"/>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257" name="Google Shape;1257;p24"/>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1258" name="Google Shape;1258;p24"/>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1259" name="Google Shape;1259;p24"/>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1260" name="Google Shape;1260;p24"/>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dk1"/>
                  </a:solidFill>
                  <a:latin typeface="Arial"/>
                  <a:ea typeface="Arial"/>
                  <a:cs typeface="Arial"/>
                  <a:sym typeface="Arial"/>
                </a:rPr>
                <a:t>Subtitle</a:t>
              </a:r>
              <a:endParaRPr/>
            </a:p>
          </p:txBody>
        </p:sp>
        <p:sp>
          <p:nvSpPr>
            <p:cNvPr id="1261" name="Google Shape;1261;p24"/>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1262" name="Google Shape;1262;p24"/>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1263" name="Google Shape;1263;p24"/>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1264" name="Google Shape;1264;p24"/>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1265" name="Google Shape;1265;p24"/>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1266" name="Google Shape;1266;p24"/>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1267" name="Google Shape;1267;p24"/>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1268" name="Google Shape;1268;p24"/>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269" name="Google Shape;1269;p24"/>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270" name="Google Shape;1270;p24"/>
            <p:cNvGrpSpPr/>
            <p:nvPr/>
          </p:nvGrpSpPr>
          <p:grpSpPr>
            <a:xfrm>
              <a:off x="-376736" y="4400186"/>
              <a:ext cx="283685" cy="283685"/>
              <a:chOff x="-510741" y="5913713"/>
              <a:chExt cx="267555" cy="267555"/>
            </a:xfrm>
          </p:grpSpPr>
          <p:sp>
            <p:nvSpPr>
              <p:cNvPr id="1271" name="Google Shape;1271;p24"/>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272" name="Google Shape;1272;p24"/>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273" name="Google Shape;1273;p24"/>
            <p:cNvGrpSpPr/>
            <p:nvPr/>
          </p:nvGrpSpPr>
          <p:grpSpPr>
            <a:xfrm>
              <a:off x="-3605171" y="458674"/>
              <a:ext cx="3234311" cy="558875"/>
              <a:chOff x="-3605171" y="458674"/>
              <a:chExt cx="3234311" cy="558875"/>
            </a:xfrm>
          </p:grpSpPr>
          <p:sp>
            <p:nvSpPr>
              <p:cNvPr id="1274" name="Google Shape;1274;p24"/>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1275" name="Google Shape;1275;p24"/>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276" name="Google Shape;1276;p24"/>
              <p:cNvGrpSpPr/>
              <p:nvPr/>
            </p:nvGrpSpPr>
            <p:grpSpPr>
              <a:xfrm>
                <a:off x="-3386247" y="830871"/>
                <a:ext cx="139423" cy="109566"/>
                <a:chOff x="-2866744" y="827071"/>
                <a:chExt cx="168701" cy="132575"/>
              </a:xfrm>
            </p:grpSpPr>
            <p:grpSp>
              <p:nvGrpSpPr>
                <p:cNvPr id="1277" name="Google Shape;1277;p24"/>
                <p:cNvGrpSpPr/>
                <p:nvPr/>
              </p:nvGrpSpPr>
              <p:grpSpPr>
                <a:xfrm>
                  <a:off x="-2866744" y="827071"/>
                  <a:ext cx="168701" cy="132575"/>
                  <a:chOff x="-2866744" y="827071"/>
                  <a:chExt cx="168701" cy="132575"/>
                </a:xfrm>
              </p:grpSpPr>
              <p:cxnSp>
                <p:nvCxnSpPr>
                  <p:cNvPr id="1278" name="Google Shape;1278;p24"/>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79" name="Google Shape;1279;p24"/>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80" name="Google Shape;1280;p24"/>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81" name="Google Shape;1281;p24"/>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82" name="Google Shape;1282;p24"/>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283" name="Google Shape;1283;p24"/>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284" name="Google Shape;1284;p24"/>
              <p:cNvGrpSpPr/>
              <p:nvPr/>
            </p:nvGrpSpPr>
            <p:grpSpPr>
              <a:xfrm>
                <a:off x="-3605171" y="830871"/>
                <a:ext cx="139423" cy="109566"/>
                <a:chOff x="-2866744" y="518074"/>
                <a:chExt cx="168701" cy="132575"/>
              </a:xfrm>
            </p:grpSpPr>
            <p:grpSp>
              <p:nvGrpSpPr>
                <p:cNvPr id="1285" name="Google Shape;1285;p24"/>
                <p:cNvGrpSpPr/>
                <p:nvPr/>
              </p:nvGrpSpPr>
              <p:grpSpPr>
                <a:xfrm>
                  <a:off x="-2866744" y="518074"/>
                  <a:ext cx="168701" cy="132575"/>
                  <a:chOff x="-2866744" y="518074"/>
                  <a:chExt cx="168701" cy="132575"/>
                </a:xfrm>
              </p:grpSpPr>
              <p:cxnSp>
                <p:nvCxnSpPr>
                  <p:cNvPr id="1286" name="Google Shape;1286;p24"/>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87" name="Google Shape;1287;p24"/>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88" name="Google Shape;1288;p24"/>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89" name="Google Shape;1289;p24"/>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290" name="Google Shape;1290;p24"/>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291" name="Google Shape;1291;p24"/>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1292" name="Google Shape;1292;p24"/>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1293" name="Google Shape;1293;p24"/>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1294" name="Google Shape;1294;p24"/>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1295" name="Google Shape;1295;p24"/>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1296" name="Google Shape;1296;p24"/>
              <p:cNvGrpSpPr/>
              <p:nvPr/>
            </p:nvGrpSpPr>
            <p:grpSpPr>
              <a:xfrm>
                <a:off x="-2916763" y="769168"/>
                <a:ext cx="268738" cy="248381"/>
                <a:chOff x="-2916763" y="769168"/>
                <a:chExt cx="268738" cy="248381"/>
              </a:xfrm>
            </p:grpSpPr>
            <p:sp>
              <p:nvSpPr>
                <p:cNvPr id="1297" name="Google Shape;1297;p24"/>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298" name="Google Shape;1298;p24"/>
                <p:cNvGrpSpPr/>
                <p:nvPr/>
              </p:nvGrpSpPr>
              <p:grpSpPr>
                <a:xfrm>
                  <a:off x="-2866744" y="827071"/>
                  <a:ext cx="168701" cy="132575"/>
                  <a:chOff x="-2866744" y="827071"/>
                  <a:chExt cx="168701" cy="132575"/>
                </a:xfrm>
              </p:grpSpPr>
              <p:cxnSp>
                <p:nvCxnSpPr>
                  <p:cNvPr id="1299" name="Google Shape;1299;p24"/>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00" name="Google Shape;1300;p24"/>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01" name="Google Shape;1301;p24"/>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02" name="Google Shape;1302;p24"/>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03" name="Google Shape;1303;p24"/>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304" name="Google Shape;1304;p24"/>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305" name="Google Shape;1305;p24"/>
              <p:cNvGrpSpPr/>
              <p:nvPr/>
            </p:nvGrpSpPr>
            <p:grpSpPr>
              <a:xfrm>
                <a:off x="-2916763" y="460171"/>
                <a:ext cx="268738" cy="248381"/>
                <a:chOff x="-2916763" y="460171"/>
                <a:chExt cx="268738" cy="248381"/>
              </a:xfrm>
            </p:grpSpPr>
            <p:sp>
              <p:nvSpPr>
                <p:cNvPr id="1306" name="Google Shape;1306;p24"/>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307" name="Google Shape;1307;p24"/>
                <p:cNvGrpSpPr/>
                <p:nvPr/>
              </p:nvGrpSpPr>
              <p:grpSpPr>
                <a:xfrm>
                  <a:off x="-2866744" y="518074"/>
                  <a:ext cx="168701" cy="132575"/>
                  <a:chOff x="-2866744" y="518074"/>
                  <a:chExt cx="168701" cy="132575"/>
                </a:xfrm>
              </p:grpSpPr>
              <p:cxnSp>
                <p:nvCxnSpPr>
                  <p:cNvPr id="1308" name="Google Shape;1308;p24"/>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09" name="Google Shape;1309;p24"/>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10" name="Google Shape;1310;p24"/>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11" name="Google Shape;1311;p24"/>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312" name="Google Shape;1312;p24"/>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313" name="Google Shape;1313;p24"/>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1314" name="Google Shape;1314;p24"/>
            <p:cNvGrpSpPr/>
            <p:nvPr/>
          </p:nvGrpSpPr>
          <p:grpSpPr>
            <a:xfrm>
              <a:off x="-938434" y="4663037"/>
              <a:ext cx="627798" cy="576693"/>
              <a:chOff x="-1753862" y="6112775"/>
              <a:chExt cx="759635" cy="697798"/>
            </a:xfrm>
          </p:grpSpPr>
          <p:grpSp>
            <p:nvGrpSpPr>
              <p:cNvPr id="1315" name="Google Shape;1315;p24"/>
              <p:cNvGrpSpPr/>
              <p:nvPr/>
            </p:nvGrpSpPr>
            <p:grpSpPr>
              <a:xfrm>
                <a:off x="-1484858" y="6112775"/>
                <a:ext cx="205431" cy="293286"/>
                <a:chOff x="4768" y="2783"/>
                <a:chExt cx="788" cy="1125"/>
              </a:xfrm>
            </p:grpSpPr>
            <p:sp>
              <p:nvSpPr>
                <p:cNvPr id="1316" name="Google Shape;1316;p24"/>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317" name="Google Shape;1317;p24"/>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318" name="Google Shape;1318;p24"/>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319" name="Google Shape;1319;p24"/>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320" name="Google Shape;1320;p24"/>
          <p:cNvGrpSpPr/>
          <p:nvPr/>
        </p:nvGrpSpPr>
        <p:grpSpPr>
          <a:xfrm>
            <a:off x="-3786165" y="-1"/>
            <a:ext cx="3693386" cy="6640349"/>
            <a:chOff x="-3786165" y="-1"/>
            <a:chExt cx="3693386" cy="6640349"/>
          </a:xfrm>
        </p:grpSpPr>
        <p:sp>
          <p:nvSpPr>
            <p:cNvPr id="1321" name="Google Shape;1321;p24"/>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1322" name="Google Shape;1322;p24"/>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323" name="Google Shape;1323;p24"/>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1324" name="Google Shape;1324;p24"/>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325" name="Google Shape;1325;p24"/>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1326" name="Google Shape;1326;p24"/>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327" name="Google Shape;1327;p24"/>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1328" name="Google Shape;1328;p24"/>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1329" name="Google Shape;1329;p24"/>
            <p:cNvGrpSpPr/>
            <p:nvPr/>
          </p:nvGrpSpPr>
          <p:grpSpPr>
            <a:xfrm>
              <a:off x="-2485819" y="3479783"/>
              <a:ext cx="1222990" cy="563933"/>
              <a:chOff x="-2485819" y="3399207"/>
              <a:chExt cx="1222990" cy="563933"/>
            </a:xfrm>
          </p:grpSpPr>
          <p:sp>
            <p:nvSpPr>
              <p:cNvPr id="1330" name="Google Shape;1330;p24"/>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331" name="Google Shape;1331;p24"/>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332" name="Google Shape;1332;p24"/>
              <p:cNvGrpSpPr/>
              <p:nvPr/>
            </p:nvGrpSpPr>
            <p:grpSpPr>
              <a:xfrm>
                <a:off x="-2403869" y="3460544"/>
                <a:ext cx="155951" cy="131922"/>
                <a:chOff x="12968836" y="3354170"/>
                <a:chExt cx="404806" cy="342433"/>
              </a:xfrm>
            </p:grpSpPr>
            <p:sp>
              <p:nvSpPr>
                <p:cNvPr id="1333" name="Google Shape;1333;p24"/>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334" name="Google Shape;1334;p24"/>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35" name="Google Shape;1335;p24"/>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36" name="Google Shape;1336;p24"/>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37" name="Google Shape;1337;p24"/>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38" name="Google Shape;1338;p24"/>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339" name="Google Shape;1339;p24"/>
              <p:cNvGrpSpPr/>
              <p:nvPr/>
            </p:nvGrpSpPr>
            <p:grpSpPr>
              <a:xfrm>
                <a:off x="-2463904" y="3680944"/>
                <a:ext cx="207219" cy="237490"/>
                <a:chOff x="12835752" y="3926551"/>
                <a:chExt cx="537889" cy="616458"/>
              </a:xfrm>
            </p:grpSpPr>
            <p:grpSp>
              <p:nvGrpSpPr>
                <p:cNvPr id="1340" name="Google Shape;1340;p24"/>
                <p:cNvGrpSpPr/>
                <p:nvPr/>
              </p:nvGrpSpPr>
              <p:grpSpPr>
                <a:xfrm>
                  <a:off x="13000382" y="4006891"/>
                  <a:ext cx="373259" cy="315747"/>
                  <a:chOff x="12968836" y="3354170"/>
                  <a:chExt cx="404806" cy="342433"/>
                </a:xfrm>
              </p:grpSpPr>
              <p:sp>
                <p:nvSpPr>
                  <p:cNvPr id="1341" name="Google Shape;1341;p24"/>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342" name="Google Shape;1342;p24"/>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43" name="Google Shape;1343;p24"/>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44" name="Google Shape;1344;p24"/>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45" name="Google Shape;1345;p24"/>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46" name="Google Shape;1346;p24"/>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347" name="Google Shape;1347;p24"/>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1348" name="Google Shape;1348;p24"/>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1349" name="Google Shape;1349;p24"/>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1350" name="Google Shape;1350;p24"/>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1351" name="Google Shape;1351;p24"/>
            <p:cNvGrpSpPr/>
            <p:nvPr/>
          </p:nvGrpSpPr>
          <p:grpSpPr>
            <a:xfrm>
              <a:off x="-3786165" y="5680652"/>
              <a:ext cx="3693386" cy="959696"/>
              <a:chOff x="-3786437" y="6163468"/>
              <a:chExt cx="3693386" cy="959696"/>
            </a:xfrm>
          </p:grpSpPr>
          <p:sp>
            <p:nvSpPr>
              <p:cNvPr id="1352" name="Google Shape;1352;p24"/>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353" name="Google Shape;1353;p24"/>
              <p:cNvGrpSpPr/>
              <p:nvPr/>
            </p:nvGrpSpPr>
            <p:grpSpPr>
              <a:xfrm>
                <a:off x="-376736" y="6163468"/>
                <a:ext cx="283685" cy="283685"/>
                <a:chOff x="-510741" y="5913713"/>
                <a:chExt cx="267555" cy="267555"/>
              </a:xfrm>
            </p:grpSpPr>
            <p:sp>
              <p:nvSpPr>
                <p:cNvPr id="1354" name="Google Shape;1354;p24"/>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355" name="Google Shape;1355;p24"/>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356" name="Google Shape;1356;p24"/>
              <p:cNvGrpSpPr/>
              <p:nvPr/>
            </p:nvGrpSpPr>
            <p:grpSpPr>
              <a:xfrm>
                <a:off x="-938434" y="6420818"/>
                <a:ext cx="627798" cy="576693"/>
                <a:chOff x="-938434" y="4570310"/>
                <a:chExt cx="627798" cy="576693"/>
              </a:xfrm>
            </p:grpSpPr>
            <p:grpSp>
              <p:nvGrpSpPr>
                <p:cNvPr id="1357" name="Google Shape;1357;p24"/>
                <p:cNvGrpSpPr/>
                <p:nvPr/>
              </p:nvGrpSpPr>
              <p:grpSpPr>
                <a:xfrm>
                  <a:off x="-716116" y="4570310"/>
                  <a:ext cx="169778" cy="242385"/>
                  <a:chOff x="4768" y="2783"/>
                  <a:chExt cx="788" cy="1125"/>
                </a:xfrm>
              </p:grpSpPr>
              <p:sp>
                <p:nvSpPr>
                  <p:cNvPr id="1358" name="Google Shape;1358;p24"/>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359" name="Google Shape;1359;p24"/>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360" name="Google Shape;1360;p24"/>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361" name="Google Shape;1361;p24"/>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362" name="Google Shape;1362;p24"/>
            <p:cNvGrpSpPr/>
            <p:nvPr/>
          </p:nvGrpSpPr>
          <p:grpSpPr>
            <a:xfrm>
              <a:off x="-3426806" y="5129582"/>
              <a:ext cx="514284" cy="506545"/>
              <a:chOff x="12617641" y="3403239"/>
              <a:chExt cx="752963" cy="741634"/>
            </a:xfrm>
          </p:grpSpPr>
          <p:grpSp>
            <p:nvGrpSpPr>
              <p:cNvPr id="1363" name="Google Shape;1363;p24"/>
              <p:cNvGrpSpPr/>
              <p:nvPr/>
            </p:nvGrpSpPr>
            <p:grpSpPr>
              <a:xfrm>
                <a:off x="12771530" y="3403239"/>
                <a:ext cx="467176" cy="448491"/>
                <a:chOff x="12782157" y="3403239"/>
                <a:chExt cx="467176" cy="448491"/>
              </a:xfrm>
            </p:grpSpPr>
            <p:grpSp>
              <p:nvGrpSpPr>
                <p:cNvPr id="1364" name="Google Shape;1364;p24"/>
                <p:cNvGrpSpPr/>
                <p:nvPr/>
              </p:nvGrpSpPr>
              <p:grpSpPr>
                <a:xfrm>
                  <a:off x="12782157" y="3403239"/>
                  <a:ext cx="412976" cy="396132"/>
                  <a:chOff x="13554906" y="3320109"/>
                  <a:chExt cx="443917" cy="425811"/>
                </a:xfrm>
              </p:grpSpPr>
              <p:grpSp>
                <p:nvGrpSpPr>
                  <p:cNvPr id="1365" name="Google Shape;1365;p24"/>
                  <p:cNvGrpSpPr/>
                  <p:nvPr/>
                </p:nvGrpSpPr>
                <p:grpSpPr>
                  <a:xfrm>
                    <a:off x="13554906" y="3320109"/>
                    <a:ext cx="443917" cy="425811"/>
                    <a:chOff x="12909684" y="1276143"/>
                    <a:chExt cx="443917" cy="425811"/>
                  </a:xfrm>
                </p:grpSpPr>
                <p:sp>
                  <p:nvSpPr>
                    <p:cNvPr id="1366" name="Google Shape;1366;p24"/>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367" name="Google Shape;1367;p24"/>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368" name="Google Shape;1368;p24"/>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369" name="Google Shape;1369;p24"/>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1370" name="Google Shape;1370;p24"/>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1371" name="Google Shape;1371;p24"/>
                <p:cNvGrpSpPr/>
                <p:nvPr/>
              </p:nvGrpSpPr>
              <p:grpSpPr>
                <a:xfrm>
                  <a:off x="13103513" y="3705268"/>
                  <a:ext cx="145820" cy="146462"/>
                  <a:chOff x="13096169" y="3602278"/>
                  <a:chExt cx="145820" cy="146462"/>
                </a:xfrm>
              </p:grpSpPr>
              <p:sp>
                <p:nvSpPr>
                  <p:cNvPr id="1372" name="Google Shape;1372;p24"/>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73" name="Google Shape;1373;p24"/>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374" name="Google Shape;1374;p24"/>
                <p:cNvGrpSpPr/>
                <p:nvPr/>
              </p:nvGrpSpPr>
              <p:grpSpPr>
                <a:xfrm rot="10800000">
                  <a:off x="13061402" y="3665637"/>
                  <a:ext cx="145820" cy="146462"/>
                  <a:chOff x="13096169" y="3602278"/>
                  <a:chExt cx="145820" cy="146462"/>
                </a:xfrm>
              </p:grpSpPr>
              <p:sp>
                <p:nvSpPr>
                  <p:cNvPr id="1375" name="Google Shape;1375;p24"/>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376" name="Google Shape;1376;p24"/>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377" name="Google Shape;1377;p24"/>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378" name="Google Shape;1378;p24"/>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379" name="Google Shape;1379;p24"/>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380" name="Google Shape;1380;p24"/>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381" name="Google Shape;1381;p24"/>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382" name="Google Shape;1382;p24"/>
            <p:cNvGrpSpPr/>
            <p:nvPr/>
          </p:nvGrpSpPr>
          <p:grpSpPr>
            <a:xfrm>
              <a:off x="-3365484" y="1226982"/>
              <a:ext cx="446937" cy="406485"/>
              <a:chOff x="-3563526" y="1409294"/>
              <a:chExt cx="354190" cy="322133"/>
            </a:xfrm>
          </p:grpSpPr>
          <p:grpSp>
            <p:nvGrpSpPr>
              <p:cNvPr id="1383" name="Google Shape;1383;p24"/>
              <p:cNvGrpSpPr/>
              <p:nvPr/>
            </p:nvGrpSpPr>
            <p:grpSpPr>
              <a:xfrm>
                <a:off x="-3499992" y="1409294"/>
                <a:ext cx="225195" cy="195499"/>
                <a:chOff x="8987389" y="1361199"/>
                <a:chExt cx="2200275" cy="1914525"/>
              </a:xfrm>
            </p:grpSpPr>
            <p:sp>
              <p:nvSpPr>
                <p:cNvPr id="1384" name="Google Shape;1384;p24"/>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385" name="Google Shape;1385;p24"/>
                <p:cNvGrpSpPr/>
                <p:nvPr/>
              </p:nvGrpSpPr>
              <p:grpSpPr>
                <a:xfrm>
                  <a:off x="8987389" y="1361199"/>
                  <a:ext cx="2200275" cy="1914525"/>
                  <a:chOff x="8987389" y="1361199"/>
                  <a:chExt cx="2200275" cy="1914525"/>
                </a:xfrm>
              </p:grpSpPr>
              <p:sp>
                <p:nvSpPr>
                  <p:cNvPr id="1386" name="Google Shape;1386;p24"/>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387" name="Google Shape;1387;p24"/>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388" name="Google Shape;1388;p24"/>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 + text | blue mode">
  <p:cSld name="Image (L) + text | blue mode">
    <p:bg>
      <p:bgPr>
        <a:solidFill>
          <a:schemeClr val="accent1"/>
        </a:solidFill>
      </p:bgPr>
    </p:bg>
    <p:spTree>
      <p:nvGrpSpPr>
        <p:cNvPr id="1389" name="Shape 1389"/>
        <p:cNvGrpSpPr/>
        <p:nvPr/>
      </p:nvGrpSpPr>
      <p:grpSpPr>
        <a:xfrm>
          <a:off x="0" y="0"/>
          <a:ext cx="0" cy="0"/>
          <a:chOff x="0" y="0"/>
          <a:chExt cx="0" cy="0"/>
        </a:xfrm>
      </p:grpSpPr>
      <p:sp>
        <p:nvSpPr>
          <p:cNvPr id="1390" name="Google Shape;1390;p25"/>
          <p:cNvSpPr/>
          <p:nvPr>
            <p:ph idx="2" type="pic"/>
          </p:nvPr>
        </p:nvSpPr>
        <p:spPr>
          <a:xfrm>
            <a:off x="-1" y="0"/>
            <a:ext cx="7035113" cy="6858000"/>
          </a:xfrm>
          <a:prstGeom prst="rect">
            <a:avLst/>
          </a:prstGeom>
          <a:solidFill>
            <a:srgbClr val="D8D8D8"/>
          </a:solidFill>
          <a:ln>
            <a:noFill/>
          </a:ln>
        </p:spPr>
      </p:sp>
      <p:sp>
        <p:nvSpPr>
          <p:cNvPr id="1391" name="Google Shape;1391;p25"/>
          <p:cNvSpPr txBox="1"/>
          <p:nvPr>
            <p:ph idx="1" type="body"/>
          </p:nvPr>
        </p:nvSpPr>
        <p:spPr>
          <a:xfrm>
            <a:off x="7751363" y="1569104"/>
            <a:ext cx="3718399"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dk2"/>
              </a:buClr>
              <a:buSzPts val="3600"/>
              <a:buNone/>
              <a:defRPr>
                <a:solidFill>
                  <a:schemeClr val="dk2"/>
                </a:solidFill>
              </a:defRPr>
            </a:lvl4pPr>
            <a:lvl5pPr indent="-228600" lvl="4" marL="2286000" algn="l">
              <a:lnSpc>
                <a:spcPct val="90000"/>
              </a:lnSpc>
              <a:spcBef>
                <a:spcPts val="600"/>
              </a:spcBef>
              <a:spcAft>
                <a:spcPts val="0"/>
              </a:spcAft>
              <a:buClr>
                <a:schemeClr val="dk2"/>
              </a:buClr>
              <a:buSzPts val="2400"/>
              <a:buNone/>
              <a:defRPr b="0">
                <a:solidFill>
                  <a:schemeClr val="dk2"/>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sp>
        <p:nvSpPr>
          <p:cNvPr id="1392" name="Google Shape;1392;p25"/>
          <p:cNvSpPr/>
          <p:nvPr/>
        </p:nvSpPr>
        <p:spPr>
          <a:xfrm>
            <a:off x="0" y="-441330"/>
            <a:ext cx="309700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(L) + text | blue mode</a:t>
            </a:r>
            <a:endParaRPr/>
          </a:p>
        </p:txBody>
      </p:sp>
      <p:sp>
        <p:nvSpPr>
          <p:cNvPr id="1393" name="Google Shape;1393;p25"/>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4" name="Google Shape;1394;p25"/>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95" name="Google Shape;1395;p25"/>
          <p:cNvSpPr txBox="1"/>
          <p:nvPr>
            <p:ph type="title"/>
          </p:nvPr>
        </p:nvSpPr>
        <p:spPr>
          <a:xfrm>
            <a:off x="7751710" y="722454"/>
            <a:ext cx="3718052" cy="3237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6" name="Google Shape;1396;p25"/>
          <p:cNvSpPr txBox="1"/>
          <p:nvPr>
            <p:ph idx="3" type="body"/>
          </p:nvPr>
        </p:nvSpPr>
        <p:spPr>
          <a:xfrm>
            <a:off x="-1" y="4094329"/>
            <a:ext cx="7035113"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1397" name="Google Shape;1397;p25"/>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1398" name="Google Shape;1398;p25"/>
          <p:cNvGrpSpPr/>
          <p:nvPr/>
        </p:nvGrpSpPr>
        <p:grpSpPr>
          <a:xfrm>
            <a:off x="12377595" y="0"/>
            <a:ext cx="3693386" cy="5359349"/>
            <a:chOff x="-3786437" y="0"/>
            <a:chExt cx="3693386" cy="5359349"/>
          </a:xfrm>
        </p:grpSpPr>
        <p:sp>
          <p:nvSpPr>
            <p:cNvPr id="1399" name="Google Shape;1399;p25"/>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1400" name="Google Shape;1400;p25"/>
            <p:cNvSpPr/>
            <p:nvPr/>
          </p:nvSpPr>
          <p:spPr>
            <a:xfrm>
              <a:off x="-3786165" y="1707400"/>
              <a:ext cx="3593091" cy="2836018"/>
            </a:xfrm>
            <a:prstGeom prst="rect">
              <a:avLst/>
            </a:prstGeom>
            <a:solidFill>
              <a:schemeClr val="accent1"/>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1401" name="Google Shape;1401;p25"/>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1402" name="Google Shape;1402;p25"/>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1403" name="Google Shape;1403;p25"/>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1404" name="Google Shape;1404;p25"/>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1405" name="Google Shape;1405;p25"/>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1406" name="Google Shape;1406;p25"/>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1407" name="Google Shape;1407;p25"/>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408" name="Google Shape;1408;p25"/>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1409" name="Google Shape;1409;p25"/>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1410" name="Google Shape;1410;p25"/>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1411" name="Google Shape;1411;p25"/>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dk1"/>
                  </a:solidFill>
                  <a:latin typeface="Arial"/>
                  <a:ea typeface="Arial"/>
                  <a:cs typeface="Arial"/>
                  <a:sym typeface="Arial"/>
                </a:rPr>
                <a:t>Subtitle</a:t>
              </a:r>
              <a:endParaRPr/>
            </a:p>
          </p:txBody>
        </p:sp>
        <p:sp>
          <p:nvSpPr>
            <p:cNvPr id="1412" name="Google Shape;1412;p25"/>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1413" name="Google Shape;1413;p25"/>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1414" name="Google Shape;1414;p25"/>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1415" name="Google Shape;1415;p25"/>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1416" name="Google Shape;1416;p25"/>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1417" name="Google Shape;1417;p25"/>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1418" name="Google Shape;1418;p25"/>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1419" name="Google Shape;1419;p25"/>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420" name="Google Shape;1420;p25"/>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421" name="Google Shape;1421;p25"/>
            <p:cNvGrpSpPr/>
            <p:nvPr/>
          </p:nvGrpSpPr>
          <p:grpSpPr>
            <a:xfrm>
              <a:off x="-376736" y="4400186"/>
              <a:ext cx="283685" cy="283685"/>
              <a:chOff x="-510741" y="5913713"/>
              <a:chExt cx="267555" cy="267555"/>
            </a:xfrm>
          </p:grpSpPr>
          <p:sp>
            <p:nvSpPr>
              <p:cNvPr id="1422" name="Google Shape;1422;p25"/>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423" name="Google Shape;1423;p25"/>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424" name="Google Shape;1424;p25"/>
            <p:cNvGrpSpPr/>
            <p:nvPr/>
          </p:nvGrpSpPr>
          <p:grpSpPr>
            <a:xfrm>
              <a:off x="-3605171" y="458674"/>
              <a:ext cx="3234311" cy="558875"/>
              <a:chOff x="-3605171" y="458674"/>
              <a:chExt cx="3234311" cy="558875"/>
            </a:xfrm>
          </p:grpSpPr>
          <p:sp>
            <p:nvSpPr>
              <p:cNvPr id="1425" name="Google Shape;1425;p25"/>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1426" name="Google Shape;1426;p25"/>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427" name="Google Shape;1427;p25"/>
              <p:cNvGrpSpPr/>
              <p:nvPr/>
            </p:nvGrpSpPr>
            <p:grpSpPr>
              <a:xfrm>
                <a:off x="-3386247" y="830871"/>
                <a:ext cx="139423" cy="109566"/>
                <a:chOff x="-2866744" y="827071"/>
                <a:chExt cx="168701" cy="132575"/>
              </a:xfrm>
            </p:grpSpPr>
            <p:grpSp>
              <p:nvGrpSpPr>
                <p:cNvPr id="1428" name="Google Shape;1428;p25"/>
                <p:cNvGrpSpPr/>
                <p:nvPr/>
              </p:nvGrpSpPr>
              <p:grpSpPr>
                <a:xfrm>
                  <a:off x="-2866744" y="827071"/>
                  <a:ext cx="168701" cy="132575"/>
                  <a:chOff x="-2866744" y="827071"/>
                  <a:chExt cx="168701" cy="132575"/>
                </a:xfrm>
              </p:grpSpPr>
              <p:cxnSp>
                <p:nvCxnSpPr>
                  <p:cNvPr id="1429" name="Google Shape;1429;p25"/>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30" name="Google Shape;1430;p25"/>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31" name="Google Shape;1431;p25"/>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32" name="Google Shape;1432;p25"/>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33" name="Google Shape;1433;p25"/>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434" name="Google Shape;1434;p25"/>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435" name="Google Shape;1435;p25"/>
              <p:cNvGrpSpPr/>
              <p:nvPr/>
            </p:nvGrpSpPr>
            <p:grpSpPr>
              <a:xfrm>
                <a:off x="-3605171" y="830871"/>
                <a:ext cx="139423" cy="109566"/>
                <a:chOff x="-2866744" y="518074"/>
                <a:chExt cx="168701" cy="132575"/>
              </a:xfrm>
            </p:grpSpPr>
            <p:grpSp>
              <p:nvGrpSpPr>
                <p:cNvPr id="1436" name="Google Shape;1436;p25"/>
                <p:cNvGrpSpPr/>
                <p:nvPr/>
              </p:nvGrpSpPr>
              <p:grpSpPr>
                <a:xfrm>
                  <a:off x="-2866744" y="518074"/>
                  <a:ext cx="168701" cy="132575"/>
                  <a:chOff x="-2866744" y="518074"/>
                  <a:chExt cx="168701" cy="132575"/>
                </a:xfrm>
              </p:grpSpPr>
              <p:cxnSp>
                <p:nvCxnSpPr>
                  <p:cNvPr id="1437" name="Google Shape;1437;p25"/>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38" name="Google Shape;1438;p25"/>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39" name="Google Shape;1439;p25"/>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40" name="Google Shape;1440;p25"/>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41" name="Google Shape;1441;p25"/>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442" name="Google Shape;1442;p25"/>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1443" name="Google Shape;1443;p25"/>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1444" name="Google Shape;1444;p25"/>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1445" name="Google Shape;1445;p25"/>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1446" name="Google Shape;1446;p25"/>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1447" name="Google Shape;1447;p25"/>
              <p:cNvGrpSpPr/>
              <p:nvPr/>
            </p:nvGrpSpPr>
            <p:grpSpPr>
              <a:xfrm>
                <a:off x="-2916763" y="769168"/>
                <a:ext cx="268738" cy="248381"/>
                <a:chOff x="-2916763" y="769168"/>
                <a:chExt cx="268738" cy="248381"/>
              </a:xfrm>
            </p:grpSpPr>
            <p:sp>
              <p:nvSpPr>
                <p:cNvPr id="1448" name="Google Shape;1448;p25"/>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449" name="Google Shape;1449;p25"/>
                <p:cNvGrpSpPr/>
                <p:nvPr/>
              </p:nvGrpSpPr>
              <p:grpSpPr>
                <a:xfrm>
                  <a:off x="-2866744" y="827071"/>
                  <a:ext cx="168701" cy="132575"/>
                  <a:chOff x="-2866744" y="827071"/>
                  <a:chExt cx="168701" cy="132575"/>
                </a:xfrm>
              </p:grpSpPr>
              <p:cxnSp>
                <p:nvCxnSpPr>
                  <p:cNvPr id="1450" name="Google Shape;1450;p25"/>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51" name="Google Shape;1451;p25"/>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52" name="Google Shape;1452;p25"/>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53" name="Google Shape;1453;p25"/>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54" name="Google Shape;1454;p25"/>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455" name="Google Shape;1455;p25"/>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456" name="Google Shape;1456;p25"/>
              <p:cNvGrpSpPr/>
              <p:nvPr/>
            </p:nvGrpSpPr>
            <p:grpSpPr>
              <a:xfrm>
                <a:off x="-2916763" y="460171"/>
                <a:ext cx="268738" cy="248381"/>
                <a:chOff x="-2916763" y="460171"/>
                <a:chExt cx="268738" cy="248381"/>
              </a:xfrm>
            </p:grpSpPr>
            <p:sp>
              <p:nvSpPr>
                <p:cNvPr id="1457" name="Google Shape;1457;p25"/>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458" name="Google Shape;1458;p25"/>
                <p:cNvGrpSpPr/>
                <p:nvPr/>
              </p:nvGrpSpPr>
              <p:grpSpPr>
                <a:xfrm>
                  <a:off x="-2866744" y="518074"/>
                  <a:ext cx="168701" cy="132575"/>
                  <a:chOff x="-2866744" y="518074"/>
                  <a:chExt cx="168701" cy="132575"/>
                </a:xfrm>
              </p:grpSpPr>
              <p:cxnSp>
                <p:nvCxnSpPr>
                  <p:cNvPr id="1459" name="Google Shape;1459;p25"/>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60" name="Google Shape;1460;p25"/>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61" name="Google Shape;1461;p25"/>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62" name="Google Shape;1462;p25"/>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463" name="Google Shape;1463;p25"/>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464" name="Google Shape;1464;p25"/>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1465" name="Google Shape;1465;p25"/>
            <p:cNvGrpSpPr/>
            <p:nvPr/>
          </p:nvGrpSpPr>
          <p:grpSpPr>
            <a:xfrm>
              <a:off x="-938434" y="4663037"/>
              <a:ext cx="627798" cy="576693"/>
              <a:chOff x="-1753862" y="6112775"/>
              <a:chExt cx="759635" cy="697798"/>
            </a:xfrm>
          </p:grpSpPr>
          <p:grpSp>
            <p:nvGrpSpPr>
              <p:cNvPr id="1466" name="Google Shape;1466;p25"/>
              <p:cNvGrpSpPr/>
              <p:nvPr/>
            </p:nvGrpSpPr>
            <p:grpSpPr>
              <a:xfrm>
                <a:off x="-1484858" y="6112775"/>
                <a:ext cx="205431" cy="293286"/>
                <a:chOff x="4768" y="2783"/>
                <a:chExt cx="788" cy="1125"/>
              </a:xfrm>
            </p:grpSpPr>
            <p:sp>
              <p:nvSpPr>
                <p:cNvPr id="1467" name="Google Shape;1467;p25"/>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468" name="Google Shape;1468;p25"/>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469" name="Google Shape;1469;p25"/>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470" name="Google Shape;1470;p25"/>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471" name="Google Shape;1471;p25"/>
          <p:cNvGrpSpPr/>
          <p:nvPr/>
        </p:nvGrpSpPr>
        <p:grpSpPr>
          <a:xfrm>
            <a:off x="-3786165" y="-1"/>
            <a:ext cx="3693386" cy="6640349"/>
            <a:chOff x="-3786165" y="-1"/>
            <a:chExt cx="3693386" cy="6640349"/>
          </a:xfrm>
        </p:grpSpPr>
        <p:sp>
          <p:nvSpPr>
            <p:cNvPr id="1472" name="Google Shape;1472;p25"/>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1473" name="Google Shape;1473;p25"/>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474" name="Google Shape;1474;p25"/>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1475" name="Google Shape;1475;p25"/>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476" name="Google Shape;1476;p25"/>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1477" name="Google Shape;1477;p25"/>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478" name="Google Shape;1478;p25"/>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1479" name="Google Shape;1479;p25"/>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1480" name="Google Shape;1480;p25"/>
            <p:cNvGrpSpPr/>
            <p:nvPr/>
          </p:nvGrpSpPr>
          <p:grpSpPr>
            <a:xfrm>
              <a:off x="-2485819" y="3479783"/>
              <a:ext cx="1222990" cy="563933"/>
              <a:chOff x="-2485819" y="3399207"/>
              <a:chExt cx="1222990" cy="563933"/>
            </a:xfrm>
          </p:grpSpPr>
          <p:sp>
            <p:nvSpPr>
              <p:cNvPr id="1481" name="Google Shape;1481;p25"/>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482" name="Google Shape;1482;p25"/>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483" name="Google Shape;1483;p25"/>
              <p:cNvGrpSpPr/>
              <p:nvPr/>
            </p:nvGrpSpPr>
            <p:grpSpPr>
              <a:xfrm>
                <a:off x="-2403869" y="3460544"/>
                <a:ext cx="155951" cy="131922"/>
                <a:chOff x="12968836" y="3354170"/>
                <a:chExt cx="404806" cy="342433"/>
              </a:xfrm>
            </p:grpSpPr>
            <p:sp>
              <p:nvSpPr>
                <p:cNvPr id="1484" name="Google Shape;1484;p25"/>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485" name="Google Shape;1485;p25"/>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86" name="Google Shape;1486;p25"/>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87" name="Google Shape;1487;p25"/>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88" name="Google Shape;1488;p25"/>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89" name="Google Shape;1489;p25"/>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490" name="Google Shape;1490;p25"/>
              <p:cNvGrpSpPr/>
              <p:nvPr/>
            </p:nvGrpSpPr>
            <p:grpSpPr>
              <a:xfrm>
                <a:off x="-2463904" y="3680944"/>
                <a:ext cx="207219" cy="237490"/>
                <a:chOff x="12835752" y="3926551"/>
                <a:chExt cx="537889" cy="616458"/>
              </a:xfrm>
            </p:grpSpPr>
            <p:grpSp>
              <p:nvGrpSpPr>
                <p:cNvPr id="1491" name="Google Shape;1491;p25"/>
                <p:cNvGrpSpPr/>
                <p:nvPr/>
              </p:nvGrpSpPr>
              <p:grpSpPr>
                <a:xfrm>
                  <a:off x="13000382" y="4006891"/>
                  <a:ext cx="373259" cy="315747"/>
                  <a:chOff x="12968836" y="3354170"/>
                  <a:chExt cx="404806" cy="342433"/>
                </a:xfrm>
              </p:grpSpPr>
              <p:sp>
                <p:nvSpPr>
                  <p:cNvPr id="1492" name="Google Shape;1492;p25"/>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493" name="Google Shape;1493;p25"/>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94" name="Google Shape;1494;p25"/>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95" name="Google Shape;1495;p25"/>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96" name="Google Shape;1496;p25"/>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497" name="Google Shape;1497;p25"/>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498" name="Google Shape;1498;p25"/>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1499" name="Google Shape;1499;p25"/>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1500" name="Google Shape;1500;p25"/>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1501" name="Google Shape;1501;p25"/>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1502" name="Google Shape;1502;p25"/>
            <p:cNvGrpSpPr/>
            <p:nvPr/>
          </p:nvGrpSpPr>
          <p:grpSpPr>
            <a:xfrm>
              <a:off x="-3786165" y="5680652"/>
              <a:ext cx="3693386" cy="959696"/>
              <a:chOff x="-3786437" y="6163468"/>
              <a:chExt cx="3693386" cy="959696"/>
            </a:xfrm>
          </p:grpSpPr>
          <p:sp>
            <p:nvSpPr>
              <p:cNvPr id="1503" name="Google Shape;1503;p25"/>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504" name="Google Shape;1504;p25"/>
              <p:cNvGrpSpPr/>
              <p:nvPr/>
            </p:nvGrpSpPr>
            <p:grpSpPr>
              <a:xfrm>
                <a:off x="-376736" y="6163468"/>
                <a:ext cx="283685" cy="283685"/>
                <a:chOff x="-510741" y="5913713"/>
                <a:chExt cx="267555" cy="267555"/>
              </a:xfrm>
            </p:grpSpPr>
            <p:sp>
              <p:nvSpPr>
                <p:cNvPr id="1505" name="Google Shape;1505;p25"/>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506" name="Google Shape;1506;p25"/>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507" name="Google Shape;1507;p25"/>
              <p:cNvGrpSpPr/>
              <p:nvPr/>
            </p:nvGrpSpPr>
            <p:grpSpPr>
              <a:xfrm>
                <a:off x="-938434" y="6420818"/>
                <a:ext cx="627798" cy="576693"/>
                <a:chOff x="-938434" y="4570310"/>
                <a:chExt cx="627798" cy="576693"/>
              </a:xfrm>
            </p:grpSpPr>
            <p:grpSp>
              <p:nvGrpSpPr>
                <p:cNvPr id="1508" name="Google Shape;1508;p25"/>
                <p:cNvGrpSpPr/>
                <p:nvPr/>
              </p:nvGrpSpPr>
              <p:grpSpPr>
                <a:xfrm>
                  <a:off x="-716116" y="4570310"/>
                  <a:ext cx="169778" cy="242385"/>
                  <a:chOff x="4768" y="2783"/>
                  <a:chExt cx="788" cy="1125"/>
                </a:xfrm>
              </p:grpSpPr>
              <p:sp>
                <p:nvSpPr>
                  <p:cNvPr id="1509" name="Google Shape;1509;p25"/>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510" name="Google Shape;1510;p25"/>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511" name="Google Shape;1511;p25"/>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512" name="Google Shape;1512;p25"/>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513" name="Google Shape;1513;p25"/>
            <p:cNvGrpSpPr/>
            <p:nvPr/>
          </p:nvGrpSpPr>
          <p:grpSpPr>
            <a:xfrm>
              <a:off x="-3426806" y="5129582"/>
              <a:ext cx="514284" cy="506545"/>
              <a:chOff x="12617641" y="3403239"/>
              <a:chExt cx="752963" cy="741634"/>
            </a:xfrm>
          </p:grpSpPr>
          <p:grpSp>
            <p:nvGrpSpPr>
              <p:cNvPr id="1514" name="Google Shape;1514;p25"/>
              <p:cNvGrpSpPr/>
              <p:nvPr/>
            </p:nvGrpSpPr>
            <p:grpSpPr>
              <a:xfrm>
                <a:off x="12771530" y="3403239"/>
                <a:ext cx="467176" cy="448491"/>
                <a:chOff x="12782157" y="3403239"/>
                <a:chExt cx="467176" cy="448491"/>
              </a:xfrm>
            </p:grpSpPr>
            <p:grpSp>
              <p:nvGrpSpPr>
                <p:cNvPr id="1515" name="Google Shape;1515;p25"/>
                <p:cNvGrpSpPr/>
                <p:nvPr/>
              </p:nvGrpSpPr>
              <p:grpSpPr>
                <a:xfrm>
                  <a:off x="12782157" y="3403239"/>
                  <a:ext cx="412976" cy="396132"/>
                  <a:chOff x="13554906" y="3320109"/>
                  <a:chExt cx="443917" cy="425811"/>
                </a:xfrm>
              </p:grpSpPr>
              <p:grpSp>
                <p:nvGrpSpPr>
                  <p:cNvPr id="1516" name="Google Shape;1516;p25"/>
                  <p:cNvGrpSpPr/>
                  <p:nvPr/>
                </p:nvGrpSpPr>
                <p:grpSpPr>
                  <a:xfrm>
                    <a:off x="13554906" y="3320109"/>
                    <a:ext cx="443917" cy="425811"/>
                    <a:chOff x="12909684" y="1276143"/>
                    <a:chExt cx="443917" cy="425811"/>
                  </a:xfrm>
                </p:grpSpPr>
                <p:sp>
                  <p:nvSpPr>
                    <p:cNvPr id="1517" name="Google Shape;1517;p25"/>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18" name="Google Shape;1518;p25"/>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19" name="Google Shape;1519;p25"/>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520" name="Google Shape;1520;p25"/>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1521" name="Google Shape;1521;p25"/>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1522" name="Google Shape;1522;p25"/>
                <p:cNvGrpSpPr/>
                <p:nvPr/>
              </p:nvGrpSpPr>
              <p:grpSpPr>
                <a:xfrm>
                  <a:off x="13103513" y="3705268"/>
                  <a:ext cx="145820" cy="146462"/>
                  <a:chOff x="13096169" y="3602278"/>
                  <a:chExt cx="145820" cy="146462"/>
                </a:xfrm>
              </p:grpSpPr>
              <p:sp>
                <p:nvSpPr>
                  <p:cNvPr id="1523" name="Google Shape;1523;p25"/>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24" name="Google Shape;1524;p25"/>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525" name="Google Shape;1525;p25"/>
                <p:cNvGrpSpPr/>
                <p:nvPr/>
              </p:nvGrpSpPr>
              <p:grpSpPr>
                <a:xfrm rot="10800000">
                  <a:off x="13061402" y="3665637"/>
                  <a:ext cx="145820" cy="146462"/>
                  <a:chOff x="13096169" y="3602278"/>
                  <a:chExt cx="145820" cy="146462"/>
                </a:xfrm>
              </p:grpSpPr>
              <p:sp>
                <p:nvSpPr>
                  <p:cNvPr id="1526" name="Google Shape;1526;p25"/>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27" name="Google Shape;1527;p25"/>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528" name="Google Shape;1528;p25"/>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529" name="Google Shape;1529;p25"/>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530" name="Google Shape;1530;p25"/>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531" name="Google Shape;1531;p25"/>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532" name="Google Shape;1532;p25"/>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533" name="Google Shape;1533;p25"/>
            <p:cNvGrpSpPr/>
            <p:nvPr/>
          </p:nvGrpSpPr>
          <p:grpSpPr>
            <a:xfrm>
              <a:off x="-3365484" y="1226982"/>
              <a:ext cx="446937" cy="406485"/>
              <a:chOff x="-3563526" y="1409294"/>
              <a:chExt cx="354190" cy="322133"/>
            </a:xfrm>
          </p:grpSpPr>
          <p:grpSp>
            <p:nvGrpSpPr>
              <p:cNvPr id="1534" name="Google Shape;1534;p25"/>
              <p:cNvGrpSpPr/>
              <p:nvPr/>
            </p:nvGrpSpPr>
            <p:grpSpPr>
              <a:xfrm>
                <a:off x="-3499992" y="1409294"/>
                <a:ext cx="225195" cy="195499"/>
                <a:chOff x="8987389" y="1361199"/>
                <a:chExt cx="2200275" cy="1914525"/>
              </a:xfrm>
            </p:grpSpPr>
            <p:sp>
              <p:nvSpPr>
                <p:cNvPr id="1535" name="Google Shape;1535;p25"/>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536" name="Google Shape;1536;p25"/>
                <p:cNvGrpSpPr/>
                <p:nvPr/>
              </p:nvGrpSpPr>
              <p:grpSpPr>
                <a:xfrm>
                  <a:off x="8987389" y="1361199"/>
                  <a:ext cx="2200275" cy="1914525"/>
                  <a:chOff x="8987389" y="1361199"/>
                  <a:chExt cx="2200275" cy="1914525"/>
                </a:xfrm>
              </p:grpSpPr>
              <p:sp>
                <p:nvSpPr>
                  <p:cNvPr id="1537" name="Google Shape;1537;p25"/>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538" name="Google Shape;1538;p25"/>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539" name="Google Shape;1539;p25"/>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 + text | dark mode">
  <p:cSld name="Image (L) + text | dark mode">
    <p:bg>
      <p:bgPr>
        <a:solidFill>
          <a:schemeClr val="accent2"/>
        </a:solidFill>
      </p:bgPr>
    </p:bg>
    <p:spTree>
      <p:nvGrpSpPr>
        <p:cNvPr id="1540" name="Shape 1540"/>
        <p:cNvGrpSpPr/>
        <p:nvPr/>
      </p:nvGrpSpPr>
      <p:grpSpPr>
        <a:xfrm>
          <a:off x="0" y="0"/>
          <a:ext cx="0" cy="0"/>
          <a:chOff x="0" y="0"/>
          <a:chExt cx="0" cy="0"/>
        </a:xfrm>
      </p:grpSpPr>
      <p:sp>
        <p:nvSpPr>
          <p:cNvPr id="1541" name="Google Shape;1541;p26"/>
          <p:cNvSpPr/>
          <p:nvPr>
            <p:ph idx="2" type="pic"/>
          </p:nvPr>
        </p:nvSpPr>
        <p:spPr>
          <a:xfrm>
            <a:off x="0" y="0"/>
            <a:ext cx="7035112" cy="6858000"/>
          </a:xfrm>
          <a:prstGeom prst="rect">
            <a:avLst/>
          </a:prstGeom>
          <a:solidFill>
            <a:srgbClr val="D8D8D8"/>
          </a:solidFill>
          <a:ln>
            <a:noFill/>
          </a:ln>
        </p:spPr>
      </p:sp>
      <p:sp>
        <p:nvSpPr>
          <p:cNvPr id="1542" name="Google Shape;1542;p26"/>
          <p:cNvSpPr txBox="1"/>
          <p:nvPr>
            <p:ph idx="1" type="body"/>
          </p:nvPr>
        </p:nvSpPr>
        <p:spPr>
          <a:xfrm>
            <a:off x="7751363" y="1569104"/>
            <a:ext cx="3718399"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lt1"/>
              </a:buClr>
              <a:buSzPts val="3600"/>
              <a:buNone/>
              <a:defRPr>
                <a:solidFill>
                  <a:schemeClr val="lt1"/>
                </a:solidFill>
              </a:defRPr>
            </a:lvl4pPr>
            <a:lvl5pPr indent="-228600" lvl="4" marL="2286000" algn="l">
              <a:lnSpc>
                <a:spcPct val="90000"/>
              </a:lnSpc>
              <a:spcBef>
                <a:spcPts val="600"/>
              </a:spcBef>
              <a:spcAft>
                <a:spcPts val="0"/>
              </a:spcAft>
              <a:buClr>
                <a:schemeClr val="lt1"/>
              </a:buClr>
              <a:buSzPts val="2400"/>
              <a:buNone/>
              <a:defRPr b="0">
                <a:solidFill>
                  <a:schemeClr val="lt1"/>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sp>
        <p:nvSpPr>
          <p:cNvPr id="1543" name="Google Shape;1543;p26"/>
          <p:cNvSpPr/>
          <p:nvPr/>
        </p:nvSpPr>
        <p:spPr>
          <a:xfrm>
            <a:off x="0" y="-441330"/>
            <a:ext cx="310982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(L) + text | dark mode</a:t>
            </a:r>
            <a:endParaRPr b="1" sz="1800" cap="none">
              <a:solidFill>
                <a:schemeClr val="accent1"/>
              </a:solidFill>
              <a:latin typeface="Arial"/>
              <a:ea typeface="Arial"/>
              <a:cs typeface="Arial"/>
              <a:sym typeface="Arial"/>
            </a:endParaRPr>
          </a:p>
        </p:txBody>
      </p:sp>
      <p:sp>
        <p:nvSpPr>
          <p:cNvPr id="1544" name="Google Shape;1544;p26"/>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5" name="Google Shape;1545;p26"/>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546" name="Google Shape;1546;p26"/>
          <p:cNvSpPr txBox="1"/>
          <p:nvPr>
            <p:ph type="title"/>
          </p:nvPr>
        </p:nvSpPr>
        <p:spPr>
          <a:xfrm>
            <a:off x="7751710" y="722454"/>
            <a:ext cx="3718052" cy="3237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7" name="Google Shape;1547;p26"/>
          <p:cNvSpPr txBox="1"/>
          <p:nvPr>
            <p:ph idx="3" type="body"/>
          </p:nvPr>
        </p:nvSpPr>
        <p:spPr>
          <a:xfrm>
            <a:off x="0" y="4094329"/>
            <a:ext cx="7035112"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1548" name="Google Shape;1548;p26"/>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1549" name="Google Shape;1549;p26"/>
          <p:cNvGrpSpPr/>
          <p:nvPr/>
        </p:nvGrpSpPr>
        <p:grpSpPr>
          <a:xfrm>
            <a:off x="-3786165" y="-1"/>
            <a:ext cx="3693386" cy="6640349"/>
            <a:chOff x="-3786165" y="-1"/>
            <a:chExt cx="3693386" cy="6640349"/>
          </a:xfrm>
        </p:grpSpPr>
        <p:sp>
          <p:nvSpPr>
            <p:cNvPr id="1550" name="Google Shape;1550;p26"/>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1551" name="Google Shape;1551;p26"/>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552" name="Google Shape;1552;p26"/>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1553" name="Google Shape;1553;p26"/>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554" name="Google Shape;1554;p26"/>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1555" name="Google Shape;1555;p26"/>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556" name="Google Shape;1556;p26"/>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1557" name="Google Shape;1557;p26"/>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1558" name="Google Shape;1558;p26"/>
            <p:cNvGrpSpPr/>
            <p:nvPr/>
          </p:nvGrpSpPr>
          <p:grpSpPr>
            <a:xfrm>
              <a:off x="-2485819" y="3479783"/>
              <a:ext cx="1222990" cy="563933"/>
              <a:chOff x="-2485819" y="3399207"/>
              <a:chExt cx="1222990" cy="563933"/>
            </a:xfrm>
          </p:grpSpPr>
          <p:sp>
            <p:nvSpPr>
              <p:cNvPr id="1559" name="Google Shape;1559;p26"/>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60" name="Google Shape;1560;p26"/>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561" name="Google Shape;1561;p26"/>
              <p:cNvGrpSpPr/>
              <p:nvPr/>
            </p:nvGrpSpPr>
            <p:grpSpPr>
              <a:xfrm>
                <a:off x="-2403869" y="3460544"/>
                <a:ext cx="155951" cy="131922"/>
                <a:chOff x="12968836" y="3354170"/>
                <a:chExt cx="404806" cy="342433"/>
              </a:xfrm>
            </p:grpSpPr>
            <p:sp>
              <p:nvSpPr>
                <p:cNvPr id="1562" name="Google Shape;1562;p26"/>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63" name="Google Shape;1563;p26"/>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64" name="Google Shape;1564;p26"/>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65" name="Google Shape;1565;p26"/>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66" name="Google Shape;1566;p26"/>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67" name="Google Shape;1567;p26"/>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568" name="Google Shape;1568;p26"/>
              <p:cNvGrpSpPr/>
              <p:nvPr/>
            </p:nvGrpSpPr>
            <p:grpSpPr>
              <a:xfrm>
                <a:off x="-2463904" y="3680944"/>
                <a:ext cx="207219" cy="237490"/>
                <a:chOff x="12835752" y="3926551"/>
                <a:chExt cx="537889" cy="616458"/>
              </a:xfrm>
            </p:grpSpPr>
            <p:grpSp>
              <p:nvGrpSpPr>
                <p:cNvPr id="1569" name="Google Shape;1569;p26"/>
                <p:cNvGrpSpPr/>
                <p:nvPr/>
              </p:nvGrpSpPr>
              <p:grpSpPr>
                <a:xfrm>
                  <a:off x="13000382" y="4006891"/>
                  <a:ext cx="373259" cy="315747"/>
                  <a:chOff x="12968836" y="3354170"/>
                  <a:chExt cx="404806" cy="342433"/>
                </a:xfrm>
              </p:grpSpPr>
              <p:sp>
                <p:nvSpPr>
                  <p:cNvPr id="1570" name="Google Shape;1570;p26"/>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71" name="Google Shape;1571;p26"/>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72" name="Google Shape;1572;p26"/>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73" name="Google Shape;1573;p26"/>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74" name="Google Shape;1574;p26"/>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575" name="Google Shape;1575;p26"/>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576" name="Google Shape;1576;p26"/>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1577" name="Google Shape;1577;p26"/>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1578" name="Google Shape;1578;p26"/>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1579" name="Google Shape;1579;p26"/>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1580" name="Google Shape;1580;p26"/>
            <p:cNvGrpSpPr/>
            <p:nvPr/>
          </p:nvGrpSpPr>
          <p:grpSpPr>
            <a:xfrm>
              <a:off x="-3786165" y="5680652"/>
              <a:ext cx="3693386" cy="959696"/>
              <a:chOff x="-3786437" y="6163468"/>
              <a:chExt cx="3693386" cy="959696"/>
            </a:xfrm>
          </p:grpSpPr>
          <p:sp>
            <p:nvSpPr>
              <p:cNvPr id="1581" name="Google Shape;1581;p26"/>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582" name="Google Shape;1582;p26"/>
              <p:cNvGrpSpPr/>
              <p:nvPr/>
            </p:nvGrpSpPr>
            <p:grpSpPr>
              <a:xfrm>
                <a:off x="-376736" y="6163468"/>
                <a:ext cx="283685" cy="283685"/>
                <a:chOff x="-510741" y="5913713"/>
                <a:chExt cx="267555" cy="267555"/>
              </a:xfrm>
            </p:grpSpPr>
            <p:sp>
              <p:nvSpPr>
                <p:cNvPr id="1583" name="Google Shape;1583;p26"/>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584" name="Google Shape;1584;p26"/>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585" name="Google Shape;1585;p26"/>
              <p:cNvGrpSpPr/>
              <p:nvPr/>
            </p:nvGrpSpPr>
            <p:grpSpPr>
              <a:xfrm>
                <a:off x="-938434" y="6420818"/>
                <a:ext cx="627798" cy="576693"/>
                <a:chOff x="-938434" y="4570310"/>
                <a:chExt cx="627798" cy="576693"/>
              </a:xfrm>
            </p:grpSpPr>
            <p:grpSp>
              <p:nvGrpSpPr>
                <p:cNvPr id="1586" name="Google Shape;1586;p26"/>
                <p:cNvGrpSpPr/>
                <p:nvPr/>
              </p:nvGrpSpPr>
              <p:grpSpPr>
                <a:xfrm>
                  <a:off x="-716116" y="4570310"/>
                  <a:ext cx="169778" cy="242385"/>
                  <a:chOff x="4768" y="2783"/>
                  <a:chExt cx="788" cy="1125"/>
                </a:xfrm>
              </p:grpSpPr>
              <p:sp>
                <p:nvSpPr>
                  <p:cNvPr id="1587" name="Google Shape;1587;p26"/>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588" name="Google Shape;1588;p26"/>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589" name="Google Shape;1589;p26"/>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590" name="Google Shape;1590;p26"/>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591" name="Google Shape;1591;p26"/>
            <p:cNvGrpSpPr/>
            <p:nvPr/>
          </p:nvGrpSpPr>
          <p:grpSpPr>
            <a:xfrm>
              <a:off x="-3426806" y="5129582"/>
              <a:ext cx="514284" cy="506545"/>
              <a:chOff x="12617641" y="3403239"/>
              <a:chExt cx="752963" cy="741634"/>
            </a:xfrm>
          </p:grpSpPr>
          <p:grpSp>
            <p:nvGrpSpPr>
              <p:cNvPr id="1592" name="Google Shape;1592;p26"/>
              <p:cNvGrpSpPr/>
              <p:nvPr/>
            </p:nvGrpSpPr>
            <p:grpSpPr>
              <a:xfrm>
                <a:off x="12771530" y="3403239"/>
                <a:ext cx="467176" cy="448491"/>
                <a:chOff x="12782157" y="3403239"/>
                <a:chExt cx="467176" cy="448491"/>
              </a:xfrm>
            </p:grpSpPr>
            <p:grpSp>
              <p:nvGrpSpPr>
                <p:cNvPr id="1593" name="Google Shape;1593;p26"/>
                <p:cNvGrpSpPr/>
                <p:nvPr/>
              </p:nvGrpSpPr>
              <p:grpSpPr>
                <a:xfrm>
                  <a:off x="12782157" y="3403239"/>
                  <a:ext cx="412976" cy="396132"/>
                  <a:chOff x="13554906" y="3320109"/>
                  <a:chExt cx="443917" cy="425811"/>
                </a:xfrm>
              </p:grpSpPr>
              <p:grpSp>
                <p:nvGrpSpPr>
                  <p:cNvPr id="1594" name="Google Shape;1594;p26"/>
                  <p:cNvGrpSpPr/>
                  <p:nvPr/>
                </p:nvGrpSpPr>
                <p:grpSpPr>
                  <a:xfrm>
                    <a:off x="13554906" y="3320109"/>
                    <a:ext cx="443917" cy="425811"/>
                    <a:chOff x="12909684" y="1276143"/>
                    <a:chExt cx="443917" cy="425811"/>
                  </a:xfrm>
                </p:grpSpPr>
                <p:sp>
                  <p:nvSpPr>
                    <p:cNvPr id="1595" name="Google Shape;1595;p26"/>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96" name="Google Shape;1596;p26"/>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597" name="Google Shape;1597;p26"/>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598" name="Google Shape;1598;p26"/>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1599" name="Google Shape;1599;p26"/>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1600" name="Google Shape;1600;p26"/>
                <p:cNvGrpSpPr/>
                <p:nvPr/>
              </p:nvGrpSpPr>
              <p:grpSpPr>
                <a:xfrm>
                  <a:off x="13103513" y="3705268"/>
                  <a:ext cx="145820" cy="146462"/>
                  <a:chOff x="13096169" y="3602278"/>
                  <a:chExt cx="145820" cy="146462"/>
                </a:xfrm>
              </p:grpSpPr>
              <p:sp>
                <p:nvSpPr>
                  <p:cNvPr id="1601" name="Google Shape;1601;p26"/>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02" name="Google Shape;1602;p26"/>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603" name="Google Shape;1603;p26"/>
                <p:cNvGrpSpPr/>
                <p:nvPr/>
              </p:nvGrpSpPr>
              <p:grpSpPr>
                <a:xfrm rot="10800000">
                  <a:off x="13061402" y="3665637"/>
                  <a:ext cx="145820" cy="146462"/>
                  <a:chOff x="13096169" y="3602278"/>
                  <a:chExt cx="145820" cy="146462"/>
                </a:xfrm>
              </p:grpSpPr>
              <p:sp>
                <p:nvSpPr>
                  <p:cNvPr id="1604" name="Google Shape;1604;p26"/>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05" name="Google Shape;1605;p26"/>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606" name="Google Shape;1606;p26"/>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607" name="Google Shape;1607;p26"/>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608" name="Google Shape;1608;p26"/>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609" name="Google Shape;1609;p26"/>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610" name="Google Shape;1610;p26"/>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611" name="Google Shape;1611;p26"/>
            <p:cNvGrpSpPr/>
            <p:nvPr/>
          </p:nvGrpSpPr>
          <p:grpSpPr>
            <a:xfrm>
              <a:off x="-3365484" y="1226982"/>
              <a:ext cx="446937" cy="406485"/>
              <a:chOff x="-3563526" y="1409294"/>
              <a:chExt cx="354190" cy="322133"/>
            </a:xfrm>
          </p:grpSpPr>
          <p:grpSp>
            <p:nvGrpSpPr>
              <p:cNvPr id="1612" name="Google Shape;1612;p26"/>
              <p:cNvGrpSpPr/>
              <p:nvPr/>
            </p:nvGrpSpPr>
            <p:grpSpPr>
              <a:xfrm>
                <a:off x="-3499992" y="1409294"/>
                <a:ext cx="225195" cy="195499"/>
                <a:chOff x="8987389" y="1361199"/>
                <a:chExt cx="2200275" cy="1914525"/>
              </a:xfrm>
            </p:grpSpPr>
            <p:sp>
              <p:nvSpPr>
                <p:cNvPr id="1613" name="Google Shape;1613;p26"/>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614" name="Google Shape;1614;p26"/>
                <p:cNvGrpSpPr/>
                <p:nvPr/>
              </p:nvGrpSpPr>
              <p:grpSpPr>
                <a:xfrm>
                  <a:off x="8987389" y="1361199"/>
                  <a:ext cx="2200275" cy="1914525"/>
                  <a:chOff x="8987389" y="1361199"/>
                  <a:chExt cx="2200275" cy="1914525"/>
                </a:xfrm>
              </p:grpSpPr>
              <p:sp>
                <p:nvSpPr>
                  <p:cNvPr id="1615" name="Google Shape;1615;p26"/>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616" name="Google Shape;1616;p26"/>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617" name="Google Shape;1617;p26"/>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quote">
  <p:cSld name="Image + quote">
    <p:bg>
      <p:bgPr>
        <a:solidFill>
          <a:schemeClr val="accent1"/>
        </a:solidFill>
      </p:bgPr>
    </p:bg>
    <p:spTree>
      <p:nvGrpSpPr>
        <p:cNvPr id="1618" name="Shape 1618"/>
        <p:cNvGrpSpPr/>
        <p:nvPr/>
      </p:nvGrpSpPr>
      <p:grpSpPr>
        <a:xfrm>
          <a:off x="0" y="0"/>
          <a:ext cx="0" cy="0"/>
          <a:chOff x="0" y="0"/>
          <a:chExt cx="0" cy="0"/>
        </a:xfrm>
      </p:grpSpPr>
      <p:sp>
        <p:nvSpPr>
          <p:cNvPr id="1619" name="Google Shape;1619;p27"/>
          <p:cNvSpPr/>
          <p:nvPr/>
        </p:nvSpPr>
        <p:spPr>
          <a:xfrm>
            <a:off x="0" y="0"/>
            <a:ext cx="12192000" cy="6858000"/>
          </a:xfrm>
          <a:prstGeom prst="rect">
            <a:avLst/>
          </a:prstGeom>
          <a:solidFill>
            <a:schemeClr val="accen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620" name="Google Shape;1620;p27"/>
          <p:cNvSpPr txBox="1"/>
          <p:nvPr>
            <p:ph type="title"/>
          </p:nvPr>
        </p:nvSpPr>
        <p:spPr>
          <a:xfrm>
            <a:off x="0" y="-461002"/>
            <a:ext cx="1558119"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1" name="Google Shape;1621;p27"/>
          <p:cNvSpPr/>
          <p:nvPr/>
        </p:nvSpPr>
        <p:spPr>
          <a:xfrm>
            <a:off x="0" y="0"/>
            <a:ext cx="12192000" cy="6858000"/>
          </a:xfrm>
          <a:prstGeom prst="rect">
            <a:avLst/>
          </a:prstGeom>
          <a:solidFill>
            <a:srgbClr val="0076C2"/>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622" name="Google Shape;1622;p27"/>
          <p:cNvSpPr/>
          <p:nvPr/>
        </p:nvSpPr>
        <p:spPr>
          <a:xfrm>
            <a:off x="2" y="2"/>
            <a:ext cx="12191999" cy="6857999"/>
          </a:xfrm>
          <a:custGeom>
            <a:rect b="b" l="l" r="r" t="t"/>
            <a:pathLst>
              <a:path extrusionOk="0" h="6857999" w="12191999">
                <a:moveTo>
                  <a:pt x="2664877" y="0"/>
                </a:moveTo>
                <a:lnTo>
                  <a:pt x="9662219" y="0"/>
                </a:lnTo>
                <a:lnTo>
                  <a:pt x="9669502" y="58454"/>
                </a:lnTo>
                <a:cubicBezTo>
                  <a:pt x="9916918" y="1666551"/>
                  <a:pt x="10899414" y="2453064"/>
                  <a:pt x="12141987" y="2645975"/>
                </a:cubicBezTo>
                <a:lnTo>
                  <a:pt x="12191999" y="2652349"/>
                </a:lnTo>
                <a:lnTo>
                  <a:pt x="12191999" y="6857999"/>
                </a:lnTo>
                <a:lnTo>
                  <a:pt x="7658728" y="6857999"/>
                </a:lnTo>
                <a:lnTo>
                  <a:pt x="7684133" y="6682259"/>
                </a:lnTo>
                <a:cubicBezTo>
                  <a:pt x="7761749" y="6064946"/>
                  <a:pt x="7755600" y="5464341"/>
                  <a:pt x="7588732" y="5413362"/>
                </a:cubicBezTo>
                <a:cubicBezTo>
                  <a:pt x="7340994" y="5335952"/>
                  <a:pt x="7131278" y="5762726"/>
                  <a:pt x="6769078" y="6441900"/>
                </a:cubicBezTo>
                <a:cubicBezTo>
                  <a:pt x="6725598" y="6518910"/>
                  <a:pt x="6679102" y="6596298"/>
                  <a:pt x="6629774" y="6673849"/>
                </a:cubicBezTo>
                <a:lnTo>
                  <a:pt x="6506207" y="6857999"/>
                </a:lnTo>
                <a:lnTo>
                  <a:pt x="0" y="6857999"/>
                </a:lnTo>
                <a:lnTo>
                  <a:pt x="0" y="4333078"/>
                </a:lnTo>
                <a:lnTo>
                  <a:pt x="146172" y="4092082"/>
                </a:lnTo>
                <a:cubicBezTo>
                  <a:pt x="909057" y="2863958"/>
                  <a:pt x="1936780" y="1556781"/>
                  <a:pt x="2642743" y="49565"/>
                </a:cubicBezTo>
                <a:close/>
                <a:moveTo>
                  <a:pt x="0" y="0"/>
                </a:moveTo>
                <a:lnTo>
                  <a:pt x="960612" y="0"/>
                </a:lnTo>
                <a:lnTo>
                  <a:pt x="943428" y="19059"/>
                </a:lnTo>
                <a:cubicBezTo>
                  <a:pt x="681749" y="296223"/>
                  <a:pt x="403894" y="566215"/>
                  <a:pt x="113541" y="831096"/>
                </a:cubicBezTo>
                <a:lnTo>
                  <a:pt x="0" y="931685"/>
                </a:lnTo>
                <a:close/>
              </a:path>
            </a:pathLst>
          </a:custGeom>
          <a:solidFill>
            <a:schemeClr val="accen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623" name="Google Shape;1623;p27"/>
          <p:cNvSpPr txBox="1"/>
          <p:nvPr>
            <p:ph idx="1" type="body"/>
          </p:nvPr>
        </p:nvSpPr>
        <p:spPr>
          <a:xfrm>
            <a:off x="6845643" y="719138"/>
            <a:ext cx="4625632" cy="5281612"/>
          </a:xfrm>
          <a:prstGeom prst="rect">
            <a:avLst/>
          </a:prstGeom>
          <a:noFill/>
          <a:ln>
            <a:noFill/>
          </a:ln>
        </p:spPr>
        <p:txBody>
          <a:bodyPr anchorCtr="0" anchor="ctr" bIns="0" lIns="0" spcFirstLastPara="1" rIns="0" wrap="square" tIns="0">
            <a:normAutofit/>
          </a:bodyPr>
          <a:lstStyle>
            <a:lvl1pPr indent="-228600" lvl="0" marL="457200" algn="ctr">
              <a:lnSpc>
                <a:spcPct val="108333"/>
              </a:lnSpc>
              <a:spcBef>
                <a:spcPts val="0"/>
              </a:spcBef>
              <a:spcAft>
                <a:spcPts val="0"/>
              </a:spcAft>
              <a:buSzPts val="5760"/>
              <a:buNone/>
              <a:defRPr b="0" i="0" sz="48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5280"/>
              <a:buNone/>
              <a:defRPr b="1" i="0" sz="4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4400"/>
              <a:buFont typeface="Arial"/>
              <a:buNone/>
              <a:defRPr b="1" i="0" sz="4400">
                <a:solidFill>
                  <a:schemeClr val="lt1"/>
                </a:solidFill>
                <a:latin typeface="Arial"/>
                <a:ea typeface="Arial"/>
                <a:cs typeface="Arial"/>
                <a:sym typeface="Arial"/>
              </a:defRPr>
            </a:lvl9pPr>
          </a:lstStyle>
          <a:p/>
        </p:txBody>
      </p:sp>
      <p:grpSp>
        <p:nvGrpSpPr>
          <p:cNvPr id="1624" name="Google Shape;1624;p27"/>
          <p:cNvGrpSpPr/>
          <p:nvPr/>
        </p:nvGrpSpPr>
        <p:grpSpPr>
          <a:xfrm>
            <a:off x="721079" y="6216736"/>
            <a:ext cx="961200" cy="381600"/>
            <a:chOff x="2807303" y="2354764"/>
            <a:chExt cx="944974" cy="368527"/>
          </a:xfrm>
        </p:grpSpPr>
        <p:sp>
          <p:nvSpPr>
            <p:cNvPr id="1625" name="Google Shape;1625;p27"/>
            <p:cNvSpPr/>
            <p:nvPr/>
          </p:nvSpPr>
          <p:spPr>
            <a:xfrm>
              <a:off x="2994660" y="2537173"/>
              <a:ext cx="174307" cy="186023"/>
            </a:xfrm>
            <a:custGeom>
              <a:rect b="b" l="l" r="r" t="t"/>
              <a:pathLst>
                <a:path extrusionOk="0" h="186023" w="174307">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6" name="Google Shape;1626;p27"/>
            <p:cNvSpPr/>
            <p:nvPr/>
          </p:nvSpPr>
          <p:spPr>
            <a:xfrm>
              <a:off x="2807303" y="2537173"/>
              <a:ext cx="163639" cy="182213"/>
            </a:xfrm>
            <a:custGeom>
              <a:rect b="b" l="l" r="r" t="t"/>
              <a:pathLst>
                <a:path extrusionOk="0" h="182213" w="163639">
                  <a:moveTo>
                    <a:pt x="56578" y="182213"/>
                  </a:moveTo>
                  <a:lnTo>
                    <a:pt x="107061" y="182213"/>
                  </a:lnTo>
                  <a:lnTo>
                    <a:pt x="107061" y="35338"/>
                  </a:lnTo>
                  <a:lnTo>
                    <a:pt x="163640" y="35338"/>
                  </a:lnTo>
                  <a:lnTo>
                    <a:pt x="163640" y="0"/>
                  </a:lnTo>
                  <a:lnTo>
                    <a:pt x="0" y="0"/>
                  </a:lnTo>
                  <a:lnTo>
                    <a:pt x="0" y="35338"/>
                  </a:lnTo>
                  <a:lnTo>
                    <a:pt x="56578" y="3533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7" name="Google Shape;1627;p27"/>
            <p:cNvSpPr/>
            <p:nvPr/>
          </p:nvSpPr>
          <p:spPr>
            <a:xfrm>
              <a:off x="2856490" y="2354764"/>
              <a:ext cx="172449" cy="170903"/>
            </a:xfrm>
            <a:custGeom>
              <a:rect b="b" l="l" r="r" t="t"/>
              <a:pathLst>
                <a:path extrusionOk="0" h="170903" w="172449">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8" name="Google Shape;1628;p27"/>
            <p:cNvSpPr/>
            <p:nvPr/>
          </p:nvSpPr>
          <p:spPr>
            <a:xfrm>
              <a:off x="3391376" y="2588894"/>
              <a:ext cx="114680" cy="134397"/>
            </a:xfrm>
            <a:custGeom>
              <a:rect b="b" l="l" r="r" t="t"/>
              <a:pathLst>
                <a:path extrusionOk="0" h="134397" w="114680">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9" name="Google Shape;1629;p27"/>
            <p:cNvSpPr/>
            <p:nvPr/>
          </p:nvSpPr>
          <p:spPr>
            <a:xfrm>
              <a:off x="3535108" y="2537173"/>
              <a:ext cx="24003" cy="182213"/>
            </a:xfrm>
            <a:custGeom>
              <a:rect b="b" l="l" r="r" t="t"/>
              <a:pathLst>
                <a:path extrusionOk="0" h="182213" w="24003">
                  <a:moveTo>
                    <a:pt x="0" y="0"/>
                  </a:moveTo>
                  <a:lnTo>
                    <a:pt x="24003" y="0"/>
                  </a:lnTo>
                  <a:lnTo>
                    <a:pt x="24003" y="182213"/>
                  </a:lnTo>
                  <a:lnTo>
                    <a:pt x="0" y="1822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0" name="Google Shape;1630;p27"/>
            <p:cNvSpPr/>
            <p:nvPr/>
          </p:nvSpPr>
          <p:spPr>
            <a:xfrm>
              <a:off x="3585591" y="2533363"/>
              <a:ext cx="81533" cy="186023"/>
            </a:xfrm>
            <a:custGeom>
              <a:rect b="b" l="l" r="r" t="t"/>
              <a:pathLst>
                <a:path extrusionOk="0" h="186023" w="8153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1" name="Google Shape;1631;p27"/>
            <p:cNvSpPr/>
            <p:nvPr/>
          </p:nvSpPr>
          <p:spPr>
            <a:xfrm>
              <a:off x="3677316" y="2558224"/>
              <a:ext cx="74961" cy="164972"/>
            </a:xfrm>
            <a:custGeom>
              <a:rect b="b" l="l" r="r" t="t"/>
              <a:pathLst>
                <a:path extrusionOk="0" h="164972" w="74961">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2" name="Google Shape;1632;p27"/>
            <p:cNvSpPr/>
            <p:nvPr/>
          </p:nvSpPr>
          <p:spPr>
            <a:xfrm>
              <a:off x="3219450" y="2537078"/>
              <a:ext cx="148685" cy="182308"/>
            </a:xfrm>
            <a:custGeom>
              <a:rect b="b" l="l" r="r" t="t"/>
              <a:pathLst>
                <a:path extrusionOk="0" h="182308" w="148685">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33" name="Google Shape;1633;p27"/>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4" name="Google Shape;1634;p27"/>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635" name="Google Shape;1635;p27"/>
          <p:cNvSpPr/>
          <p:nvPr>
            <p:ph idx="2" type="pic"/>
          </p:nvPr>
        </p:nvSpPr>
        <p:spPr>
          <a:xfrm>
            <a:off x="0" y="0"/>
            <a:ext cx="6096000" cy="6858000"/>
          </a:xfrm>
          <a:prstGeom prst="rect">
            <a:avLst/>
          </a:prstGeom>
          <a:solidFill>
            <a:srgbClr val="D8D8D8"/>
          </a:solidFill>
          <a:ln>
            <a:noFill/>
          </a:ln>
        </p:spPr>
      </p:sp>
      <p:sp>
        <p:nvSpPr>
          <p:cNvPr id="1636" name="Google Shape;1636;p27"/>
          <p:cNvSpPr txBox="1"/>
          <p:nvPr>
            <p:ph idx="3" type="body"/>
          </p:nvPr>
        </p:nvSpPr>
        <p:spPr>
          <a:xfrm>
            <a:off x="0" y="4094329"/>
            <a:ext cx="6096000"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1637" name="Google Shape;1637;p27"/>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1638" name="Google Shape;1638;p27"/>
          <p:cNvGrpSpPr/>
          <p:nvPr/>
        </p:nvGrpSpPr>
        <p:grpSpPr>
          <a:xfrm>
            <a:off x="-3786165" y="-1"/>
            <a:ext cx="3693386" cy="6640349"/>
            <a:chOff x="-3786165" y="-1"/>
            <a:chExt cx="3693386" cy="6640349"/>
          </a:xfrm>
        </p:grpSpPr>
        <p:sp>
          <p:nvSpPr>
            <p:cNvPr id="1639" name="Google Shape;1639;p27"/>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1640" name="Google Shape;1640;p27"/>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641" name="Google Shape;1641;p27"/>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1642" name="Google Shape;1642;p27"/>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643" name="Google Shape;1643;p27"/>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1644" name="Google Shape;1644;p27"/>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645" name="Google Shape;1645;p27"/>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1646" name="Google Shape;1646;p27"/>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1647" name="Google Shape;1647;p27"/>
            <p:cNvGrpSpPr/>
            <p:nvPr/>
          </p:nvGrpSpPr>
          <p:grpSpPr>
            <a:xfrm>
              <a:off x="-2485819" y="3479783"/>
              <a:ext cx="1222990" cy="563933"/>
              <a:chOff x="-2485819" y="3399207"/>
              <a:chExt cx="1222990" cy="563933"/>
            </a:xfrm>
          </p:grpSpPr>
          <p:sp>
            <p:nvSpPr>
              <p:cNvPr id="1648" name="Google Shape;1648;p27"/>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649" name="Google Shape;1649;p27"/>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650" name="Google Shape;1650;p27"/>
              <p:cNvGrpSpPr/>
              <p:nvPr/>
            </p:nvGrpSpPr>
            <p:grpSpPr>
              <a:xfrm>
                <a:off x="-2403869" y="3460544"/>
                <a:ext cx="155951" cy="131922"/>
                <a:chOff x="12968836" y="3354170"/>
                <a:chExt cx="404806" cy="342433"/>
              </a:xfrm>
            </p:grpSpPr>
            <p:sp>
              <p:nvSpPr>
                <p:cNvPr id="1651" name="Google Shape;1651;p27"/>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652" name="Google Shape;1652;p27"/>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53" name="Google Shape;1653;p27"/>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54" name="Google Shape;1654;p27"/>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55" name="Google Shape;1655;p27"/>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56" name="Google Shape;1656;p27"/>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657" name="Google Shape;1657;p27"/>
              <p:cNvGrpSpPr/>
              <p:nvPr/>
            </p:nvGrpSpPr>
            <p:grpSpPr>
              <a:xfrm>
                <a:off x="-2463904" y="3680944"/>
                <a:ext cx="207219" cy="237490"/>
                <a:chOff x="12835752" y="3926551"/>
                <a:chExt cx="537889" cy="616458"/>
              </a:xfrm>
            </p:grpSpPr>
            <p:grpSp>
              <p:nvGrpSpPr>
                <p:cNvPr id="1658" name="Google Shape;1658;p27"/>
                <p:cNvGrpSpPr/>
                <p:nvPr/>
              </p:nvGrpSpPr>
              <p:grpSpPr>
                <a:xfrm>
                  <a:off x="13000382" y="4006891"/>
                  <a:ext cx="373259" cy="315747"/>
                  <a:chOff x="12968836" y="3354170"/>
                  <a:chExt cx="404806" cy="342433"/>
                </a:xfrm>
              </p:grpSpPr>
              <p:sp>
                <p:nvSpPr>
                  <p:cNvPr id="1659" name="Google Shape;1659;p27"/>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660" name="Google Shape;1660;p27"/>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61" name="Google Shape;1661;p27"/>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62" name="Google Shape;1662;p27"/>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63" name="Google Shape;1663;p27"/>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64" name="Google Shape;1664;p27"/>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665" name="Google Shape;1665;p27"/>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1666" name="Google Shape;1666;p27"/>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1667" name="Google Shape;1667;p27"/>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1668" name="Google Shape;1668;p27"/>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1669" name="Google Shape;1669;p27"/>
            <p:cNvGrpSpPr/>
            <p:nvPr/>
          </p:nvGrpSpPr>
          <p:grpSpPr>
            <a:xfrm>
              <a:off x="-3786165" y="5680652"/>
              <a:ext cx="3693386" cy="959696"/>
              <a:chOff x="-3786437" y="6163468"/>
              <a:chExt cx="3693386" cy="959696"/>
            </a:xfrm>
          </p:grpSpPr>
          <p:sp>
            <p:nvSpPr>
              <p:cNvPr id="1670" name="Google Shape;1670;p27"/>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671" name="Google Shape;1671;p27"/>
              <p:cNvGrpSpPr/>
              <p:nvPr/>
            </p:nvGrpSpPr>
            <p:grpSpPr>
              <a:xfrm>
                <a:off x="-376736" y="6163468"/>
                <a:ext cx="283685" cy="283685"/>
                <a:chOff x="-510741" y="5913713"/>
                <a:chExt cx="267555" cy="267555"/>
              </a:xfrm>
            </p:grpSpPr>
            <p:sp>
              <p:nvSpPr>
                <p:cNvPr id="1672" name="Google Shape;1672;p27"/>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673" name="Google Shape;1673;p27"/>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674" name="Google Shape;1674;p27"/>
              <p:cNvGrpSpPr/>
              <p:nvPr/>
            </p:nvGrpSpPr>
            <p:grpSpPr>
              <a:xfrm>
                <a:off x="-938434" y="6420818"/>
                <a:ext cx="627798" cy="576693"/>
                <a:chOff x="-938434" y="4570310"/>
                <a:chExt cx="627798" cy="576693"/>
              </a:xfrm>
            </p:grpSpPr>
            <p:grpSp>
              <p:nvGrpSpPr>
                <p:cNvPr id="1675" name="Google Shape;1675;p27"/>
                <p:cNvGrpSpPr/>
                <p:nvPr/>
              </p:nvGrpSpPr>
              <p:grpSpPr>
                <a:xfrm>
                  <a:off x="-716116" y="4570310"/>
                  <a:ext cx="169778" cy="242385"/>
                  <a:chOff x="4768" y="2783"/>
                  <a:chExt cx="788" cy="1125"/>
                </a:xfrm>
              </p:grpSpPr>
              <p:sp>
                <p:nvSpPr>
                  <p:cNvPr id="1676" name="Google Shape;1676;p27"/>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677" name="Google Shape;1677;p27"/>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678" name="Google Shape;1678;p27"/>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679" name="Google Shape;1679;p27"/>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680" name="Google Shape;1680;p27"/>
            <p:cNvGrpSpPr/>
            <p:nvPr/>
          </p:nvGrpSpPr>
          <p:grpSpPr>
            <a:xfrm>
              <a:off x="-3426806" y="5129582"/>
              <a:ext cx="514284" cy="506545"/>
              <a:chOff x="12617641" y="3403239"/>
              <a:chExt cx="752963" cy="741634"/>
            </a:xfrm>
          </p:grpSpPr>
          <p:grpSp>
            <p:nvGrpSpPr>
              <p:cNvPr id="1681" name="Google Shape;1681;p27"/>
              <p:cNvGrpSpPr/>
              <p:nvPr/>
            </p:nvGrpSpPr>
            <p:grpSpPr>
              <a:xfrm>
                <a:off x="12771530" y="3403239"/>
                <a:ext cx="467176" cy="448491"/>
                <a:chOff x="12782157" y="3403239"/>
                <a:chExt cx="467176" cy="448491"/>
              </a:xfrm>
            </p:grpSpPr>
            <p:grpSp>
              <p:nvGrpSpPr>
                <p:cNvPr id="1682" name="Google Shape;1682;p27"/>
                <p:cNvGrpSpPr/>
                <p:nvPr/>
              </p:nvGrpSpPr>
              <p:grpSpPr>
                <a:xfrm>
                  <a:off x="12782157" y="3403239"/>
                  <a:ext cx="412976" cy="396132"/>
                  <a:chOff x="13554906" y="3320109"/>
                  <a:chExt cx="443917" cy="425811"/>
                </a:xfrm>
              </p:grpSpPr>
              <p:grpSp>
                <p:nvGrpSpPr>
                  <p:cNvPr id="1683" name="Google Shape;1683;p27"/>
                  <p:cNvGrpSpPr/>
                  <p:nvPr/>
                </p:nvGrpSpPr>
                <p:grpSpPr>
                  <a:xfrm>
                    <a:off x="13554906" y="3320109"/>
                    <a:ext cx="443917" cy="425811"/>
                    <a:chOff x="12909684" y="1276143"/>
                    <a:chExt cx="443917" cy="425811"/>
                  </a:xfrm>
                </p:grpSpPr>
                <p:sp>
                  <p:nvSpPr>
                    <p:cNvPr id="1684" name="Google Shape;1684;p27"/>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685" name="Google Shape;1685;p27"/>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686" name="Google Shape;1686;p27"/>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1687" name="Google Shape;1687;p27"/>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1688" name="Google Shape;1688;p27"/>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1689" name="Google Shape;1689;p27"/>
                <p:cNvGrpSpPr/>
                <p:nvPr/>
              </p:nvGrpSpPr>
              <p:grpSpPr>
                <a:xfrm>
                  <a:off x="13103513" y="3705268"/>
                  <a:ext cx="145820" cy="146462"/>
                  <a:chOff x="13096169" y="3602278"/>
                  <a:chExt cx="145820" cy="146462"/>
                </a:xfrm>
              </p:grpSpPr>
              <p:sp>
                <p:nvSpPr>
                  <p:cNvPr id="1690" name="Google Shape;1690;p27"/>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91" name="Google Shape;1691;p27"/>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692" name="Google Shape;1692;p27"/>
                <p:cNvGrpSpPr/>
                <p:nvPr/>
              </p:nvGrpSpPr>
              <p:grpSpPr>
                <a:xfrm rot="10800000">
                  <a:off x="13061402" y="3665637"/>
                  <a:ext cx="145820" cy="146462"/>
                  <a:chOff x="13096169" y="3602278"/>
                  <a:chExt cx="145820" cy="146462"/>
                </a:xfrm>
              </p:grpSpPr>
              <p:sp>
                <p:nvSpPr>
                  <p:cNvPr id="1693" name="Google Shape;1693;p27"/>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694" name="Google Shape;1694;p27"/>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1695" name="Google Shape;1695;p27"/>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1696" name="Google Shape;1696;p27"/>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697" name="Google Shape;1697;p27"/>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698" name="Google Shape;1698;p27"/>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1699" name="Google Shape;1699;p27"/>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1700" name="Google Shape;1700;p27"/>
            <p:cNvGrpSpPr/>
            <p:nvPr/>
          </p:nvGrpSpPr>
          <p:grpSpPr>
            <a:xfrm>
              <a:off x="-3365484" y="1226982"/>
              <a:ext cx="446937" cy="406485"/>
              <a:chOff x="-3563526" y="1409294"/>
              <a:chExt cx="354190" cy="322133"/>
            </a:xfrm>
          </p:grpSpPr>
          <p:grpSp>
            <p:nvGrpSpPr>
              <p:cNvPr id="1701" name="Google Shape;1701;p27"/>
              <p:cNvGrpSpPr/>
              <p:nvPr/>
            </p:nvGrpSpPr>
            <p:grpSpPr>
              <a:xfrm>
                <a:off x="-3499992" y="1409294"/>
                <a:ext cx="225195" cy="195499"/>
                <a:chOff x="8987389" y="1361199"/>
                <a:chExt cx="2200275" cy="1914525"/>
              </a:xfrm>
            </p:grpSpPr>
            <p:sp>
              <p:nvSpPr>
                <p:cNvPr id="1702" name="Google Shape;1702;p27"/>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1703" name="Google Shape;1703;p27"/>
                <p:cNvGrpSpPr/>
                <p:nvPr/>
              </p:nvGrpSpPr>
              <p:grpSpPr>
                <a:xfrm>
                  <a:off x="8987389" y="1361199"/>
                  <a:ext cx="2200275" cy="1914525"/>
                  <a:chOff x="8987389" y="1361199"/>
                  <a:chExt cx="2200275" cy="1914525"/>
                </a:xfrm>
              </p:grpSpPr>
              <p:sp>
                <p:nvSpPr>
                  <p:cNvPr id="1704" name="Google Shape;1704;p27"/>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1705" name="Google Shape;1705;p27"/>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1706" name="Google Shape;1706;p27"/>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Text + graph">
    <p:spTree>
      <p:nvGrpSpPr>
        <p:cNvPr id="1707" name="Shape 1707"/>
        <p:cNvGrpSpPr/>
        <p:nvPr/>
      </p:nvGrpSpPr>
      <p:grpSpPr>
        <a:xfrm>
          <a:off x="0" y="0"/>
          <a:ext cx="0" cy="0"/>
          <a:chOff x="0" y="0"/>
          <a:chExt cx="0" cy="0"/>
        </a:xfrm>
      </p:grpSpPr>
      <p:sp>
        <p:nvSpPr>
          <p:cNvPr id="1708" name="Google Shape;1708;p28"/>
          <p:cNvSpPr/>
          <p:nvPr/>
        </p:nvSpPr>
        <p:spPr>
          <a:xfrm>
            <a:off x="0" y="0"/>
            <a:ext cx="5374665" cy="6858000"/>
          </a:xfrm>
          <a:prstGeom prst="rect">
            <a:avLst/>
          </a:prstGeom>
          <a:solidFill>
            <a:schemeClr val="accen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709" name="Google Shape;1709;p28"/>
          <p:cNvSpPr txBox="1"/>
          <p:nvPr>
            <p:ph type="title"/>
          </p:nvPr>
        </p:nvSpPr>
        <p:spPr>
          <a:xfrm>
            <a:off x="718666" y="722455"/>
            <a:ext cx="3937333" cy="322156"/>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0" name="Google Shape;1710;p28"/>
          <p:cNvSpPr/>
          <p:nvPr>
            <p:ph idx="2" type="chart"/>
          </p:nvPr>
        </p:nvSpPr>
        <p:spPr>
          <a:xfrm>
            <a:off x="6093331" y="722455"/>
            <a:ext cx="5378669" cy="5278295"/>
          </a:xfrm>
          <a:prstGeom prst="rect">
            <a:avLst/>
          </a:prstGeom>
          <a:solidFill>
            <a:srgbClr val="F2F2F2"/>
          </a:solidFill>
          <a:ln>
            <a:noFill/>
          </a:ln>
        </p:spPr>
        <p:txBody>
          <a:bodyPr anchorCtr="0" anchor="ctr" bIns="1260000" lIns="0" spcFirstLastPara="1" rIns="0" wrap="square" tIns="0">
            <a:noAutofit/>
          </a:bodyPr>
          <a:lstStyle>
            <a:lvl1pPr lvl="0" marR="0" rtl="0" algn="ctr">
              <a:lnSpc>
                <a:spcPct val="100000"/>
              </a:lnSpc>
              <a:spcBef>
                <a:spcPts val="0"/>
              </a:spcBef>
              <a:spcAft>
                <a:spcPts val="0"/>
              </a:spcAft>
              <a:buClr>
                <a:schemeClr val="accent1"/>
              </a:buClr>
              <a:buSzPts val="1440"/>
              <a:buFont typeface="Arial"/>
              <a:buNone/>
              <a:defRPr b="0" i="1" sz="1200" u="none" cap="none" strike="noStrike">
                <a:solidFill>
                  <a:srgbClr val="7F7F7F"/>
                </a:solidFill>
                <a:latin typeface="Arial"/>
                <a:ea typeface="Arial"/>
                <a:cs typeface="Arial"/>
                <a:sym typeface="Arial"/>
              </a:defRPr>
            </a:lvl1pPr>
            <a:lvl2pPr lvl="1" marR="0" rtl="0" algn="l">
              <a:lnSpc>
                <a:spcPct val="90000"/>
              </a:lnSpc>
              <a:spcBef>
                <a:spcPts val="600"/>
              </a:spcBef>
              <a:spcAft>
                <a:spcPts val="0"/>
              </a:spcAft>
              <a:buClr>
                <a:schemeClr val="accent1"/>
              </a:buClr>
              <a:buSzPts val="24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600"/>
              </a:spcBef>
              <a:spcAft>
                <a:spcPts val="0"/>
              </a:spcAft>
              <a:buClr>
                <a:schemeClr val="accent3"/>
              </a:buClr>
              <a:buSzPts val="2000"/>
              <a:buFont typeface="Quattrocento Sans"/>
              <a:buNone/>
              <a:defRPr b="0" i="0" sz="2000" u="none" cap="none" strike="noStrike">
                <a:solidFill>
                  <a:schemeClr val="dk2"/>
                </a:solidFill>
                <a:latin typeface="Arial"/>
                <a:ea typeface="Arial"/>
                <a:cs typeface="Arial"/>
                <a:sym typeface="Arial"/>
              </a:defRPr>
            </a:lvl3pPr>
            <a:lvl4pPr lvl="3" marR="0" rtl="0" algn="l">
              <a:lnSpc>
                <a:spcPct val="90000"/>
              </a:lnSpc>
              <a:spcBef>
                <a:spcPts val="60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600"/>
              </a:spcBef>
              <a:spcAft>
                <a:spcPts val="0"/>
              </a:spcAft>
              <a:buClr>
                <a:schemeClr val="accent1"/>
              </a:buClr>
              <a:buSzPts val="2400"/>
              <a:buFont typeface="Arial"/>
              <a:buNone/>
              <a:defRPr b="0" i="0" sz="2400" u="none" cap="none" strike="noStrike">
                <a:solidFill>
                  <a:schemeClr val="accent1"/>
                </a:solidFill>
                <a:latin typeface="Arial"/>
                <a:ea typeface="Arial"/>
                <a:cs typeface="Arial"/>
                <a:sym typeface="Arial"/>
              </a:defRPr>
            </a:lvl5pPr>
            <a:lvl6pPr lvl="5" marR="0" rtl="0" algn="l">
              <a:lnSpc>
                <a:spcPct val="90000"/>
              </a:lnSpc>
              <a:spcBef>
                <a:spcPts val="6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accent1"/>
              </a:buClr>
              <a:buSzPts val="2000"/>
              <a:buFont typeface="Arial"/>
              <a:buAutoNum type="arabicPeriod"/>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accent1"/>
              </a:buClr>
              <a:buSzPts val="2000"/>
              <a:buFont typeface="Arial"/>
              <a:buAutoNum type="alphaLcPeriod"/>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600"/>
              </a:spcAft>
              <a:buClr>
                <a:schemeClr val="accent1"/>
              </a:buClr>
              <a:buSzPts val="1600"/>
              <a:buFont typeface="Arial"/>
              <a:buNone/>
              <a:defRPr b="0" i="1" sz="1600" u="none" cap="none" strike="noStrike">
                <a:solidFill>
                  <a:schemeClr val="dk1"/>
                </a:solidFill>
                <a:latin typeface="Arial"/>
                <a:ea typeface="Arial"/>
                <a:cs typeface="Arial"/>
                <a:sym typeface="Arial"/>
              </a:defRPr>
            </a:lvl9pPr>
          </a:lstStyle>
          <a:p/>
        </p:txBody>
      </p:sp>
      <p:sp>
        <p:nvSpPr>
          <p:cNvPr id="1711" name="Google Shape;1711;p28"/>
          <p:cNvSpPr/>
          <p:nvPr/>
        </p:nvSpPr>
        <p:spPr>
          <a:xfrm>
            <a:off x="0" y="-441330"/>
            <a:ext cx="1361463"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Text + graph</a:t>
            </a:r>
            <a:endParaRPr/>
          </a:p>
        </p:txBody>
      </p:sp>
      <p:sp>
        <p:nvSpPr>
          <p:cNvPr id="1712" name="Google Shape;1712;p28"/>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3" name="Google Shape;1713;p28"/>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714" name="Google Shape;1714;p28"/>
          <p:cNvSpPr txBox="1"/>
          <p:nvPr>
            <p:ph idx="1" type="body"/>
          </p:nvPr>
        </p:nvSpPr>
        <p:spPr>
          <a:xfrm>
            <a:off x="718666" y="1569104"/>
            <a:ext cx="3937333"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dk2"/>
              </a:buClr>
              <a:buSzPts val="3600"/>
              <a:buNone/>
              <a:defRPr>
                <a:solidFill>
                  <a:schemeClr val="dk2"/>
                </a:solidFill>
              </a:defRPr>
            </a:lvl4pPr>
            <a:lvl5pPr indent="-228600" lvl="4" marL="2286000" algn="l">
              <a:lnSpc>
                <a:spcPct val="90000"/>
              </a:lnSpc>
              <a:spcBef>
                <a:spcPts val="600"/>
              </a:spcBef>
              <a:spcAft>
                <a:spcPts val="0"/>
              </a:spcAft>
              <a:buClr>
                <a:schemeClr val="dk2"/>
              </a:buClr>
              <a:buSzPts val="2400"/>
              <a:buNone/>
              <a:defRPr b="0">
                <a:solidFill>
                  <a:schemeClr val="dk2"/>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grpSp>
        <p:nvGrpSpPr>
          <p:cNvPr id="1715" name="Google Shape;1715;p28"/>
          <p:cNvGrpSpPr/>
          <p:nvPr/>
        </p:nvGrpSpPr>
        <p:grpSpPr>
          <a:xfrm>
            <a:off x="721079" y="6216736"/>
            <a:ext cx="961200" cy="381600"/>
            <a:chOff x="2807303" y="2354764"/>
            <a:chExt cx="944974" cy="368527"/>
          </a:xfrm>
        </p:grpSpPr>
        <p:sp>
          <p:nvSpPr>
            <p:cNvPr id="1716" name="Google Shape;1716;p28"/>
            <p:cNvSpPr/>
            <p:nvPr/>
          </p:nvSpPr>
          <p:spPr>
            <a:xfrm>
              <a:off x="2994660" y="2537173"/>
              <a:ext cx="174307" cy="186023"/>
            </a:xfrm>
            <a:custGeom>
              <a:rect b="b" l="l" r="r" t="t"/>
              <a:pathLst>
                <a:path extrusionOk="0" h="186023" w="174307">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7" name="Google Shape;1717;p28"/>
            <p:cNvSpPr/>
            <p:nvPr/>
          </p:nvSpPr>
          <p:spPr>
            <a:xfrm>
              <a:off x="2807303" y="2537173"/>
              <a:ext cx="163639" cy="182213"/>
            </a:xfrm>
            <a:custGeom>
              <a:rect b="b" l="l" r="r" t="t"/>
              <a:pathLst>
                <a:path extrusionOk="0" h="182213" w="163639">
                  <a:moveTo>
                    <a:pt x="56578" y="182213"/>
                  </a:moveTo>
                  <a:lnTo>
                    <a:pt x="107061" y="182213"/>
                  </a:lnTo>
                  <a:lnTo>
                    <a:pt x="107061" y="35338"/>
                  </a:lnTo>
                  <a:lnTo>
                    <a:pt x="163640" y="35338"/>
                  </a:lnTo>
                  <a:lnTo>
                    <a:pt x="163640" y="0"/>
                  </a:lnTo>
                  <a:lnTo>
                    <a:pt x="0" y="0"/>
                  </a:lnTo>
                  <a:lnTo>
                    <a:pt x="0" y="35338"/>
                  </a:lnTo>
                  <a:lnTo>
                    <a:pt x="56578" y="3533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8" name="Google Shape;1718;p28"/>
            <p:cNvSpPr/>
            <p:nvPr/>
          </p:nvSpPr>
          <p:spPr>
            <a:xfrm>
              <a:off x="2856490" y="2354764"/>
              <a:ext cx="172449" cy="170903"/>
            </a:xfrm>
            <a:custGeom>
              <a:rect b="b" l="l" r="r" t="t"/>
              <a:pathLst>
                <a:path extrusionOk="0" h="170903" w="172449">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9" name="Google Shape;1719;p28"/>
            <p:cNvSpPr/>
            <p:nvPr/>
          </p:nvSpPr>
          <p:spPr>
            <a:xfrm>
              <a:off x="3391376" y="2588894"/>
              <a:ext cx="114680" cy="134397"/>
            </a:xfrm>
            <a:custGeom>
              <a:rect b="b" l="l" r="r" t="t"/>
              <a:pathLst>
                <a:path extrusionOk="0" h="134397" w="114680">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0" name="Google Shape;1720;p28"/>
            <p:cNvSpPr/>
            <p:nvPr/>
          </p:nvSpPr>
          <p:spPr>
            <a:xfrm>
              <a:off x="3535108" y="2537173"/>
              <a:ext cx="24003" cy="182213"/>
            </a:xfrm>
            <a:custGeom>
              <a:rect b="b" l="l" r="r" t="t"/>
              <a:pathLst>
                <a:path extrusionOk="0" h="182213" w="24003">
                  <a:moveTo>
                    <a:pt x="0" y="0"/>
                  </a:moveTo>
                  <a:lnTo>
                    <a:pt x="24003" y="0"/>
                  </a:lnTo>
                  <a:lnTo>
                    <a:pt x="24003" y="182213"/>
                  </a:lnTo>
                  <a:lnTo>
                    <a:pt x="0" y="1822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1" name="Google Shape;1721;p28"/>
            <p:cNvSpPr/>
            <p:nvPr/>
          </p:nvSpPr>
          <p:spPr>
            <a:xfrm>
              <a:off x="3585591" y="2533363"/>
              <a:ext cx="81533" cy="186023"/>
            </a:xfrm>
            <a:custGeom>
              <a:rect b="b" l="l" r="r" t="t"/>
              <a:pathLst>
                <a:path extrusionOk="0" h="186023" w="8153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2" name="Google Shape;1722;p28"/>
            <p:cNvSpPr/>
            <p:nvPr/>
          </p:nvSpPr>
          <p:spPr>
            <a:xfrm>
              <a:off x="3677316" y="2558224"/>
              <a:ext cx="74961" cy="164972"/>
            </a:xfrm>
            <a:custGeom>
              <a:rect b="b" l="l" r="r" t="t"/>
              <a:pathLst>
                <a:path extrusionOk="0" h="164972" w="74961">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3" name="Google Shape;1723;p28"/>
            <p:cNvSpPr/>
            <p:nvPr/>
          </p:nvSpPr>
          <p:spPr>
            <a:xfrm>
              <a:off x="3219450" y="2537078"/>
              <a:ext cx="148685" cy="182308"/>
            </a:xfrm>
            <a:custGeom>
              <a:rect b="b" l="l" r="r" t="t"/>
              <a:pathLst>
                <a:path extrusionOk="0" h="182308" w="148685">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24" name="Google Shape;1724;p28"/>
          <p:cNvGrpSpPr/>
          <p:nvPr/>
        </p:nvGrpSpPr>
        <p:grpSpPr>
          <a:xfrm>
            <a:off x="-3786437" y="0"/>
            <a:ext cx="3693386" cy="5359349"/>
            <a:chOff x="-3786437" y="0"/>
            <a:chExt cx="3693386" cy="5359349"/>
          </a:xfrm>
        </p:grpSpPr>
        <p:sp>
          <p:nvSpPr>
            <p:cNvPr id="1725" name="Google Shape;1725;p28"/>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1726" name="Google Shape;1726;p28"/>
            <p:cNvSpPr/>
            <p:nvPr/>
          </p:nvSpPr>
          <p:spPr>
            <a:xfrm>
              <a:off x="-3786165" y="1707400"/>
              <a:ext cx="3593091" cy="2836018"/>
            </a:xfrm>
            <a:prstGeom prst="rect">
              <a:avLst/>
            </a:prstGeom>
            <a:solidFill>
              <a:schemeClr val="accent1"/>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1727" name="Google Shape;1727;p28"/>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1728" name="Google Shape;1728;p28"/>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1729" name="Google Shape;1729;p28"/>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1730" name="Google Shape;1730;p28"/>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1731" name="Google Shape;1731;p28"/>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1732" name="Google Shape;1732;p28"/>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1733" name="Google Shape;1733;p28"/>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734" name="Google Shape;1734;p28"/>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1735" name="Google Shape;1735;p28"/>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1736" name="Google Shape;1736;p28"/>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1737" name="Google Shape;1737;p28"/>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dk1"/>
                  </a:solidFill>
                  <a:latin typeface="Arial"/>
                  <a:ea typeface="Arial"/>
                  <a:cs typeface="Arial"/>
                  <a:sym typeface="Arial"/>
                </a:rPr>
                <a:t>Subtitle</a:t>
              </a:r>
              <a:endParaRPr/>
            </a:p>
          </p:txBody>
        </p:sp>
        <p:sp>
          <p:nvSpPr>
            <p:cNvPr id="1738" name="Google Shape;1738;p28"/>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1739" name="Google Shape;1739;p28"/>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1740" name="Google Shape;1740;p28"/>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1741" name="Google Shape;1741;p28"/>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1742" name="Google Shape;1742;p28"/>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1743" name="Google Shape;1743;p28"/>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1744" name="Google Shape;1744;p28"/>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1745" name="Google Shape;1745;p28"/>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1746" name="Google Shape;1746;p28"/>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747" name="Google Shape;1747;p28"/>
            <p:cNvGrpSpPr/>
            <p:nvPr/>
          </p:nvGrpSpPr>
          <p:grpSpPr>
            <a:xfrm>
              <a:off x="-376736" y="4400186"/>
              <a:ext cx="283685" cy="283685"/>
              <a:chOff x="-510741" y="5913713"/>
              <a:chExt cx="267555" cy="267555"/>
            </a:xfrm>
          </p:grpSpPr>
          <p:sp>
            <p:nvSpPr>
              <p:cNvPr id="1748" name="Google Shape;1748;p28"/>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749" name="Google Shape;1749;p28"/>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750" name="Google Shape;1750;p28"/>
            <p:cNvGrpSpPr/>
            <p:nvPr/>
          </p:nvGrpSpPr>
          <p:grpSpPr>
            <a:xfrm>
              <a:off x="-3605171" y="458674"/>
              <a:ext cx="3234311" cy="558875"/>
              <a:chOff x="-3605171" y="458674"/>
              <a:chExt cx="3234311" cy="558875"/>
            </a:xfrm>
          </p:grpSpPr>
          <p:sp>
            <p:nvSpPr>
              <p:cNvPr id="1751" name="Google Shape;1751;p28"/>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1752" name="Google Shape;1752;p28"/>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753" name="Google Shape;1753;p28"/>
              <p:cNvGrpSpPr/>
              <p:nvPr/>
            </p:nvGrpSpPr>
            <p:grpSpPr>
              <a:xfrm>
                <a:off x="-3386247" y="830871"/>
                <a:ext cx="139423" cy="109566"/>
                <a:chOff x="-2866744" y="827071"/>
                <a:chExt cx="168701" cy="132575"/>
              </a:xfrm>
            </p:grpSpPr>
            <p:grpSp>
              <p:nvGrpSpPr>
                <p:cNvPr id="1754" name="Google Shape;1754;p28"/>
                <p:cNvGrpSpPr/>
                <p:nvPr/>
              </p:nvGrpSpPr>
              <p:grpSpPr>
                <a:xfrm>
                  <a:off x="-2866744" y="827071"/>
                  <a:ext cx="168701" cy="132575"/>
                  <a:chOff x="-2866744" y="827071"/>
                  <a:chExt cx="168701" cy="132575"/>
                </a:xfrm>
              </p:grpSpPr>
              <p:cxnSp>
                <p:nvCxnSpPr>
                  <p:cNvPr id="1755" name="Google Shape;1755;p28"/>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56" name="Google Shape;1756;p28"/>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57" name="Google Shape;1757;p28"/>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58" name="Google Shape;1758;p28"/>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59" name="Google Shape;1759;p28"/>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760" name="Google Shape;1760;p28"/>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761" name="Google Shape;1761;p28"/>
              <p:cNvGrpSpPr/>
              <p:nvPr/>
            </p:nvGrpSpPr>
            <p:grpSpPr>
              <a:xfrm>
                <a:off x="-3605171" y="830871"/>
                <a:ext cx="139423" cy="109566"/>
                <a:chOff x="-2866744" y="518074"/>
                <a:chExt cx="168701" cy="132575"/>
              </a:xfrm>
            </p:grpSpPr>
            <p:grpSp>
              <p:nvGrpSpPr>
                <p:cNvPr id="1762" name="Google Shape;1762;p28"/>
                <p:cNvGrpSpPr/>
                <p:nvPr/>
              </p:nvGrpSpPr>
              <p:grpSpPr>
                <a:xfrm>
                  <a:off x="-2866744" y="518074"/>
                  <a:ext cx="168701" cy="132575"/>
                  <a:chOff x="-2866744" y="518074"/>
                  <a:chExt cx="168701" cy="132575"/>
                </a:xfrm>
              </p:grpSpPr>
              <p:cxnSp>
                <p:nvCxnSpPr>
                  <p:cNvPr id="1763" name="Google Shape;1763;p28"/>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64" name="Google Shape;1764;p28"/>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65" name="Google Shape;1765;p28"/>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66" name="Google Shape;1766;p28"/>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67" name="Google Shape;1767;p28"/>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768" name="Google Shape;1768;p28"/>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1769" name="Google Shape;1769;p28"/>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1770" name="Google Shape;1770;p28"/>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1771" name="Google Shape;1771;p28"/>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1772" name="Google Shape;1772;p28"/>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1773" name="Google Shape;1773;p28"/>
              <p:cNvGrpSpPr/>
              <p:nvPr/>
            </p:nvGrpSpPr>
            <p:grpSpPr>
              <a:xfrm>
                <a:off x="-2916763" y="769168"/>
                <a:ext cx="268738" cy="248381"/>
                <a:chOff x="-2916763" y="769168"/>
                <a:chExt cx="268738" cy="248381"/>
              </a:xfrm>
            </p:grpSpPr>
            <p:sp>
              <p:nvSpPr>
                <p:cNvPr id="1774" name="Google Shape;1774;p28"/>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775" name="Google Shape;1775;p28"/>
                <p:cNvGrpSpPr/>
                <p:nvPr/>
              </p:nvGrpSpPr>
              <p:grpSpPr>
                <a:xfrm>
                  <a:off x="-2866744" y="827071"/>
                  <a:ext cx="168701" cy="132575"/>
                  <a:chOff x="-2866744" y="827071"/>
                  <a:chExt cx="168701" cy="132575"/>
                </a:xfrm>
              </p:grpSpPr>
              <p:cxnSp>
                <p:nvCxnSpPr>
                  <p:cNvPr id="1776" name="Google Shape;1776;p28"/>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77" name="Google Shape;1777;p28"/>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78" name="Google Shape;1778;p28"/>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79" name="Google Shape;1779;p28"/>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80" name="Google Shape;1780;p28"/>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781" name="Google Shape;1781;p28"/>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782" name="Google Shape;1782;p28"/>
              <p:cNvGrpSpPr/>
              <p:nvPr/>
            </p:nvGrpSpPr>
            <p:grpSpPr>
              <a:xfrm>
                <a:off x="-2916763" y="460171"/>
                <a:ext cx="268738" cy="248381"/>
                <a:chOff x="-2916763" y="460171"/>
                <a:chExt cx="268738" cy="248381"/>
              </a:xfrm>
            </p:grpSpPr>
            <p:sp>
              <p:nvSpPr>
                <p:cNvPr id="1783" name="Google Shape;1783;p28"/>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1784" name="Google Shape;1784;p28"/>
                <p:cNvGrpSpPr/>
                <p:nvPr/>
              </p:nvGrpSpPr>
              <p:grpSpPr>
                <a:xfrm>
                  <a:off x="-2866744" y="518074"/>
                  <a:ext cx="168701" cy="132575"/>
                  <a:chOff x="-2866744" y="518074"/>
                  <a:chExt cx="168701" cy="132575"/>
                </a:xfrm>
              </p:grpSpPr>
              <p:cxnSp>
                <p:nvCxnSpPr>
                  <p:cNvPr id="1785" name="Google Shape;1785;p28"/>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86" name="Google Shape;1786;p28"/>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87" name="Google Shape;1787;p28"/>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88" name="Google Shape;1788;p28"/>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789" name="Google Shape;1789;p28"/>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790" name="Google Shape;1790;p28"/>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1791" name="Google Shape;1791;p28"/>
            <p:cNvGrpSpPr/>
            <p:nvPr/>
          </p:nvGrpSpPr>
          <p:grpSpPr>
            <a:xfrm>
              <a:off x="-938434" y="4663037"/>
              <a:ext cx="627798" cy="576693"/>
              <a:chOff x="-1753862" y="6112775"/>
              <a:chExt cx="759635" cy="697798"/>
            </a:xfrm>
          </p:grpSpPr>
          <p:grpSp>
            <p:nvGrpSpPr>
              <p:cNvPr id="1792" name="Google Shape;1792;p28"/>
              <p:cNvGrpSpPr/>
              <p:nvPr/>
            </p:nvGrpSpPr>
            <p:grpSpPr>
              <a:xfrm>
                <a:off x="-1484858" y="6112775"/>
                <a:ext cx="205431" cy="293286"/>
                <a:chOff x="4768" y="2783"/>
                <a:chExt cx="788" cy="1125"/>
              </a:xfrm>
            </p:grpSpPr>
            <p:sp>
              <p:nvSpPr>
                <p:cNvPr id="1793" name="Google Shape;1793;p28"/>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794" name="Google Shape;1794;p28"/>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795" name="Google Shape;1795;p28"/>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796" name="Google Shape;1796;p28"/>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797" name="Google Shape;1797;p28"/>
          <p:cNvGrpSpPr/>
          <p:nvPr/>
        </p:nvGrpSpPr>
        <p:grpSpPr>
          <a:xfrm>
            <a:off x="12377595" y="2"/>
            <a:ext cx="3693386" cy="5715919"/>
            <a:chOff x="-3786437" y="2"/>
            <a:chExt cx="3693386" cy="5715919"/>
          </a:xfrm>
        </p:grpSpPr>
        <p:grpSp>
          <p:nvGrpSpPr>
            <p:cNvPr id="1798" name="Google Shape;1798;p28"/>
            <p:cNvGrpSpPr/>
            <p:nvPr/>
          </p:nvGrpSpPr>
          <p:grpSpPr>
            <a:xfrm>
              <a:off x="-3786437" y="3234716"/>
              <a:ext cx="3693386" cy="2481205"/>
              <a:chOff x="-3786437" y="3234716"/>
              <a:chExt cx="3693386" cy="2481205"/>
            </a:xfrm>
          </p:grpSpPr>
          <p:sp>
            <p:nvSpPr>
              <p:cNvPr id="1799" name="Google Shape;1799;p28"/>
              <p:cNvSpPr/>
              <p:nvPr/>
            </p:nvSpPr>
            <p:spPr>
              <a:xfrm>
                <a:off x="-3786165" y="3234716"/>
                <a:ext cx="3593091" cy="184934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EDIT CHART DATA</a:t>
                </a:r>
                <a:endParaRPr/>
              </a:p>
            </p:txBody>
          </p:sp>
          <p:sp>
            <p:nvSpPr>
              <p:cNvPr id="1800" name="Google Shape;1800;p28"/>
              <p:cNvSpPr/>
              <p:nvPr/>
            </p:nvSpPr>
            <p:spPr>
              <a:xfrm>
                <a:off x="-3603587" y="369931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801" name="Google Shape;1801;p28"/>
              <p:cNvSpPr/>
              <p:nvPr/>
            </p:nvSpPr>
            <p:spPr>
              <a:xfrm>
                <a:off x="-3319415" y="3699315"/>
                <a:ext cx="2944682" cy="32768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chart</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choose </a:t>
                </a:r>
                <a:r>
                  <a:rPr b="1" i="0" lang="en-GB" sz="1200" u="none" cap="none" strike="noStrike">
                    <a:solidFill>
                      <a:srgbClr val="000000"/>
                    </a:solidFill>
                    <a:latin typeface="Calibri"/>
                    <a:ea typeface="Calibri"/>
                    <a:cs typeface="Calibri"/>
                    <a:sym typeface="Calibri"/>
                  </a:rPr>
                  <a:t>‘Edit data’</a:t>
                </a:r>
                <a:r>
                  <a:rPr b="0" i="0" lang="en-GB" sz="1200" u="none" cap="none" strike="noStrike">
                    <a:solidFill>
                      <a:srgbClr val="000000"/>
                    </a:solidFill>
                    <a:latin typeface="Calibri"/>
                    <a:ea typeface="Calibri"/>
                    <a:cs typeface="Calibri"/>
                    <a:sym typeface="Calibri"/>
                  </a:rPr>
                  <a:t>.</a:t>
                </a:r>
                <a:endParaRPr/>
              </a:p>
            </p:txBody>
          </p:sp>
          <p:grpSp>
            <p:nvGrpSpPr>
              <p:cNvPr id="1802" name="Google Shape;1802;p28"/>
              <p:cNvGrpSpPr/>
              <p:nvPr/>
            </p:nvGrpSpPr>
            <p:grpSpPr>
              <a:xfrm>
                <a:off x="-3314821" y="4139107"/>
                <a:ext cx="1495189" cy="563933"/>
                <a:chOff x="-3314821" y="3310415"/>
                <a:chExt cx="1495189" cy="563933"/>
              </a:xfrm>
            </p:grpSpPr>
            <p:sp>
              <p:nvSpPr>
                <p:cNvPr id="1803" name="Google Shape;1803;p28"/>
                <p:cNvSpPr/>
                <p:nvPr/>
              </p:nvSpPr>
              <p:spPr>
                <a:xfrm>
                  <a:off x="-3314821" y="3310415"/>
                  <a:ext cx="1403797" cy="504851"/>
                </a:xfrm>
                <a:prstGeom prst="rect">
                  <a:avLst/>
                </a:prstGeom>
                <a:solidFill>
                  <a:srgbClr val="FFFFFF"/>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804" name="Google Shape;1804;p28"/>
                <p:cNvSpPr/>
                <p:nvPr/>
              </p:nvSpPr>
              <p:spPr>
                <a:xfrm>
                  <a:off x="-3304719" y="3564140"/>
                  <a:ext cx="1387813" cy="246608"/>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805" name="Google Shape;1805;p28"/>
                <p:cNvSpPr txBox="1"/>
                <p:nvPr/>
              </p:nvSpPr>
              <p:spPr>
                <a:xfrm>
                  <a:off x="-3122115" y="3369117"/>
                  <a:ext cx="1258624" cy="1374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Change chart type</a:t>
                  </a:r>
                  <a:endParaRPr/>
                </a:p>
              </p:txBody>
            </p:sp>
            <p:sp>
              <p:nvSpPr>
                <p:cNvPr id="1806" name="Google Shape;1806;p28"/>
                <p:cNvSpPr txBox="1"/>
                <p:nvPr/>
              </p:nvSpPr>
              <p:spPr>
                <a:xfrm>
                  <a:off x="-3115840" y="3624236"/>
                  <a:ext cx="1296208"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Edit data</a:t>
                  </a:r>
                  <a:endParaRPr/>
                </a:p>
              </p:txBody>
            </p:sp>
            <p:sp>
              <p:nvSpPr>
                <p:cNvPr id="1807" name="Google Shape;1807;p28"/>
                <p:cNvSpPr/>
                <p:nvPr/>
              </p:nvSpPr>
              <p:spPr>
                <a:xfrm>
                  <a:off x="-1959834" y="3694348"/>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nvGrpSpPr>
                <p:cNvPr id="1808" name="Google Shape;1808;p28"/>
                <p:cNvGrpSpPr/>
                <p:nvPr/>
              </p:nvGrpSpPr>
              <p:grpSpPr>
                <a:xfrm>
                  <a:off x="-3261976" y="3361742"/>
                  <a:ext cx="139861" cy="152244"/>
                  <a:chOff x="12574450" y="6053892"/>
                  <a:chExt cx="169232" cy="184215"/>
                </a:xfrm>
              </p:grpSpPr>
              <p:sp>
                <p:nvSpPr>
                  <p:cNvPr id="1809" name="Google Shape;1809;p28"/>
                  <p:cNvSpPr/>
                  <p:nvPr/>
                </p:nvSpPr>
                <p:spPr>
                  <a:xfrm>
                    <a:off x="12574450" y="6111529"/>
                    <a:ext cx="46293" cy="126577"/>
                  </a:xfrm>
                  <a:prstGeom prst="rect">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10" name="Google Shape;1810;p28"/>
                  <p:cNvSpPr/>
                  <p:nvPr/>
                </p:nvSpPr>
                <p:spPr>
                  <a:xfrm>
                    <a:off x="12635427" y="6053892"/>
                    <a:ext cx="46293" cy="184215"/>
                  </a:xfrm>
                  <a:prstGeom prst="rect">
                    <a:avLst/>
                  </a:prstGeom>
                  <a:solidFill>
                    <a:srgbClr val="EDC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11" name="Google Shape;1811;p28"/>
                  <p:cNvSpPr/>
                  <p:nvPr/>
                </p:nvSpPr>
                <p:spPr>
                  <a:xfrm>
                    <a:off x="12697389" y="6094907"/>
                    <a:ext cx="46293" cy="1432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812" name="Google Shape;1812;p28"/>
                <p:cNvGrpSpPr/>
                <p:nvPr/>
              </p:nvGrpSpPr>
              <p:grpSpPr>
                <a:xfrm>
                  <a:off x="-3261070" y="3635199"/>
                  <a:ext cx="160688" cy="145484"/>
                  <a:chOff x="-3261070" y="3620931"/>
                  <a:chExt cx="184486" cy="167031"/>
                </a:xfrm>
              </p:grpSpPr>
              <p:sp>
                <p:nvSpPr>
                  <p:cNvPr id="1813" name="Google Shape;1813;p28"/>
                  <p:cNvSpPr/>
                  <p:nvPr/>
                </p:nvSpPr>
                <p:spPr>
                  <a:xfrm>
                    <a:off x="-3261070" y="3643881"/>
                    <a:ext cx="142985" cy="952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nvGrpSpPr>
                  <p:cNvPr id="1814" name="Google Shape;1814;p28"/>
                  <p:cNvGrpSpPr/>
                  <p:nvPr/>
                </p:nvGrpSpPr>
                <p:grpSpPr>
                  <a:xfrm>
                    <a:off x="-3261070" y="3622063"/>
                    <a:ext cx="141113" cy="117345"/>
                    <a:chOff x="1094874" y="-878306"/>
                    <a:chExt cx="867364" cy="613611"/>
                  </a:xfrm>
                </p:grpSpPr>
                <p:cxnSp>
                  <p:nvCxnSpPr>
                    <p:cNvPr id="1815" name="Google Shape;1815;p28"/>
                    <p:cNvCxnSpPr/>
                    <p:nvPr/>
                  </p:nvCxnSpPr>
                  <p:spPr>
                    <a:xfrm>
                      <a:off x="1094874" y="-878305"/>
                      <a:ext cx="0" cy="613610"/>
                    </a:xfrm>
                    <a:prstGeom prst="straightConnector1">
                      <a:avLst/>
                    </a:prstGeom>
                    <a:noFill/>
                    <a:ln cap="flat" cmpd="sng" w="9525">
                      <a:solidFill>
                        <a:srgbClr val="818181"/>
                      </a:solidFill>
                      <a:prstDash val="solid"/>
                      <a:miter lim="800000"/>
                      <a:headEnd len="sm" w="sm" type="none"/>
                      <a:tailEnd len="sm" w="sm" type="none"/>
                    </a:ln>
                  </p:spPr>
                </p:cxnSp>
                <p:cxnSp>
                  <p:nvCxnSpPr>
                    <p:cNvPr id="1816" name="Google Shape;1816;p28"/>
                    <p:cNvCxnSpPr/>
                    <p:nvPr/>
                  </p:nvCxnSpPr>
                  <p:spPr>
                    <a:xfrm>
                      <a:off x="1962238" y="-878306"/>
                      <a:ext cx="0" cy="613611"/>
                    </a:xfrm>
                    <a:prstGeom prst="straightConnector1">
                      <a:avLst/>
                    </a:prstGeom>
                    <a:noFill/>
                    <a:ln cap="flat" cmpd="sng" w="9525">
                      <a:solidFill>
                        <a:srgbClr val="818181"/>
                      </a:solidFill>
                      <a:prstDash val="solid"/>
                      <a:miter lim="800000"/>
                      <a:headEnd len="sm" w="sm" type="none"/>
                      <a:tailEnd len="sm" w="sm" type="none"/>
                    </a:ln>
                  </p:spPr>
                </p:cxnSp>
                <p:grpSp>
                  <p:nvGrpSpPr>
                    <p:cNvPr id="1817" name="Google Shape;1817;p28"/>
                    <p:cNvGrpSpPr/>
                    <p:nvPr/>
                  </p:nvGrpSpPr>
                  <p:grpSpPr>
                    <a:xfrm>
                      <a:off x="1270535" y="-878306"/>
                      <a:ext cx="526983" cy="613611"/>
                      <a:chOff x="1270535" y="-745959"/>
                      <a:chExt cx="526983" cy="481264"/>
                    </a:xfrm>
                  </p:grpSpPr>
                  <p:cxnSp>
                    <p:nvCxnSpPr>
                      <p:cNvPr id="1818" name="Google Shape;1818;p28"/>
                      <p:cNvCxnSpPr/>
                      <p:nvPr/>
                    </p:nvCxnSpPr>
                    <p:spPr>
                      <a:xfrm>
                        <a:off x="1446196" y="-745959"/>
                        <a:ext cx="0" cy="481264"/>
                      </a:xfrm>
                      <a:prstGeom prst="straightConnector1">
                        <a:avLst/>
                      </a:prstGeom>
                      <a:noFill/>
                      <a:ln cap="flat" cmpd="sng" w="9525">
                        <a:solidFill>
                          <a:srgbClr val="818181"/>
                        </a:solidFill>
                        <a:prstDash val="solid"/>
                        <a:miter lim="800000"/>
                        <a:headEnd len="sm" w="sm" type="none"/>
                        <a:tailEnd len="sm" w="sm" type="none"/>
                      </a:ln>
                    </p:spPr>
                  </p:cxnSp>
                  <p:cxnSp>
                    <p:nvCxnSpPr>
                      <p:cNvPr id="1819" name="Google Shape;1819;p28"/>
                      <p:cNvCxnSpPr/>
                      <p:nvPr/>
                    </p:nvCxnSpPr>
                    <p:spPr>
                      <a:xfrm>
                        <a:off x="1270535" y="-745959"/>
                        <a:ext cx="0" cy="481264"/>
                      </a:xfrm>
                      <a:prstGeom prst="straightConnector1">
                        <a:avLst/>
                      </a:prstGeom>
                      <a:noFill/>
                      <a:ln cap="flat" cmpd="sng" w="9525">
                        <a:solidFill>
                          <a:srgbClr val="818181"/>
                        </a:solidFill>
                        <a:prstDash val="solid"/>
                        <a:miter lim="800000"/>
                        <a:headEnd len="sm" w="sm" type="none"/>
                        <a:tailEnd len="sm" w="sm" type="none"/>
                      </a:ln>
                    </p:spPr>
                  </p:cxnSp>
                  <p:cxnSp>
                    <p:nvCxnSpPr>
                      <p:cNvPr id="1820" name="Google Shape;1820;p28"/>
                      <p:cNvCxnSpPr/>
                      <p:nvPr/>
                    </p:nvCxnSpPr>
                    <p:spPr>
                      <a:xfrm>
                        <a:off x="1621857" y="-745959"/>
                        <a:ext cx="0" cy="481264"/>
                      </a:xfrm>
                      <a:prstGeom prst="straightConnector1">
                        <a:avLst/>
                      </a:prstGeom>
                      <a:noFill/>
                      <a:ln cap="flat" cmpd="sng" w="9525">
                        <a:solidFill>
                          <a:srgbClr val="818181"/>
                        </a:solidFill>
                        <a:prstDash val="solid"/>
                        <a:miter lim="800000"/>
                        <a:headEnd len="sm" w="sm" type="none"/>
                        <a:tailEnd len="sm" w="sm" type="none"/>
                      </a:ln>
                    </p:spPr>
                  </p:cxnSp>
                  <p:cxnSp>
                    <p:nvCxnSpPr>
                      <p:cNvPr id="1821" name="Google Shape;1821;p28"/>
                      <p:cNvCxnSpPr/>
                      <p:nvPr/>
                    </p:nvCxnSpPr>
                    <p:spPr>
                      <a:xfrm>
                        <a:off x="1797518" y="-745959"/>
                        <a:ext cx="0" cy="481264"/>
                      </a:xfrm>
                      <a:prstGeom prst="straightConnector1">
                        <a:avLst/>
                      </a:prstGeom>
                      <a:noFill/>
                      <a:ln cap="flat" cmpd="sng" w="9525">
                        <a:solidFill>
                          <a:srgbClr val="818181"/>
                        </a:solidFill>
                        <a:prstDash val="solid"/>
                        <a:miter lim="800000"/>
                        <a:headEnd len="sm" w="sm" type="none"/>
                        <a:tailEnd len="sm" w="sm" type="none"/>
                      </a:ln>
                    </p:spPr>
                  </p:cxnSp>
                </p:grpSp>
              </p:grpSp>
              <p:cxnSp>
                <p:nvCxnSpPr>
                  <p:cNvPr id="1822" name="Google Shape;1822;p28"/>
                  <p:cNvCxnSpPr/>
                  <p:nvPr/>
                </p:nvCxnSpPr>
                <p:spPr>
                  <a:xfrm rot="10800000">
                    <a:off x="-3260471" y="3739408"/>
                    <a:ext cx="143329" cy="0"/>
                  </a:xfrm>
                  <a:prstGeom prst="straightConnector1">
                    <a:avLst/>
                  </a:prstGeom>
                  <a:noFill/>
                  <a:ln cap="flat" cmpd="sng" w="9525">
                    <a:solidFill>
                      <a:srgbClr val="818181"/>
                    </a:solidFill>
                    <a:prstDash val="solid"/>
                    <a:miter lim="800000"/>
                    <a:headEnd len="sm" w="sm" type="none"/>
                    <a:tailEnd len="sm" w="sm" type="none"/>
                  </a:ln>
                </p:spPr>
              </p:cxnSp>
              <p:cxnSp>
                <p:nvCxnSpPr>
                  <p:cNvPr id="1823" name="Google Shape;1823;p28"/>
                  <p:cNvCxnSpPr/>
                  <p:nvPr/>
                </p:nvCxnSpPr>
                <p:spPr>
                  <a:xfrm rot="10800000">
                    <a:off x="-3261070" y="3713352"/>
                    <a:ext cx="142893" cy="0"/>
                  </a:xfrm>
                  <a:prstGeom prst="straightConnector1">
                    <a:avLst/>
                  </a:prstGeom>
                  <a:noFill/>
                  <a:ln cap="flat" cmpd="sng" w="9525">
                    <a:solidFill>
                      <a:srgbClr val="818181"/>
                    </a:solidFill>
                    <a:prstDash val="solid"/>
                    <a:miter lim="800000"/>
                    <a:headEnd len="sm" w="sm" type="none"/>
                    <a:tailEnd len="sm" w="sm" type="none"/>
                  </a:ln>
                </p:spPr>
              </p:cxnSp>
              <p:cxnSp>
                <p:nvCxnSpPr>
                  <p:cNvPr id="1824" name="Google Shape;1824;p28"/>
                  <p:cNvCxnSpPr/>
                  <p:nvPr/>
                </p:nvCxnSpPr>
                <p:spPr>
                  <a:xfrm rot="10800000">
                    <a:off x="-3261070" y="3689677"/>
                    <a:ext cx="142893" cy="0"/>
                  </a:xfrm>
                  <a:prstGeom prst="straightConnector1">
                    <a:avLst/>
                  </a:prstGeom>
                  <a:noFill/>
                  <a:ln cap="flat" cmpd="sng" w="9525">
                    <a:solidFill>
                      <a:srgbClr val="818181"/>
                    </a:solidFill>
                    <a:prstDash val="solid"/>
                    <a:miter lim="800000"/>
                    <a:headEnd len="sm" w="sm" type="none"/>
                    <a:tailEnd len="sm" w="sm" type="none"/>
                  </a:ln>
                </p:spPr>
              </p:cxnSp>
              <p:cxnSp>
                <p:nvCxnSpPr>
                  <p:cNvPr id="1825" name="Google Shape;1825;p28"/>
                  <p:cNvCxnSpPr/>
                  <p:nvPr/>
                </p:nvCxnSpPr>
                <p:spPr>
                  <a:xfrm rot="10800000">
                    <a:off x="-3261070" y="3663621"/>
                    <a:ext cx="142893" cy="0"/>
                  </a:xfrm>
                  <a:prstGeom prst="straightConnector1">
                    <a:avLst/>
                  </a:prstGeom>
                  <a:noFill/>
                  <a:ln cap="flat" cmpd="sng" w="9525">
                    <a:solidFill>
                      <a:srgbClr val="818181"/>
                    </a:solidFill>
                    <a:prstDash val="solid"/>
                    <a:miter lim="800000"/>
                    <a:headEnd len="sm" w="sm" type="none"/>
                    <a:tailEnd len="sm" w="sm" type="none"/>
                  </a:ln>
                </p:spPr>
              </p:cxnSp>
              <p:sp>
                <p:nvSpPr>
                  <p:cNvPr id="1826" name="Google Shape;1826;p28"/>
                  <p:cNvSpPr/>
                  <p:nvPr/>
                </p:nvSpPr>
                <p:spPr>
                  <a:xfrm>
                    <a:off x="-3261070" y="3620931"/>
                    <a:ext cx="142893" cy="24910"/>
                  </a:xfrm>
                  <a:prstGeom prst="rect">
                    <a:avLst/>
                  </a:prstGeom>
                  <a:solidFill>
                    <a:srgbClr val="8181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nvGrpSpPr>
                  <p:cNvPr id="1827" name="Google Shape;1827;p28"/>
                  <p:cNvGrpSpPr/>
                  <p:nvPr/>
                </p:nvGrpSpPr>
                <p:grpSpPr>
                  <a:xfrm rot="2700000">
                    <a:off x="-3158000" y="3650045"/>
                    <a:ext cx="34350" cy="147351"/>
                    <a:chOff x="3148392" y="-836646"/>
                    <a:chExt cx="132124" cy="596095"/>
                  </a:xfrm>
                </p:grpSpPr>
                <p:sp>
                  <p:nvSpPr>
                    <p:cNvPr id="1828" name="Google Shape;1828;p28"/>
                    <p:cNvSpPr/>
                    <p:nvPr/>
                  </p:nvSpPr>
                  <p:spPr>
                    <a:xfrm>
                      <a:off x="3148632" y="-725510"/>
                      <a:ext cx="131884" cy="281356"/>
                    </a:xfrm>
                    <a:prstGeom prst="rect">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sp>
                  <p:nvSpPr>
                    <p:cNvPr id="1829" name="Google Shape;1829;p28"/>
                    <p:cNvSpPr/>
                    <p:nvPr/>
                  </p:nvSpPr>
                  <p:spPr>
                    <a:xfrm>
                      <a:off x="3148556" y="-836646"/>
                      <a:ext cx="131882" cy="87614"/>
                    </a:xfrm>
                    <a:prstGeom prst="round2SameRect">
                      <a:avLst>
                        <a:gd fmla="val 50000" name="adj1"/>
                        <a:gd fmla="val 0" name="adj2"/>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sp>
                  <p:nvSpPr>
                    <p:cNvPr id="1830" name="Google Shape;1830;p28"/>
                    <p:cNvSpPr/>
                    <p:nvPr/>
                  </p:nvSpPr>
                  <p:spPr>
                    <a:xfrm rot="10800000">
                      <a:off x="3148392" y="-420304"/>
                      <a:ext cx="131887" cy="179753"/>
                    </a:xfrm>
                    <a:prstGeom prst="triangle">
                      <a:avLst>
                        <a:gd fmla="val 50000" name="adj"/>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grpSp>
          </p:grpSp>
          <p:sp>
            <p:nvSpPr>
              <p:cNvPr id="1831" name="Google Shape;1831;p28"/>
              <p:cNvSpPr/>
              <p:nvPr/>
            </p:nvSpPr>
            <p:spPr>
              <a:xfrm>
                <a:off x="-3786437" y="4887921"/>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832" name="Google Shape;1832;p28"/>
              <p:cNvGrpSpPr/>
              <p:nvPr/>
            </p:nvGrpSpPr>
            <p:grpSpPr>
              <a:xfrm>
                <a:off x="-376736" y="4751903"/>
                <a:ext cx="283685" cy="283685"/>
                <a:chOff x="-510741" y="5913713"/>
                <a:chExt cx="267555" cy="267555"/>
              </a:xfrm>
            </p:grpSpPr>
            <p:sp>
              <p:nvSpPr>
                <p:cNvPr id="1833" name="Google Shape;1833;p28"/>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834" name="Google Shape;1834;p28"/>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835" name="Google Shape;1835;p28"/>
              <p:cNvGrpSpPr/>
              <p:nvPr/>
            </p:nvGrpSpPr>
            <p:grpSpPr>
              <a:xfrm>
                <a:off x="-938434" y="5025298"/>
                <a:ext cx="627798" cy="576693"/>
                <a:chOff x="-938434" y="4570310"/>
                <a:chExt cx="627798" cy="576693"/>
              </a:xfrm>
            </p:grpSpPr>
            <p:grpSp>
              <p:nvGrpSpPr>
                <p:cNvPr id="1836" name="Google Shape;1836;p28"/>
                <p:cNvGrpSpPr/>
                <p:nvPr/>
              </p:nvGrpSpPr>
              <p:grpSpPr>
                <a:xfrm>
                  <a:off x="-716116" y="4570310"/>
                  <a:ext cx="169778" cy="242385"/>
                  <a:chOff x="4768" y="2783"/>
                  <a:chExt cx="788" cy="1125"/>
                </a:xfrm>
              </p:grpSpPr>
              <p:sp>
                <p:nvSpPr>
                  <p:cNvPr id="1837" name="Google Shape;1837;p28"/>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838" name="Google Shape;1838;p28"/>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839" name="Google Shape;1839;p28"/>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840" name="Google Shape;1840;p28"/>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841" name="Google Shape;1841;p28"/>
            <p:cNvGrpSpPr/>
            <p:nvPr/>
          </p:nvGrpSpPr>
          <p:grpSpPr>
            <a:xfrm>
              <a:off x="-3786165" y="2"/>
              <a:ext cx="3593091" cy="3041230"/>
              <a:chOff x="-3786165" y="2"/>
              <a:chExt cx="3593091" cy="3041230"/>
            </a:xfrm>
          </p:grpSpPr>
          <p:sp>
            <p:nvSpPr>
              <p:cNvPr id="1842" name="Google Shape;1842;p28"/>
              <p:cNvSpPr/>
              <p:nvPr/>
            </p:nvSpPr>
            <p:spPr>
              <a:xfrm>
                <a:off x="-3786165" y="2"/>
                <a:ext cx="3593091" cy="3041230"/>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FORMAT CHART</a:t>
                </a:r>
                <a:endParaRPr/>
              </a:p>
            </p:txBody>
          </p:sp>
          <p:sp>
            <p:nvSpPr>
              <p:cNvPr id="1843" name="Google Shape;1843;p28"/>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844" name="Google Shape;1844;p28"/>
              <p:cNvSpPr/>
              <p:nvPr/>
            </p:nvSpPr>
            <p:spPr>
              <a:xfrm>
                <a:off x="-3319415" y="465324"/>
                <a:ext cx="2944682" cy="4900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When you want to change the lay-out of the chart, select the preferred part of the chart and go to the tab </a:t>
                </a:r>
                <a:r>
                  <a:rPr b="1" i="0" lang="en-GB" sz="1200" u="none" cap="none" strike="noStrike">
                    <a:solidFill>
                      <a:srgbClr val="000000"/>
                    </a:solidFill>
                    <a:latin typeface="Calibri"/>
                    <a:ea typeface="Calibri"/>
                    <a:cs typeface="Calibri"/>
                    <a:sym typeface="Calibri"/>
                  </a:rPr>
                  <a:t>‘Format’.</a:t>
                </a:r>
                <a:endParaRPr b="0" i="0" sz="1200" u="none" cap="none" strike="noStrike">
                  <a:solidFill>
                    <a:srgbClr val="000000"/>
                  </a:solidFill>
                  <a:latin typeface="Calibri"/>
                  <a:ea typeface="Calibri"/>
                  <a:cs typeface="Calibri"/>
                  <a:sym typeface="Calibri"/>
                </a:endParaRPr>
              </a:p>
            </p:txBody>
          </p:sp>
          <p:sp>
            <p:nvSpPr>
              <p:cNvPr id="1845" name="Google Shape;1845;p28"/>
              <p:cNvSpPr/>
              <p:nvPr/>
            </p:nvSpPr>
            <p:spPr>
              <a:xfrm>
                <a:off x="-3603587" y="14936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846" name="Google Shape;1846;p28"/>
              <p:cNvSpPr/>
              <p:nvPr/>
            </p:nvSpPr>
            <p:spPr>
              <a:xfrm>
                <a:off x="-3319415" y="1493636"/>
                <a:ext cx="2944682" cy="65805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You can change the settings of the axes and data series by clicking on them with the right mouse button. Choose </a:t>
                </a:r>
                <a:r>
                  <a:rPr b="1" i="0" lang="en-GB" sz="1200" u="none" cap="none" strike="noStrike">
                    <a:solidFill>
                      <a:srgbClr val="000000"/>
                    </a:solidFill>
                    <a:latin typeface="Calibri"/>
                    <a:ea typeface="Calibri"/>
                    <a:cs typeface="Calibri"/>
                    <a:sym typeface="Calibri"/>
                  </a:rPr>
                  <a:t>‘Format Axis’</a:t>
                </a:r>
                <a:r>
                  <a:rPr b="0" i="0" lang="en-GB" sz="1200" u="none" cap="none" strike="noStrike">
                    <a:solidFill>
                      <a:srgbClr val="000000"/>
                    </a:solidFill>
                    <a:latin typeface="Calibri"/>
                    <a:ea typeface="Calibri"/>
                    <a:cs typeface="Calibri"/>
                    <a:sym typeface="Calibri"/>
                  </a:rPr>
                  <a:t> or </a:t>
                </a:r>
                <a:r>
                  <a:rPr b="1" i="0" lang="en-GB" sz="1200" u="none" cap="none" strike="noStrike">
                    <a:solidFill>
                      <a:srgbClr val="000000"/>
                    </a:solidFill>
                    <a:latin typeface="Calibri"/>
                    <a:ea typeface="Calibri"/>
                    <a:cs typeface="Calibri"/>
                    <a:sym typeface="Calibri"/>
                  </a:rPr>
                  <a:t>‘Format Data Series’</a:t>
                </a:r>
                <a:r>
                  <a:rPr b="0" i="0" lang="en-GB" sz="1200" u="none" cap="none" strike="noStrike">
                    <a:solidFill>
                      <a:srgbClr val="000000"/>
                    </a:solidFill>
                    <a:latin typeface="Calibri"/>
                    <a:ea typeface="Calibri"/>
                    <a:cs typeface="Calibri"/>
                    <a:sym typeface="Calibri"/>
                  </a:rPr>
                  <a:t>.</a:t>
                </a:r>
                <a:endParaRPr/>
              </a:p>
            </p:txBody>
          </p:sp>
          <p:grpSp>
            <p:nvGrpSpPr>
              <p:cNvPr id="1847" name="Google Shape;1847;p28"/>
              <p:cNvGrpSpPr/>
              <p:nvPr/>
            </p:nvGrpSpPr>
            <p:grpSpPr>
              <a:xfrm>
                <a:off x="-3312582" y="1060763"/>
                <a:ext cx="576000" cy="246597"/>
                <a:chOff x="-3303310" y="1024128"/>
                <a:chExt cx="576000" cy="246597"/>
              </a:xfrm>
            </p:grpSpPr>
            <p:sp>
              <p:nvSpPr>
                <p:cNvPr id="1848" name="Google Shape;1848;p28"/>
                <p:cNvSpPr/>
                <p:nvPr/>
              </p:nvSpPr>
              <p:spPr>
                <a:xfrm>
                  <a:off x="-3303310" y="1024128"/>
                  <a:ext cx="576000" cy="215451"/>
                </a:xfrm>
                <a:prstGeom prst="rect">
                  <a:avLst/>
                </a:prstGeom>
                <a:solidFill>
                  <a:srgbClr val="F8F8F8"/>
                </a:solidFill>
                <a:ln cap="flat" cmpd="sng" w="9525">
                  <a:solidFill>
                    <a:srgbClr val="F2F2F2"/>
                  </a:solidFill>
                  <a:prstDash val="solid"/>
                  <a:miter lim="800000"/>
                  <a:headEnd len="sm" w="sm" type="none"/>
                  <a:tailEnd len="sm" w="sm" type="none"/>
                </a:ln>
              </p:spPr>
              <p:txBody>
                <a:bodyPr anchorCtr="0" anchor="t" bIns="0" lIns="0" spcFirstLastPara="1" rIns="0" wrap="square" tIns="18000">
                  <a:noAutofit/>
                </a:bodyPr>
                <a:lstStyle/>
                <a:p>
                  <a:pPr indent="0" lvl="0" marL="0" marR="0" rtl="0" algn="ctr">
                    <a:spcBef>
                      <a:spcPts val="0"/>
                    </a:spcBef>
                    <a:spcAft>
                      <a:spcPts val="0"/>
                    </a:spcAft>
                    <a:buNone/>
                  </a:pPr>
                  <a:r>
                    <a:rPr b="1" lang="en-GB" sz="1050">
                      <a:solidFill>
                        <a:srgbClr val="B74629"/>
                      </a:solidFill>
                      <a:latin typeface="Calibri"/>
                      <a:ea typeface="Calibri"/>
                      <a:cs typeface="Calibri"/>
                      <a:sym typeface="Calibri"/>
                    </a:rPr>
                    <a:t>Format</a:t>
                  </a:r>
                  <a:endParaRPr/>
                </a:p>
              </p:txBody>
            </p:sp>
            <p:sp>
              <p:nvSpPr>
                <p:cNvPr id="1849" name="Google Shape;1849;p28"/>
                <p:cNvSpPr/>
                <p:nvPr/>
              </p:nvSpPr>
              <p:spPr>
                <a:xfrm>
                  <a:off x="-3303310" y="1243554"/>
                  <a:ext cx="576000"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850" name="Google Shape;1850;p28"/>
              <p:cNvGrpSpPr/>
              <p:nvPr/>
            </p:nvGrpSpPr>
            <p:grpSpPr>
              <a:xfrm>
                <a:off x="-3314821" y="2257494"/>
                <a:ext cx="1377262" cy="591693"/>
                <a:chOff x="-3314821" y="2421532"/>
                <a:chExt cx="1377262" cy="591693"/>
              </a:xfrm>
            </p:grpSpPr>
            <p:sp>
              <p:nvSpPr>
                <p:cNvPr id="1851" name="Google Shape;1851;p28"/>
                <p:cNvSpPr/>
                <p:nvPr/>
              </p:nvSpPr>
              <p:spPr>
                <a:xfrm>
                  <a:off x="-3314821" y="2421532"/>
                  <a:ext cx="1360375" cy="504851"/>
                </a:xfrm>
                <a:prstGeom prst="rect">
                  <a:avLst/>
                </a:prstGeom>
                <a:solidFill>
                  <a:srgbClr val="FFFFFF"/>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852" name="Google Shape;1852;p28"/>
                <p:cNvSpPr/>
                <p:nvPr/>
              </p:nvSpPr>
              <p:spPr>
                <a:xfrm>
                  <a:off x="-3304719" y="2675257"/>
                  <a:ext cx="1344885" cy="246608"/>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853" name="Google Shape;1853;p28"/>
                <p:cNvSpPr txBox="1"/>
                <p:nvPr/>
              </p:nvSpPr>
              <p:spPr>
                <a:xfrm>
                  <a:off x="-3122115" y="2480234"/>
                  <a:ext cx="1116000" cy="1374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Add Trendline</a:t>
                  </a:r>
                  <a:endParaRPr/>
                </a:p>
              </p:txBody>
            </p:sp>
            <p:sp>
              <p:nvSpPr>
                <p:cNvPr id="1854" name="Google Shape;1854;p28"/>
                <p:cNvSpPr txBox="1"/>
                <p:nvPr/>
              </p:nvSpPr>
              <p:spPr>
                <a:xfrm>
                  <a:off x="-3115841" y="2753263"/>
                  <a:ext cx="1116000" cy="10850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Format Data Series</a:t>
                  </a:r>
                  <a:endParaRPr/>
                </a:p>
              </p:txBody>
            </p:sp>
            <p:sp>
              <p:nvSpPr>
                <p:cNvPr id="1855" name="Google Shape;1855;p28"/>
                <p:cNvSpPr/>
                <p:nvPr/>
              </p:nvSpPr>
              <p:spPr>
                <a:xfrm>
                  <a:off x="-2035121" y="2833225"/>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nvGrpSpPr>
                <p:cNvPr id="1856" name="Google Shape;1856;p28"/>
                <p:cNvGrpSpPr/>
                <p:nvPr/>
              </p:nvGrpSpPr>
              <p:grpSpPr>
                <a:xfrm>
                  <a:off x="-3280188" y="2718400"/>
                  <a:ext cx="269062" cy="277404"/>
                  <a:chOff x="-3280188" y="2713782"/>
                  <a:chExt cx="269062" cy="277404"/>
                </a:xfrm>
              </p:grpSpPr>
              <p:sp>
                <p:nvSpPr>
                  <p:cNvPr id="1857" name="Google Shape;1857;p28"/>
                  <p:cNvSpPr/>
                  <p:nvPr/>
                </p:nvSpPr>
                <p:spPr>
                  <a:xfrm>
                    <a:off x="-3245249" y="2761416"/>
                    <a:ext cx="43200" cy="104609"/>
                  </a:xfrm>
                  <a:prstGeom prst="rect">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58" name="Google Shape;1858;p28"/>
                  <p:cNvSpPr/>
                  <p:nvPr/>
                </p:nvSpPr>
                <p:spPr>
                  <a:xfrm>
                    <a:off x="-3199591" y="2713782"/>
                    <a:ext cx="43200" cy="152244"/>
                  </a:xfrm>
                  <a:prstGeom prst="rect">
                    <a:avLst/>
                  </a:prstGeom>
                  <a:solidFill>
                    <a:srgbClr val="EDC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59" name="Google Shape;1859;p28"/>
                  <p:cNvSpPr/>
                  <p:nvPr/>
                </p:nvSpPr>
                <p:spPr>
                  <a:xfrm>
                    <a:off x="-3152134" y="2747679"/>
                    <a:ext cx="43200" cy="118347"/>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60" name="Google Shape;1860;p28"/>
                  <p:cNvSpPr/>
                  <p:nvPr/>
                </p:nvSpPr>
                <p:spPr>
                  <a:xfrm rot="-1868052">
                    <a:off x="-3258488" y="2796616"/>
                    <a:ext cx="225663" cy="146804"/>
                  </a:xfrm>
                  <a:custGeom>
                    <a:rect b="b" l="l" r="r" t="t"/>
                    <a:pathLst>
                      <a:path extrusionOk="0" h="146804" w="225663">
                        <a:moveTo>
                          <a:pt x="13407" y="11860"/>
                        </a:moveTo>
                        <a:lnTo>
                          <a:pt x="225663" y="0"/>
                        </a:lnTo>
                        <a:lnTo>
                          <a:pt x="160746" y="146804"/>
                        </a:lnTo>
                        <a:lnTo>
                          <a:pt x="0" y="50836"/>
                        </a:lnTo>
                        <a:lnTo>
                          <a:pt x="13407" y="11860"/>
                        </a:lnTo>
                        <a:close/>
                      </a:path>
                    </a:pathLst>
                  </a:cu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861" name="Google Shape;1861;p28"/>
                <p:cNvGrpSpPr/>
                <p:nvPr/>
              </p:nvGrpSpPr>
              <p:grpSpPr>
                <a:xfrm>
                  <a:off x="-3223453" y="2766797"/>
                  <a:ext cx="150066" cy="128120"/>
                  <a:chOff x="-2616295" y="2879881"/>
                  <a:chExt cx="330773" cy="287997"/>
                </a:xfrm>
              </p:grpSpPr>
              <p:sp>
                <p:nvSpPr>
                  <p:cNvPr id="1862" name="Google Shape;1862;p28"/>
                  <p:cNvSpPr/>
                  <p:nvPr/>
                </p:nvSpPr>
                <p:spPr>
                  <a:xfrm rot="513866">
                    <a:off x="-2465317" y="2891109"/>
                    <a:ext cx="165795" cy="200435"/>
                  </a:xfrm>
                  <a:custGeom>
                    <a:rect b="b" l="l" r="r" t="t"/>
                    <a:pathLst>
                      <a:path extrusionOk="0" h="200436" w="165794">
                        <a:moveTo>
                          <a:pt x="0" y="163491"/>
                        </a:moveTo>
                        <a:cubicBezTo>
                          <a:pt x="14624" y="129624"/>
                          <a:pt x="137006" y="-18157"/>
                          <a:pt x="161637" y="1854"/>
                        </a:cubicBezTo>
                        <a:cubicBezTo>
                          <a:pt x="186268" y="21865"/>
                          <a:pt x="94672" y="172727"/>
                          <a:pt x="64654" y="200436"/>
                        </a:cubicBezTo>
                        <a:lnTo>
                          <a:pt x="0" y="163491"/>
                        </a:lnTo>
                        <a:close/>
                      </a:path>
                    </a:pathLst>
                  </a:custGeom>
                  <a:solidFill>
                    <a:srgbClr val="FFFFFF"/>
                  </a:solidFill>
                  <a:ln cap="flat" cmpd="sng" w="9525">
                    <a:solidFill>
                      <a:srgbClr val="3F3E3C"/>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sp>
                <p:nvSpPr>
                  <p:cNvPr id="1863" name="Google Shape;1863;p28"/>
                  <p:cNvSpPr/>
                  <p:nvPr/>
                </p:nvSpPr>
                <p:spPr>
                  <a:xfrm rot="513866">
                    <a:off x="-2608640" y="3034770"/>
                    <a:ext cx="207309" cy="118332"/>
                  </a:xfrm>
                  <a:custGeom>
                    <a:rect b="b" l="l" r="r" t="t"/>
                    <a:pathLst>
                      <a:path extrusionOk="0" h="67245" w="117808">
                        <a:moveTo>
                          <a:pt x="220" y="56172"/>
                        </a:moveTo>
                        <a:cubicBezTo>
                          <a:pt x="-3628" y="70796"/>
                          <a:pt x="44022" y="68627"/>
                          <a:pt x="63614" y="62785"/>
                        </a:cubicBezTo>
                        <a:cubicBezTo>
                          <a:pt x="83206" y="56943"/>
                          <a:pt x="116546" y="31369"/>
                          <a:pt x="117770" y="21119"/>
                        </a:cubicBezTo>
                        <a:cubicBezTo>
                          <a:pt x="118994" y="10869"/>
                          <a:pt x="90549" y="-4559"/>
                          <a:pt x="70957" y="1283"/>
                        </a:cubicBezTo>
                        <a:cubicBezTo>
                          <a:pt x="51365" y="7125"/>
                          <a:pt x="61415" y="48373"/>
                          <a:pt x="220" y="56172"/>
                        </a:cubicBezTo>
                        <a:close/>
                      </a:path>
                    </a:pathLst>
                  </a:custGeom>
                  <a:solidFill>
                    <a:srgbClr val="8AC3EF"/>
                  </a:solidFill>
                  <a:ln cap="flat" cmpd="sng" w="9525">
                    <a:solidFill>
                      <a:srgbClr val="307EBD"/>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gr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1864" name="Shape 1864"/>
        <p:cNvGrpSpPr/>
        <p:nvPr/>
      </p:nvGrpSpPr>
      <p:grpSpPr>
        <a:xfrm>
          <a:off x="0" y="0"/>
          <a:ext cx="0" cy="0"/>
          <a:chOff x="0" y="0"/>
          <a:chExt cx="0" cy="0"/>
        </a:xfrm>
      </p:grpSpPr>
      <p:sp>
        <p:nvSpPr>
          <p:cNvPr id="1865" name="Google Shape;1865;p29"/>
          <p:cNvSpPr/>
          <p:nvPr>
            <p:ph idx="2" type="chart"/>
          </p:nvPr>
        </p:nvSpPr>
        <p:spPr>
          <a:xfrm>
            <a:off x="718667" y="1565275"/>
            <a:ext cx="10753334" cy="4435475"/>
          </a:xfrm>
          <a:prstGeom prst="rect">
            <a:avLst/>
          </a:prstGeom>
          <a:solidFill>
            <a:srgbClr val="F2F2F2"/>
          </a:solidFill>
          <a:ln>
            <a:noFill/>
          </a:ln>
        </p:spPr>
        <p:txBody>
          <a:bodyPr anchorCtr="0" anchor="ctr" bIns="1260000" lIns="0" spcFirstLastPara="1" rIns="0" wrap="square" tIns="0">
            <a:noAutofit/>
          </a:bodyPr>
          <a:lstStyle>
            <a:lvl1pPr lvl="0" marR="0" rtl="0" algn="ctr">
              <a:lnSpc>
                <a:spcPct val="100000"/>
              </a:lnSpc>
              <a:spcBef>
                <a:spcPts val="0"/>
              </a:spcBef>
              <a:spcAft>
                <a:spcPts val="0"/>
              </a:spcAft>
              <a:buClr>
                <a:schemeClr val="accent1"/>
              </a:buClr>
              <a:buSzPts val="1440"/>
              <a:buFont typeface="Arial"/>
              <a:buNone/>
              <a:defRPr b="0" i="1" sz="1200" u="none" cap="none" strike="noStrike">
                <a:solidFill>
                  <a:srgbClr val="7F7F7F"/>
                </a:solidFill>
                <a:latin typeface="Arial"/>
                <a:ea typeface="Arial"/>
                <a:cs typeface="Arial"/>
                <a:sym typeface="Arial"/>
              </a:defRPr>
            </a:lvl1pPr>
            <a:lvl2pPr lvl="1" marR="0" rtl="0" algn="l">
              <a:lnSpc>
                <a:spcPct val="90000"/>
              </a:lnSpc>
              <a:spcBef>
                <a:spcPts val="600"/>
              </a:spcBef>
              <a:spcAft>
                <a:spcPts val="0"/>
              </a:spcAft>
              <a:buClr>
                <a:schemeClr val="accent1"/>
              </a:buClr>
              <a:buSzPts val="24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600"/>
              </a:spcBef>
              <a:spcAft>
                <a:spcPts val="0"/>
              </a:spcAft>
              <a:buClr>
                <a:schemeClr val="accent3"/>
              </a:buClr>
              <a:buSzPts val="2000"/>
              <a:buFont typeface="Quattrocento Sans"/>
              <a:buNone/>
              <a:defRPr b="0" i="0" sz="2000" u="none" cap="none" strike="noStrike">
                <a:solidFill>
                  <a:schemeClr val="dk2"/>
                </a:solidFill>
                <a:latin typeface="Arial"/>
                <a:ea typeface="Arial"/>
                <a:cs typeface="Arial"/>
                <a:sym typeface="Arial"/>
              </a:defRPr>
            </a:lvl3pPr>
            <a:lvl4pPr lvl="3" marR="0" rtl="0" algn="l">
              <a:lnSpc>
                <a:spcPct val="90000"/>
              </a:lnSpc>
              <a:spcBef>
                <a:spcPts val="60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600"/>
              </a:spcBef>
              <a:spcAft>
                <a:spcPts val="0"/>
              </a:spcAft>
              <a:buClr>
                <a:schemeClr val="accent1"/>
              </a:buClr>
              <a:buSzPts val="2400"/>
              <a:buFont typeface="Arial"/>
              <a:buNone/>
              <a:defRPr b="0" i="0" sz="2400" u="none" cap="none" strike="noStrike">
                <a:solidFill>
                  <a:schemeClr val="accent1"/>
                </a:solidFill>
                <a:latin typeface="Arial"/>
                <a:ea typeface="Arial"/>
                <a:cs typeface="Arial"/>
                <a:sym typeface="Arial"/>
              </a:defRPr>
            </a:lvl5pPr>
            <a:lvl6pPr lvl="5" marR="0" rtl="0" algn="l">
              <a:lnSpc>
                <a:spcPct val="90000"/>
              </a:lnSpc>
              <a:spcBef>
                <a:spcPts val="6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accent1"/>
              </a:buClr>
              <a:buSzPts val="2000"/>
              <a:buFont typeface="Arial"/>
              <a:buAutoNum type="arabicPeriod"/>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accent1"/>
              </a:buClr>
              <a:buSzPts val="2000"/>
              <a:buFont typeface="Arial"/>
              <a:buAutoNum type="alphaLcPeriod"/>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600"/>
              </a:spcAft>
              <a:buClr>
                <a:schemeClr val="accent1"/>
              </a:buClr>
              <a:buSzPts val="1600"/>
              <a:buFont typeface="Arial"/>
              <a:buNone/>
              <a:defRPr b="0" i="1" sz="1600" u="none" cap="none" strike="noStrike">
                <a:solidFill>
                  <a:schemeClr val="dk1"/>
                </a:solidFill>
                <a:latin typeface="Arial"/>
                <a:ea typeface="Arial"/>
                <a:cs typeface="Arial"/>
                <a:sym typeface="Arial"/>
              </a:defRPr>
            </a:lvl9pPr>
          </a:lstStyle>
          <a:p/>
        </p:txBody>
      </p:sp>
      <p:sp>
        <p:nvSpPr>
          <p:cNvPr id="1866" name="Google Shape;1866;p29"/>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7" name="Google Shape;1867;p29"/>
          <p:cNvSpPr/>
          <p:nvPr/>
        </p:nvSpPr>
        <p:spPr>
          <a:xfrm>
            <a:off x="0" y="-441330"/>
            <a:ext cx="679673"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Graph</a:t>
            </a:r>
            <a:endParaRPr/>
          </a:p>
        </p:txBody>
      </p:sp>
      <p:sp>
        <p:nvSpPr>
          <p:cNvPr id="1868" name="Google Shape;1868;p29"/>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9" name="Google Shape;1869;p29"/>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1870" name="Google Shape;1870;p29"/>
          <p:cNvGrpSpPr/>
          <p:nvPr/>
        </p:nvGrpSpPr>
        <p:grpSpPr>
          <a:xfrm>
            <a:off x="-3786437" y="2"/>
            <a:ext cx="3693386" cy="5715919"/>
            <a:chOff x="-3786437" y="2"/>
            <a:chExt cx="3693386" cy="5715919"/>
          </a:xfrm>
        </p:grpSpPr>
        <p:grpSp>
          <p:nvGrpSpPr>
            <p:cNvPr id="1871" name="Google Shape;1871;p29"/>
            <p:cNvGrpSpPr/>
            <p:nvPr/>
          </p:nvGrpSpPr>
          <p:grpSpPr>
            <a:xfrm>
              <a:off x="-3786437" y="3234716"/>
              <a:ext cx="3693386" cy="2481205"/>
              <a:chOff x="-3786437" y="3234716"/>
              <a:chExt cx="3693386" cy="2481205"/>
            </a:xfrm>
          </p:grpSpPr>
          <p:sp>
            <p:nvSpPr>
              <p:cNvPr id="1872" name="Google Shape;1872;p29"/>
              <p:cNvSpPr/>
              <p:nvPr/>
            </p:nvSpPr>
            <p:spPr>
              <a:xfrm>
                <a:off x="-3786165" y="3234716"/>
                <a:ext cx="3593091" cy="184934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EDIT CHART DATA</a:t>
                </a:r>
                <a:endParaRPr/>
              </a:p>
            </p:txBody>
          </p:sp>
          <p:sp>
            <p:nvSpPr>
              <p:cNvPr id="1873" name="Google Shape;1873;p29"/>
              <p:cNvSpPr/>
              <p:nvPr/>
            </p:nvSpPr>
            <p:spPr>
              <a:xfrm>
                <a:off x="-3603587" y="369931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874" name="Google Shape;1874;p29"/>
              <p:cNvSpPr/>
              <p:nvPr/>
            </p:nvSpPr>
            <p:spPr>
              <a:xfrm>
                <a:off x="-3319415" y="3699315"/>
                <a:ext cx="2944682" cy="32768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chart</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choose </a:t>
                </a:r>
                <a:r>
                  <a:rPr b="1" i="0" lang="en-GB" sz="1200" u="none" cap="none" strike="noStrike">
                    <a:solidFill>
                      <a:srgbClr val="000000"/>
                    </a:solidFill>
                    <a:latin typeface="Calibri"/>
                    <a:ea typeface="Calibri"/>
                    <a:cs typeface="Calibri"/>
                    <a:sym typeface="Calibri"/>
                  </a:rPr>
                  <a:t>‘Edit data’</a:t>
                </a:r>
                <a:r>
                  <a:rPr b="0" i="0" lang="en-GB" sz="1200" u="none" cap="none" strike="noStrike">
                    <a:solidFill>
                      <a:srgbClr val="000000"/>
                    </a:solidFill>
                    <a:latin typeface="Calibri"/>
                    <a:ea typeface="Calibri"/>
                    <a:cs typeface="Calibri"/>
                    <a:sym typeface="Calibri"/>
                  </a:rPr>
                  <a:t>.</a:t>
                </a:r>
                <a:endParaRPr/>
              </a:p>
            </p:txBody>
          </p:sp>
          <p:grpSp>
            <p:nvGrpSpPr>
              <p:cNvPr id="1875" name="Google Shape;1875;p29"/>
              <p:cNvGrpSpPr/>
              <p:nvPr/>
            </p:nvGrpSpPr>
            <p:grpSpPr>
              <a:xfrm>
                <a:off x="-3314821" y="4139107"/>
                <a:ext cx="1495189" cy="563933"/>
                <a:chOff x="-3314821" y="3310415"/>
                <a:chExt cx="1495189" cy="563933"/>
              </a:xfrm>
            </p:grpSpPr>
            <p:sp>
              <p:nvSpPr>
                <p:cNvPr id="1876" name="Google Shape;1876;p29"/>
                <p:cNvSpPr/>
                <p:nvPr/>
              </p:nvSpPr>
              <p:spPr>
                <a:xfrm>
                  <a:off x="-3314821" y="3310415"/>
                  <a:ext cx="1403797" cy="504851"/>
                </a:xfrm>
                <a:prstGeom prst="rect">
                  <a:avLst/>
                </a:prstGeom>
                <a:solidFill>
                  <a:srgbClr val="FFFFFF"/>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877" name="Google Shape;1877;p29"/>
                <p:cNvSpPr/>
                <p:nvPr/>
              </p:nvSpPr>
              <p:spPr>
                <a:xfrm>
                  <a:off x="-3304719" y="3564140"/>
                  <a:ext cx="1387813" cy="246608"/>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878" name="Google Shape;1878;p29"/>
                <p:cNvSpPr txBox="1"/>
                <p:nvPr/>
              </p:nvSpPr>
              <p:spPr>
                <a:xfrm>
                  <a:off x="-3122115" y="3369117"/>
                  <a:ext cx="1258624" cy="1374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Change chart type</a:t>
                  </a:r>
                  <a:endParaRPr/>
                </a:p>
              </p:txBody>
            </p:sp>
            <p:sp>
              <p:nvSpPr>
                <p:cNvPr id="1879" name="Google Shape;1879;p29"/>
                <p:cNvSpPr txBox="1"/>
                <p:nvPr/>
              </p:nvSpPr>
              <p:spPr>
                <a:xfrm>
                  <a:off x="-3115840" y="3624236"/>
                  <a:ext cx="1296208"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Edit data</a:t>
                  </a:r>
                  <a:endParaRPr/>
                </a:p>
              </p:txBody>
            </p:sp>
            <p:sp>
              <p:nvSpPr>
                <p:cNvPr id="1880" name="Google Shape;1880;p29"/>
                <p:cNvSpPr/>
                <p:nvPr/>
              </p:nvSpPr>
              <p:spPr>
                <a:xfrm>
                  <a:off x="-1959834" y="3694348"/>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nvGrpSpPr>
                <p:cNvPr id="1881" name="Google Shape;1881;p29"/>
                <p:cNvGrpSpPr/>
                <p:nvPr/>
              </p:nvGrpSpPr>
              <p:grpSpPr>
                <a:xfrm>
                  <a:off x="-3261976" y="3361742"/>
                  <a:ext cx="139861" cy="152244"/>
                  <a:chOff x="12574450" y="6053892"/>
                  <a:chExt cx="169232" cy="184215"/>
                </a:xfrm>
              </p:grpSpPr>
              <p:sp>
                <p:nvSpPr>
                  <p:cNvPr id="1882" name="Google Shape;1882;p29"/>
                  <p:cNvSpPr/>
                  <p:nvPr/>
                </p:nvSpPr>
                <p:spPr>
                  <a:xfrm>
                    <a:off x="12574450" y="6111529"/>
                    <a:ext cx="46293" cy="126577"/>
                  </a:xfrm>
                  <a:prstGeom prst="rect">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83" name="Google Shape;1883;p29"/>
                  <p:cNvSpPr/>
                  <p:nvPr/>
                </p:nvSpPr>
                <p:spPr>
                  <a:xfrm>
                    <a:off x="12635427" y="6053892"/>
                    <a:ext cx="46293" cy="184215"/>
                  </a:xfrm>
                  <a:prstGeom prst="rect">
                    <a:avLst/>
                  </a:prstGeom>
                  <a:solidFill>
                    <a:srgbClr val="EDC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884" name="Google Shape;1884;p29"/>
                  <p:cNvSpPr/>
                  <p:nvPr/>
                </p:nvSpPr>
                <p:spPr>
                  <a:xfrm>
                    <a:off x="12697389" y="6094907"/>
                    <a:ext cx="46293" cy="1432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885" name="Google Shape;1885;p29"/>
                <p:cNvGrpSpPr/>
                <p:nvPr/>
              </p:nvGrpSpPr>
              <p:grpSpPr>
                <a:xfrm>
                  <a:off x="-3261070" y="3635199"/>
                  <a:ext cx="160688" cy="145484"/>
                  <a:chOff x="-3261070" y="3620931"/>
                  <a:chExt cx="184486" cy="167031"/>
                </a:xfrm>
              </p:grpSpPr>
              <p:sp>
                <p:nvSpPr>
                  <p:cNvPr id="1886" name="Google Shape;1886;p29"/>
                  <p:cNvSpPr/>
                  <p:nvPr/>
                </p:nvSpPr>
                <p:spPr>
                  <a:xfrm>
                    <a:off x="-3261070" y="3643881"/>
                    <a:ext cx="142985" cy="952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nvGrpSpPr>
                  <p:cNvPr id="1887" name="Google Shape;1887;p29"/>
                  <p:cNvGrpSpPr/>
                  <p:nvPr/>
                </p:nvGrpSpPr>
                <p:grpSpPr>
                  <a:xfrm>
                    <a:off x="-3261070" y="3622063"/>
                    <a:ext cx="141113" cy="117345"/>
                    <a:chOff x="1094874" y="-878306"/>
                    <a:chExt cx="867364" cy="613611"/>
                  </a:xfrm>
                </p:grpSpPr>
                <p:cxnSp>
                  <p:nvCxnSpPr>
                    <p:cNvPr id="1888" name="Google Shape;1888;p29"/>
                    <p:cNvCxnSpPr/>
                    <p:nvPr/>
                  </p:nvCxnSpPr>
                  <p:spPr>
                    <a:xfrm>
                      <a:off x="1094874" y="-878305"/>
                      <a:ext cx="0" cy="613610"/>
                    </a:xfrm>
                    <a:prstGeom prst="straightConnector1">
                      <a:avLst/>
                    </a:prstGeom>
                    <a:noFill/>
                    <a:ln cap="flat" cmpd="sng" w="9525">
                      <a:solidFill>
                        <a:srgbClr val="818181"/>
                      </a:solidFill>
                      <a:prstDash val="solid"/>
                      <a:miter lim="800000"/>
                      <a:headEnd len="sm" w="sm" type="none"/>
                      <a:tailEnd len="sm" w="sm" type="none"/>
                    </a:ln>
                  </p:spPr>
                </p:cxnSp>
                <p:cxnSp>
                  <p:nvCxnSpPr>
                    <p:cNvPr id="1889" name="Google Shape;1889;p29"/>
                    <p:cNvCxnSpPr/>
                    <p:nvPr/>
                  </p:nvCxnSpPr>
                  <p:spPr>
                    <a:xfrm>
                      <a:off x="1962238" y="-878306"/>
                      <a:ext cx="0" cy="613611"/>
                    </a:xfrm>
                    <a:prstGeom prst="straightConnector1">
                      <a:avLst/>
                    </a:prstGeom>
                    <a:noFill/>
                    <a:ln cap="flat" cmpd="sng" w="9525">
                      <a:solidFill>
                        <a:srgbClr val="818181"/>
                      </a:solidFill>
                      <a:prstDash val="solid"/>
                      <a:miter lim="800000"/>
                      <a:headEnd len="sm" w="sm" type="none"/>
                      <a:tailEnd len="sm" w="sm" type="none"/>
                    </a:ln>
                  </p:spPr>
                </p:cxnSp>
                <p:grpSp>
                  <p:nvGrpSpPr>
                    <p:cNvPr id="1890" name="Google Shape;1890;p29"/>
                    <p:cNvGrpSpPr/>
                    <p:nvPr/>
                  </p:nvGrpSpPr>
                  <p:grpSpPr>
                    <a:xfrm>
                      <a:off x="1270535" y="-878306"/>
                      <a:ext cx="526983" cy="613611"/>
                      <a:chOff x="1270535" y="-745959"/>
                      <a:chExt cx="526983" cy="481264"/>
                    </a:xfrm>
                  </p:grpSpPr>
                  <p:cxnSp>
                    <p:nvCxnSpPr>
                      <p:cNvPr id="1891" name="Google Shape;1891;p29"/>
                      <p:cNvCxnSpPr/>
                      <p:nvPr/>
                    </p:nvCxnSpPr>
                    <p:spPr>
                      <a:xfrm>
                        <a:off x="1446196" y="-745959"/>
                        <a:ext cx="0" cy="481264"/>
                      </a:xfrm>
                      <a:prstGeom prst="straightConnector1">
                        <a:avLst/>
                      </a:prstGeom>
                      <a:noFill/>
                      <a:ln cap="flat" cmpd="sng" w="9525">
                        <a:solidFill>
                          <a:srgbClr val="818181"/>
                        </a:solidFill>
                        <a:prstDash val="solid"/>
                        <a:miter lim="800000"/>
                        <a:headEnd len="sm" w="sm" type="none"/>
                        <a:tailEnd len="sm" w="sm" type="none"/>
                      </a:ln>
                    </p:spPr>
                  </p:cxnSp>
                  <p:cxnSp>
                    <p:nvCxnSpPr>
                      <p:cNvPr id="1892" name="Google Shape;1892;p29"/>
                      <p:cNvCxnSpPr/>
                      <p:nvPr/>
                    </p:nvCxnSpPr>
                    <p:spPr>
                      <a:xfrm>
                        <a:off x="1270535" y="-745959"/>
                        <a:ext cx="0" cy="481264"/>
                      </a:xfrm>
                      <a:prstGeom prst="straightConnector1">
                        <a:avLst/>
                      </a:prstGeom>
                      <a:noFill/>
                      <a:ln cap="flat" cmpd="sng" w="9525">
                        <a:solidFill>
                          <a:srgbClr val="818181"/>
                        </a:solidFill>
                        <a:prstDash val="solid"/>
                        <a:miter lim="800000"/>
                        <a:headEnd len="sm" w="sm" type="none"/>
                        <a:tailEnd len="sm" w="sm" type="none"/>
                      </a:ln>
                    </p:spPr>
                  </p:cxnSp>
                  <p:cxnSp>
                    <p:nvCxnSpPr>
                      <p:cNvPr id="1893" name="Google Shape;1893;p29"/>
                      <p:cNvCxnSpPr/>
                      <p:nvPr/>
                    </p:nvCxnSpPr>
                    <p:spPr>
                      <a:xfrm>
                        <a:off x="1621857" y="-745959"/>
                        <a:ext cx="0" cy="481264"/>
                      </a:xfrm>
                      <a:prstGeom prst="straightConnector1">
                        <a:avLst/>
                      </a:prstGeom>
                      <a:noFill/>
                      <a:ln cap="flat" cmpd="sng" w="9525">
                        <a:solidFill>
                          <a:srgbClr val="818181"/>
                        </a:solidFill>
                        <a:prstDash val="solid"/>
                        <a:miter lim="800000"/>
                        <a:headEnd len="sm" w="sm" type="none"/>
                        <a:tailEnd len="sm" w="sm" type="none"/>
                      </a:ln>
                    </p:spPr>
                  </p:cxnSp>
                  <p:cxnSp>
                    <p:nvCxnSpPr>
                      <p:cNvPr id="1894" name="Google Shape;1894;p29"/>
                      <p:cNvCxnSpPr/>
                      <p:nvPr/>
                    </p:nvCxnSpPr>
                    <p:spPr>
                      <a:xfrm>
                        <a:off x="1797518" y="-745959"/>
                        <a:ext cx="0" cy="481264"/>
                      </a:xfrm>
                      <a:prstGeom prst="straightConnector1">
                        <a:avLst/>
                      </a:prstGeom>
                      <a:noFill/>
                      <a:ln cap="flat" cmpd="sng" w="9525">
                        <a:solidFill>
                          <a:srgbClr val="818181"/>
                        </a:solidFill>
                        <a:prstDash val="solid"/>
                        <a:miter lim="800000"/>
                        <a:headEnd len="sm" w="sm" type="none"/>
                        <a:tailEnd len="sm" w="sm" type="none"/>
                      </a:ln>
                    </p:spPr>
                  </p:cxnSp>
                </p:grpSp>
              </p:grpSp>
              <p:cxnSp>
                <p:nvCxnSpPr>
                  <p:cNvPr id="1895" name="Google Shape;1895;p29"/>
                  <p:cNvCxnSpPr/>
                  <p:nvPr/>
                </p:nvCxnSpPr>
                <p:spPr>
                  <a:xfrm rot="10800000">
                    <a:off x="-3260471" y="3739408"/>
                    <a:ext cx="143329" cy="0"/>
                  </a:xfrm>
                  <a:prstGeom prst="straightConnector1">
                    <a:avLst/>
                  </a:prstGeom>
                  <a:noFill/>
                  <a:ln cap="flat" cmpd="sng" w="9525">
                    <a:solidFill>
                      <a:srgbClr val="818181"/>
                    </a:solidFill>
                    <a:prstDash val="solid"/>
                    <a:miter lim="800000"/>
                    <a:headEnd len="sm" w="sm" type="none"/>
                    <a:tailEnd len="sm" w="sm" type="none"/>
                  </a:ln>
                </p:spPr>
              </p:cxnSp>
              <p:cxnSp>
                <p:nvCxnSpPr>
                  <p:cNvPr id="1896" name="Google Shape;1896;p29"/>
                  <p:cNvCxnSpPr/>
                  <p:nvPr/>
                </p:nvCxnSpPr>
                <p:spPr>
                  <a:xfrm rot="10800000">
                    <a:off x="-3261070" y="3713352"/>
                    <a:ext cx="142893" cy="0"/>
                  </a:xfrm>
                  <a:prstGeom prst="straightConnector1">
                    <a:avLst/>
                  </a:prstGeom>
                  <a:noFill/>
                  <a:ln cap="flat" cmpd="sng" w="9525">
                    <a:solidFill>
                      <a:srgbClr val="818181"/>
                    </a:solidFill>
                    <a:prstDash val="solid"/>
                    <a:miter lim="800000"/>
                    <a:headEnd len="sm" w="sm" type="none"/>
                    <a:tailEnd len="sm" w="sm" type="none"/>
                  </a:ln>
                </p:spPr>
              </p:cxnSp>
              <p:cxnSp>
                <p:nvCxnSpPr>
                  <p:cNvPr id="1897" name="Google Shape;1897;p29"/>
                  <p:cNvCxnSpPr/>
                  <p:nvPr/>
                </p:nvCxnSpPr>
                <p:spPr>
                  <a:xfrm rot="10800000">
                    <a:off x="-3261070" y="3689677"/>
                    <a:ext cx="142893" cy="0"/>
                  </a:xfrm>
                  <a:prstGeom prst="straightConnector1">
                    <a:avLst/>
                  </a:prstGeom>
                  <a:noFill/>
                  <a:ln cap="flat" cmpd="sng" w="9525">
                    <a:solidFill>
                      <a:srgbClr val="818181"/>
                    </a:solidFill>
                    <a:prstDash val="solid"/>
                    <a:miter lim="800000"/>
                    <a:headEnd len="sm" w="sm" type="none"/>
                    <a:tailEnd len="sm" w="sm" type="none"/>
                  </a:ln>
                </p:spPr>
              </p:cxnSp>
              <p:cxnSp>
                <p:nvCxnSpPr>
                  <p:cNvPr id="1898" name="Google Shape;1898;p29"/>
                  <p:cNvCxnSpPr/>
                  <p:nvPr/>
                </p:nvCxnSpPr>
                <p:spPr>
                  <a:xfrm rot="10800000">
                    <a:off x="-3261070" y="3663621"/>
                    <a:ext cx="142893" cy="0"/>
                  </a:xfrm>
                  <a:prstGeom prst="straightConnector1">
                    <a:avLst/>
                  </a:prstGeom>
                  <a:noFill/>
                  <a:ln cap="flat" cmpd="sng" w="9525">
                    <a:solidFill>
                      <a:srgbClr val="818181"/>
                    </a:solidFill>
                    <a:prstDash val="solid"/>
                    <a:miter lim="800000"/>
                    <a:headEnd len="sm" w="sm" type="none"/>
                    <a:tailEnd len="sm" w="sm" type="none"/>
                  </a:ln>
                </p:spPr>
              </p:cxnSp>
              <p:sp>
                <p:nvSpPr>
                  <p:cNvPr id="1899" name="Google Shape;1899;p29"/>
                  <p:cNvSpPr/>
                  <p:nvPr/>
                </p:nvSpPr>
                <p:spPr>
                  <a:xfrm>
                    <a:off x="-3261070" y="3620931"/>
                    <a:ext cx="142893" cy="24910"/>
                  </a:xfrm>
                  <a:prstGeom prst="rect">
                    <a:avLst/>
                  </a:prstGeom>
                  <a:solidFill>
                    <a:srgbClr val="8181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nvGrpSpPr>
                  <p:cNvPr id="1900" name="Google Shape;1900;p29"/>
                  <p:cNvGrpSpPr/>
                  <p:nvPr/>
                </p:nvGrpSpPr>
                <p:grpSpPr>
                  <a:xfrm rot="2700000">
                    <a:off x="-3158000" y="3650045"/>
                    <a:ext cx="34350" cy="147351"/>
                    <a:chOff x="3148392" y="-836646"/>
                    <a:chExt cx="132124" cy="596095"/>
                  </a:xfrm>
                </p:grpSpPr>
                <p:sp>
                  <p:nvSpPr>
                    <p:cNvPr id="1901" name="Google Shape;1901;p29"/>
                    <p:cNvSpPr/>
                    <p:nvPr/>
                  </p:nvSpPr>
                  <p:spPr>
                    <a:xfrm>
                      <a:off x="3148632" y="-725510"/>
                      <a:ext cx="131884" cy="281356"/>
                    </a:xfrm>
                    <a:prstGeom prst="rect">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sp>
                  <p:nvSpPr>
                    <p:cNvPr id="1902" name="Google Shape;1902;p29"/>
                    <p:cNvSpPr/>
                    <p:nvPr/>
                  </p:nvSpPr>
                  <p:spPr>
                    <a:xfrm>
                      <a:off x="3148556" y="-836646"/>
                      <a:ext cx="131882" cy="87614"/>
                    </a:xfrm>
                    <a:prstGeom prst="round2SameRect">
                      <a:avLst>
                        <a:gd fmla="val 50000" name="adj1"/>
                        <a:gd fmla="val 0" name="adj2"/>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sp>
                  <p:nvSpPr>
                    <p:cNvPr id="1903" name="Google Shape;1903;p29"/>
                    <p:cNvSpPr/>
                    <p:nvPr/>
                  </p:nvSpPr>
                  <p:spPr>
                    <a:xfrm rot="10800000">
                      <a:off x="3148392" y="-420304"/>
                      <a:ext cx="131887" cy="179753"/>
                    </a:xfrm>
                    <a:prstGeom prst="triangle">
                      <a:avLst>
                        <a:gd fmla="val 50000" name="adj"/>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grpSp>
          </p:grpSp>
          <p:sp>
            <p:nvSpPr>
              <p:cNvPr id="1904" name="Google Shape;1904;p29"/>
              <p:cNvSpPr/>
              <p:nvPr/>
            </p:nvSpPr>
            <p:spPr>
              <a:xfrm>
                <a:off x="-3786437" y="4887921"/>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905" name="Google Shape;1905;p29"/>
              <p:cNvGrpSpPr/>
              <p:nvPr/>
            </p:nvGrpSpPr>
            <p:grpSpPr>
              <a:xfrm>
                <a:off x="-376736" y="4751903"/>
                <a:ext cx="283685" cy="283685"/>
                <a:chOff x="-510741" y="5913713"/>
                <a:chExt cx="267555" cy="267555"/>
              </a:xfrm>
            </p:grpSpPr>
            <p:sp>
              <p:nvSpPr>
                <p:cNvPr id="1906" name="Google Shape;1906;p29"/>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907" name="Google Shape;1907;p29"/>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908" name="Google Shape;1908;p29"/>
              <p:cNvGrpSpPr/>
              <p:nvPr/>
            </p:nvGrpSpPr>
            <p:grpSpPr>
              <a:xfrm>
                <a:off x="-938434" y="5025298"/>
                <a:ext cx="627798" cy="576693"/>
                <a:chOff x="-938434" y="4570310"/>
                <a:chExt cx="627798" cy="576693"/>
              </a:xfrm>
            </p:grpSpPr>
            <p:grpSp>
              <p:nvGrpSpPr>
                <p:cNvPr id="1909" name="Google Shape;1909;p29"/>
                <p:cNvGrpSpPr/>
                <p:nvPr/>
              </p:nvGrpSpPr>
              <p:grpSpPr>
                <a:xfrm>
                  <a:off x="-716116" y="4570310"/>
                  <a:ext cx="169778" cy="242385"/>
                  <a:chOff x="4768" y="2783"/>
                  <a:chExt cx="788" cy="1125"/>
                </a:xfrm>
              </p:grpSpPr>
              <p:sp>
                <p:nvSpPr>
                  <p:cNvPr id="1910" name="Google Shape;1910;p29"/>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911" name="Google Shape;1911;p29"/>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912" name="Google Shape;1912;p29"/>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913" name="Google Shape;1913;p29"/>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1914" name="Google Shape;1914;p29"/>
            <p:cNvGrpSpPr/>
            <p:nvPr/>
          </p:nvGrpSpPr>
          <p:grpSpPr>
            <a:xfrm>
              <a:off x="-3786165" y="2"/>
              <a:ext cx="3593091" cy="3041230"/>
              <a:chOff x="-3786165" y="2"/>
              <a:chExt cx="3593091" cy="3041230"/>
            </a:xfrm>
          </p:grpSpPr>
          <p:sp>
            <p:nvSpPr>
              <p:cNvPr id="1915" name="Google Shape;1915;p29"/>
              <p:cNvSpPr/>
              <p:nvPr/>
            </p:nvSpPr>
            <p:spPr>
              <a:xfrm>
                <a:off x="-3786165" y="2"/>
                <a:ext cx="3593091" cy="3041230"/>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FORMAT CHART</a:t>
                </a:r>
                <a:endParaRPr/>
              </a:p>
            </p:txBody>
          </p:sp>
          <p:sp>
            <p:nvSpPr>
              <p:cNvPr id="1916" name="Google Shape;1916;p29"/>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917" name="Google Shape;1917;p29"/>
              <p:cNvSpPr/>
              <p:nvPr/>
            </p:nvSpPr>
            <p:spPr>
              <a:xfrm>
                <a:off x="-3319415" y="465324"/>
                <a:ext cx="2944682" cy="4900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When you want to change the lay-out of the chart, select the preferred part of the chart and go to the tab </a:t>
                </a:r>
                <a:r>
                  <a:rPr b="1" i="0" lang="en-GB" sz="1200" u="none" cap="none" strike="noStrike">
                    <a:solidFill>
                      <a:srgbClr val="000000"/>
                    </a:solidFill>
                    <a:latin typeface="Calibri"/>
                    <a:ea typeface="Calibri"/>
                    <a:cs typeface="Calibri"/>
                    <a:sym typeface="Calibri"/>
                  </a:rPr>
                  <a:t>‘Format’.</a:t>
                </a:r>
                <a:endParaRPr b="0" i="0" sz="1200" u="none" cap="none" strike="noStrike">
                  <a:solidFill>
                    <a:srgbClr val="000000"/>
                  </a:solidFill>
                  <a:latin typeface="Calibri"/>
                  <a:ea typeface="Calibri"/>
                  <a:cs typeface="Calibri"/>
                  <a:sym typeface="Calibri"/>
                </a:endParaRPr>
              </a:p>
            </p:txBody>
          </p:sp>
          <p:sp>
            <p:nvSpPr>
              <p:cNvPr id="1918" name="Google Shape;1918;p29"/>
              <p:cNvSpPr/>
              <p:nvPr/>
            </p:nvSpPr>
            <p:spPr>
              <a:xfrm>
                <a:off x="-3603587" y="14936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919" name="Google Shape;1919;p29"/>
              <p:cNvSpPr/>
              <p:nvPr/>
            </p:nvSpPr>
            <p:spPr>
              <a:xfrm>
                <a:off x="-3319415" y="1493636"/>
                <a:ext cx="2944682" cy="65805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You can change the settings of the axes and data series by clicking on them with the right mouse button. Choose </a:t>
                </a:r>
                <a:r>
                  <a:rPr b="1" i="0" lang="en-GB" sz="1200" u="none" cap="none" strike="noStrike">
                    <a:solidFill>
                      <a:srgbClr val="000000"/>
                    </a:solidFill>
                    <a:latin typeface="Calibri"/>
                    <a:ea typeface="Calibri"/>
                    <a:cs typeface="Calibri"/>
                    <a:sym typeface="Calibri"/>
                  </a:rPr>
                  <a:t>‘Format Axis’</a:t>
                </a:r>
                <a:r>
                  <a:rPr b="0" i="0" lang="en-GB" sz="1200" u="none" cap="none" strike="noStrike">
                    <a:solidFill>
                      <a:srgbClr val="000000"/>
                    </a:solidFill>
                    <a:latin typeface="Calibri"/>
                    <a:ea typeface="Calibri"/>
                    <a:cs typeface="Calibri"/>
                    <a:sym typeface="Calibri"/>
                  </a:rPr>
                  <a:t> or </a:t>
                </a:r>
                <a:r>
                  <a:rPr b="1" i="0" lang="en-GB" sz="1200" u="none" cap="none" strike="noStrike">
                    <a:solidFill>
                      <a:srgbClr val="000000"/>
                    </a:solidFill>
                    <a:latin typeface="Calibri"/>
                    <a:ea typeface="Calibri"/>
                    <a:cs typeface="Calibri"/>
                    <a:sym typeface="Calibri"/>
                  </a:rPr>
                  <a:t>‘Format Data Series’</a:t>
                </a:r>
                <a:r>
                  <a:rPr b="0" i="0" lang="en-GB" sz="1200" u="none" cap="none" strike="noStrike">
                    <a:solidFill>
                      <a:srgbClr val="000000"/>
                    </a:solidFill>
                    <a:latin typeface="Calibri"/>
                    <a:ea typeface="Calibri"/>
                    <a:cs typeface="Calibri"/>
                    <a:sym typeface="Calibri"/>
                  </a:rPr>
                  <a:t>.</a:t>
                </a:r>
                <a:endParaRPr/>
              </a:p>
            </p:txBody>
          </p:sp>
          <p:grpSp>
            <p:nvGrpSpPr>
              <p:cNvPr id="1920" name="Google Shape;1920;p29"/>
              <p:cNvGrpSpPr/>
              <p:nvPr/>
            </p:nvGrpSpPr>
            <p:grpSpPr>
              <a:xfrm>
                <a:off x="-3312582" y="1060763"/>
                <a:ext cx="576000" cy="246597"/>
                <a:chOff x="-3303310" y="1024128"/>
                <a:chExt cx="576000" cy="246597"/>
              </a:xfrm>
            </p:grpSpPr>
            <p:sp>
              <p:nvSpPr>
                <p:cNvPr id="1921" name="Google Shape;1921;p29"/>
                <p:cNvSpPr/>
                <p:nvPr/>
              </p:nvSpPr>
              <p:spPr>
                <a:xfrm>
                  <a:off x="-3303310" y="1024128"/>
                  <a:ext cx="576000" cy="215451"/>
                </a:xfrm>
                <a:prstGeom prst="rect">
                  <a:avLst/>
                </a:prstGeom>
                <a:solidFill>
                  <a:srgbClr val="F8F8F8"/>
                </a:solidFill>
                <a:ln cap="flat" cmpd="sng" w="9525">
                  <a:solidFill>
                    <a:srgbClr val="F2F2F2"/>
                  </a:solidFill>
                  <a:prstDash val="solid"/>
                  <a:miter lim="800000"/>
                  <a:headEnd len="sm" w="sm" type="none"/>
                  <a:tailEnd len="sm" w="sm" type="none"/>
                </a:ln>
              </p:spPr>
              <p:txBody>
                <a:bodyPr anchorCtr="0" anchor="t" bIns="0" lIns="0" spcFirstLastPara="1" rIns="0" wrap="square" tIns="18000">
                  <a:noAutofit/>
                </a:bodyPr>
                <a:lstStyle/>
                <a:p>
                  <a:pPr indent="0" lvl="0" marL="0" marR="0" rtl="0" algn="ctr">
                    <a:spcBef>
                      <a:spcPts val="0"/>
                    </a:spcBef>
                    <a:spcAft>
                      <a:spcPts val="0"/>
                    </a:spcAft>
                    <a:buNone/>
                  </a:pPr>
                  <a:r>
                    <a:rPr b="1" lang="en-GB" sz="1050">
                      <a:solidFill>
                        <a:srgbClr val="B74629"/>
                      </a:solidFill>
                      <a:latin typeface="Calibri"/>
                      <a:ea typeface="Calibri"/>
                      <a:cs typeface="Calibri"/>
                      <a:sym typeface="Calibri"/>
                    </a:rPr>
                    <a:t>Format</a:t>
                  </a:r>
                  <a:endParaRPr/>
                </a:p>
              </p:txBody>
            </p:sp>
            <p:sp>
              <p:nvSpPr>
                <p:cNvPr id="1922" name="Google Shape;1922;p29"/>
                <p:cNvSpPr/>
                <p:nvPr/>
              </p:nvSpPr>
              <p:spPr>
                <a:xfrm>
                  <a:off x="-3303310" y="1243554"/>
                  <a:ext cx="576000"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923" name="Google Shape;1923;p29"/>
              <p:cNvGrpSpPr/>
              <p:nvPr/>
            </p:nvGrpSpPr>
            <p:grpSpPr>
              <a:xfrm>
                <a:off x="-3314821" y="2257494"/>
                <a:ext cx="1377262" cy="591693"/>
                <a:chOff x="-3314821" y="2421532"/>
                <a:chExt cx="1377262" cy="591693"/>
              </a:xfrm>
            </p:grpSpPr>
            <p:sp>
              <p:nvSpPr>
                <p:cNvPr id="1924" name="Google Shape;1924;p29"/>
                <p:cNvSpPr/>
                <p:nvPr/>
              </p:nvSpPr>
              <p:spPr>
                <a:xfrm>
                  <a:off x="-3314821" y="2421532"/>
                  <a:ext cx="1360375" cy="504851"/>
                </a:xfrm>
                <a:prstGeom prst="rect">
                  <a:avLst/>
                </a:prstGeom>
                <a:solidFill>
                  <a:srgbClr val="FFFFFF"/>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925" name="Google Shape;1925;p29"/>
                <p:cNvSpPr/>
                <p:nvPr/>
              </p:nvSpPr>
              <p:spPr>
                <a:xfrm>
                  <a:off x="-3304719" y="2675257"/>
                  <a:ext cx="1344885" cy="246608"/>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926" name="Google Shape;1926;p29"/>
                <p:cNvSpPr txBox="1"/>
                <p:nvPr/>
              </p:nvSpPr>
              <p:spPr>
                <a:xfrm>
                  <a:off x="-3122115" y="2480234"/>
                  <a:ext cx="1116000" cy="1374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Add Trendline</a:t>
                  </a:r>
                  <a:endParaRPr/>
                </a:p>
              </p:txBody>
            </p:sp>
            <p:sp>
              <p:nvSpPr>
                <p:cNvPr id="1927" name="Google Shape;1927;p29"/>
                <p:cNvSpPr txBox="1"/>
                <p:nvPr/>
              </p:nvSpPr>
              <p:spPr>
                <a:xfrm>
                  <a:off x="-3115841" y="2753263"/>
                  <a:ext cx="1116000" cy="10850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Format Data Series</a:t>
                  </a:r>
                  <a:endParaRPr/>
                </a:p>
              </p:txBody>
            </p:sp>
            <p:sp>
              <p:nvSpPr>
                <p:cNvPr id="1928" name="Google Shape;1928;p29"/>
                <p:cNvSpPr/>
                <p:nvPr/>
              </p:nvSpPr>
              <p:spPr>
                <a:xfrm>
                  <a:off x="-2035121" y="2833225"/>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nvGrpSpPr>
                <p:cNvPr id="1929" name="Google Shape;1929;p29"/>
                <p:cNvGrpSpPr/>
                <p:nvPr/>
              </p:nvGrpSpPr>
              <p:grpSpPr>
                <a:xfrm>
                  <a:off x="-3280188" y="2718400"/>
                  <a:ext cx="269062" cy="277404"/>
                  <a:chOff x="-3280188" y="2713782"/>
                  <a:chExt cx="269062" cy="277404"/>
                </a:xfrm>
              </p:grpSpPr>
              <p:sp>
                <p:nvSpPr>
                  <p:cNvPr id="1930" name="Google Shape;1930;p29"/>
                  <p:cNvSpPr/>
                  <p:nvPr/>
                </p:nvSpPr>
                <p:spPr>
                  <a:xfrm>
                    <a:off x="-3245249" y="2761416"/>
                    <a:ext cx="43200" cy="104609"/>
                  </a:xfrm>
                  <a:prstGeom prst="rect">
                    <a:avLst/>
                  </a:prstGeom>
                  <a:solidFill>
                    <a:srgbClr val="4D82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931" name="Google Shape;1931;p29"/>
                  <p:cNvSpPr/>
                  <p:nvPr/>
                </p:nvSpPr>
                <p:spPr>
                  <a:xfrm>
                    <a:off x="-3199591" y="2713782"/>
                    <a:ext cx="43200" cy="152244"/>
                  </a:xfrm>
                  <a:prstGeom prst="rect">
                    <a:avLst/>
                  </a:prstGeom>
                  <a:solidFill>
                    <a:srgbClr val="EDC8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932" name="Google Shape;1932;p29"/>
                  <p:cNvSpPr/>
                  <p:nvPr/>
                </p:nvSpPr>
                <p:spPr>
                  <a:xfrm>
                    <a:off x="-3152134" y="2747679"/>
                    <a:ext cx="43200" cy="118347"/>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211F26"/>
                      </a:solidFill>
                      <a:latin typeface="Calibri"/>
                      <a:ea typeface="Calibri"/>
                      <a:cs typeface="Calibri"/>
                      <a:sym typeface="Calibri"/>
                    </a:endParaRPr>
                  </a:p>
                </p:txBody>
              </p:sp>
              <p:sp>
                <p:nvSpPr>
                  <p:cNvPr id="1933" name="Google Shape;1933;p29"/>
                  <p:cNvSpPr/>
                  <p:nvPr/>
                </p:nvSpPr>
                <p:spPr>
                  <a:xfrm rot="-1868052">
                    <a:off x="-3258488" y="2796616"/>
                    <a:ext cx="225663" cy="146804"/>
                  </a:xfrm>
                  <a:custGeom>
                    <a:rect b="b" l="l" r="r" t="t"/>
                    <a:pathLst>
                      <a:path extrusionOk="0" h="146804" w="225663">
                        <a:moveTo>
                          <a:pt x="13407" y="11860"/>
                        </a:moveTo>
                        <a:lnTo>
                          <a:pt x="225663" y="0"/>
                        </a:lnTo>
                        <a:lnTo>
                          <a:pt x="160746" y="146804"/>
                        </a:lnTo>
                        <a:lnTo>
                          <a:pt x="0" y="50836"/>
                        </a:lnTo>
                        <a:lnTo>
                          <a:pt x="13407" y="11860"/>
                        </a:lnTo>
                        <a:close/>
                      </a:path>
                    </a:pathLst>
                  </a:cu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934" name="Google Shape;1934;p29"/>
                <p:cNvGrpSpPr/>
                <p:nvPr/>
              </p:nvGrpSpPr>
              <p:grpSpPr>
                <a:xfrm>
                  <a:off x="-3223453" y="2766797"/>
                  <a:ext cx="150066" cy="128120"/>
                  <a:chOff x="-2616295" y="2879881"/>
                  <a:chExt cx="330773" cy="287997"/>
                </a:xfrm>
              </p:grpSpPr>
              <p:sp>
                <p:nvSpPr>
                  <p:cNvPr id="1935" name="Google Shape;1935;p29"/>
                  <p:cNvSpPr/>
                  <p:nvPr/>
                </p:nvSpPr>
                <p:spPr>
                  <a:xfrm rot="513866">
                    <a:off x="-2465317" y="2891109"/>
                    <a:ext cx="165795" cy="200435"/>
                  </a:xfrm>
                  <a:custGeom>
                    <a:rect b="b" l="l" r="r" t="t"/>
                    <a:pathLst>
                      <a:path extrusionOk="0" h="200436" w="165794">
                        <a:moveTo>
                          <a:pt x="0" y="163491"/>
                        </a:moveTo>
                        <a:cubicBezTo>
                          <a:pt x="14624" y="129624"/>
                          <a:pt x="137006" y="-18157"/>
                          <a:pt x="161637" y="1854"/>
                        </a:cubicBezTo>
                        <a:cubicBezTo>
                          <a:pt x="186268" y="21865"/>
                          <a:pt x="94672" y="172727"/>
                          <a:pt x="64654" y="200436"/>
                        </a:cubicBezTo>
                        <a:lnTo>
                          <a:pt x="0" y="163491"/>
                        </a:lnTo>
                        <a:close/>
                      </a:path>
                    </a:pathLst>
                  </a:custGeom>
                  <a:solidFill>
                    <a:srgbClr val="FFFFFF"/>
                  </a:solidFill>
                  <a:ln cap="flat" cmpd="sng" w="9525">
                    <a:solidFill>
                      <a:srgbClr val="3F3E3C"/>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sp>
                <p:nvSpPr>
                  <p:cNvPr id="1936" name="Google Shape;1936;p29"/>
                  <p:cNvSpPr/>
                  <p:nvPr/>
                </p:nvSpPr>
                <p:spPr>
                  <a:xfrm rot="513866">
                    <a:off x="-2608640" y="3034770"/>
                    <a:ext cx="207309" cy="118332"/>
                  </a:xfrm>
                  <a:custGeom>
                    <a:rect b="b" l="l" r="r" t="t"/>
                    <a:pathLst>
                      <a:path extrusionOk="0" h="67245" w="117808">
                        <a:moveTo>
                          <a:pt x="220" y="56172"/>
                        </a:moveTo>
                        <a:cubicBezTo>
                          <a:pt x="-3628" y="70796"/>
                          <a:pt x="44022" y="68627"/>
                          <a:pt x="63614" y="62785"/>
                        </a:cubicBezTo>
                        <a:cubicBezTo>
                          <a:pt x="83206" y="56943"/>
                          <a:pt x="116546" y="31369"/>
                          <a:pt x="117770" y="21119"/>
                        </a:cubicBezTo>
                        <a:cubicBezTo>
                          <a:pt x="118994" y="10869"/>
                          <a:pt x="90549" y="-4559"/>
                          <a:pt x="70957" y="1283"/>
                        </a:cubicBezTo>
                        <a:cubicBezTo>
                          <a:pt x="51365" y="7125"/>
                          <a:pt x="61415" y="48373"/>
                          <a:pt x="220" y="56172"/>
                        </a:cubicBezTo>
                        <a:close/>
                      </a:path>
                    </a:pathLst>
                  </a:custGeom>
                  <a:solidFill>
                    <a:srgbClr val="8AC3EF"/>
                  </a:solidFill>
                  <a:ln cap="flat" cmpd="sng" w="9525">
                    <a:solidFill>
                      <a:srgbClr val="307EBD"/>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gr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table">
  <p:cSld name="Text + table">
    <p:spTree>
      <p:nvGrpSpPr>
        <p:cNvPr id="1937" name="Shape 1937"/>
        <p:cNvGrpSpPr/>
        <p:nvPr/>
      </p:nvGrpSpPr>
      <p:grpSpPr>
        <a:xfrm>
          <a:off x="0" y="0"/>
          <a:ext cx="0" cy="0"/>
          <a:chOff x="0" y="0"/>
          <a:chExt cx="0" cy="0"/>
        </a:xfrm>
      </p:grpSpPr>
      <p:sp>
        <p:nvSpPr>
          <p:cNvPr id="1938" name="Google Shape;1938;p30"/>
          <p:cNvSpPr/>
          <p:nvPr/>
        </p:nvSpPr>
        <p:spPr>
          <a:xfrm>
            <a:off x="0" y="0"/>
            <a:ext cx="5374665" cy="6858000"/>
          </a:xfrm>
          <a:prstGeom prst="rect">
            <a:avLst/>
          </a:prstGeom>
          <a:solidFill>
            <a:schemeClr val="accen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939" name="Google Shape;1939;p30"/>
          <p:cNvSpPr txBox="1"/>
          <p:nvPr>
            <p:ph type="title"/>
          </p:nvPr>
        </p:nvSpPr>
        <p:spPr>
          <a:xfrm>
            <a:off x="718666" y="722455"/>
            <a:ext cx="3937333" cy="322156"/>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0" name="Google Shape;1940;p30"/>
          <p:cNvSpPr/>
          <p:nvPr/>
        </p:nvSpPr>
        <p:spPr>
          <a:xfrm>
            <a:off x="0" y="-441330"/>
            <a:ext cx="125887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Text + table</a:t>
            </a:r>
            <a:endParaRPr/>
          </a:p>
        </p:txBody>
      </p:sp>
      <p:sp>
        <p:nvSpPr>
          <p:cNvPr id="1941" name="Google Shape;1941;p30"/>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2" name="Google Shape;1942;p30"/>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943" name="Google Shape;1943;p30"/>
          <p:cNvSpPr txBox="1"/>
          <p:nvPr>
            <p:ph idx="1" type="body"/>
          </p:nvPr>
        </p:nvSpPr>
        <p:spPr>
          <a:xfrm>
            <a:off x="718666" y="1569104"/>
            <a:ext cx="3937333"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lt1"/>
              </a:buClr>
              <a:buSzPts val="2400"/>
              <a:buChar char="•"/>
              <a:defRPr>
                <a:solidFill>
                  <a:schemeClr val="lt1"/>
                </a:solidFill>
              </a:defRPr>
            </a:lvl1pPr>
            <a:lvl2pPr indent="-381000" lvl="1" marL="914400" algn="l">
              <a:lnSpc>
                <a:spcPct val="90000"/>
              </a:lnSpc>
              <a:spcBef>
                <a:spcPts val="600"/>
              </a:spcBef>
              <a:spcAft>
                <a:spcPts val="0"/>
              </a:spcAft>
              <a:buClr>
                <a:schemeClr val="lt1"/>
              </a:buClr>
              <a:buSzPts val="2400"/>
              <a:buChar char="•"/>
              <a:defRPr>
                <a:solidFill>
                  <a:schemeClr val="lt1"/>
                </a:solidFill>
              </a:defRPr>
            </a:lvl2pPr>
            <a:lvl3pPr indent="-228600" lvl="2" marL="1371600" algn="l">
              <a:lnSpc>
                <a:spcPct val="90000"/>
              </a:lnSpc>
              <a:spcBef>
                <a:spcPts val="600"/>
              </a:spcBef>
              <a:spcAft>
                <a:spcPts val="0"/>
              </a:spcAft>
              <a:buSzPts val="2000"/>
              <a:buNone/>
              <a:defRPr>
                <a:solidFill>
                  <a:schemeClr val="lt1"/>
                </a:solidFill>
              </a:defRPr>
            </a:lvl3pPr>
            <a:lvl4pPr indent="-228600" lvl="3" marL="1828800" algn="l">
              <a:lnSpc>
                <a:spcPct val="90000"/>
              </a:lnSpc>
              <a:spcBef>
                <a:spcPts val="600"/>
              </a:spcBef>
              <a:spcAft>
                <a:spcPts val="0"/>
              </a:spcAft>
              <a:buClr>
                <a:schemeClr val="dk2"/>
              </a:buClr>
              <a:buSzPts val="3600"/>
              <a:buNone/>
              <a:defRPr>
                <a:solidFill>
                  <a:schemeClr val="dk2"/>
                </a:solidFill>
              </a:defRPr>
            </a:lvl4pPr>
            <a:lvl5pPr indent="-228600" lvl="4" marL="2286000" algn="l">
              <a:lnSpc>
                <a:spcPct val="90000"/>
              </a:lnSpc>
              <a:spcBef>
                <a:spcPts val="600"/>
              </a:spcBef>
              <a:spcAft>
                <a:spcPts val="0"/>
              </a:spcAft>
              <a:buClr>
                <a:schemeClr val="dk2"/>
              </a:buClr>
              <a:buSzPts val="2400"/>
              <a:buNone/>
              <a:defRPr b="0">
                <a:solidFill>
                  <a:schemeClr val="dk2"/>
                </a:solidFill>
              </a:defRPr>
            </a:lvl5pPr>
            <a:lvl6pPr indent="-228600" lvl="5" marL="2743200" algn="l">
              <a:lnSpc>
                <a:spcPct val="90000"/>
              </a:lnSpc>
              <a:spcBef>
                <a:spcPts val="600"/>
              </a:spcBef>
              <a:spcAft>
                <a:spcPts val="0"/>
              </a:spcAft>
              <a:buSzPts val="2000"/>
              <a:buNone/>
              <a:defRPr b="0">
                <a:solidFill>
                  <a:schemeClr val="lt1"/>
                </a:solidFill>
              </a:defRPr>
            </a:lvl6pPr>
            <a:lvl7pPr indent="-355600" lvl="6" marL="3200400" algn="l">
              <a:lnSpc>
                <a:spcPct val="90000"/>
              </a:lnSpc>
              <a:spcBef>
                <a:spcPts val="600"/>
              </a:spcBef>
              <a:spcAft>
                <a:spcPts val="0"/>
              </a:spcAft>
              <a:buClr>
                <a:schemeClr val="lt1"/>
              </a:buClr>
              <a:buSzPts val="2000"/>
              <a:buAutoNum type="arabicPeriod"/>
              <a:defRPr>
                <a:solidFill>
                  <a:schemeClr val="lt1"/>
                </a:solidFill>
              </a:defRPr>
            </a:lvl7pPr>
            <a:lvl8pPr indent="-355600" lvl="7" marL="3657600" algn="l">
              <a:lnSpc>
                <a:spcPct val="90000"/>
              </a:lnSpc>
              <a:spcBef>
                <a:spcPts val="600"/>
              </a:spcBef>
              <a:spcAft>
                <a:spcPts val="0"/>
              </a:spcAft>
              <a:buClr>
                <a:schemeClr val="lt2"/>
              </a:buClr>
              <a:buSzPts val="2000"/>
              <a:buAutoNum type="alphaLcPeriod"/>
              <a:defRPr>
                <a:solidFill>
                  <a:schemeClr val="lt1"/>
                </a:solidFill>
              </a:defRPr>
            </a:lvl8pPr>
            <a:lvl9pPr indent="-228600" lvl="8" marL="4114800" algn="l">
              <a:lnSpc>
                <a:spcPct val="90000"/>
              </a:lnSpc>
              <a:spcBef>
                <a:spcPts val="600"/>
              </a:spcBef>
              <a:spcAft>
                <a:spcPts val="600"/>
              </a:spcAft>
              <a:buSzPts val="1600"/>
              <a:buNone/>
              <a:defRPr>
                <a:solidFill>
                  <a:schemeClr val="lt1"/>
                </a:solidFill>
              </a:defRPr>
            </a:lvl9pPr>
          </a:lstStyle>
          <a:p/>
        </p:txBody>
      </p:sp>
      <p:grpSp>
        <p:nvGrpSpPr>
          <p:cNvPr id="1944" name="Google Shape;1944;p30"/>
          <p:cNvGrpSpPr/>
          <p:nvPr/>
        </p:nvGrpSpPr>
        <p:grpSpPr>
          <a:xfrm>
            <a:off x="721079" y="6216736"/>
            <a:ext cx="961200" cy="381600"/>
            <a:chOff x="2807303" y="2354764"/>
            <a:chExt cx="944974" cy="368527"/>
          </a:xfrm>
        </p:grpSpPr>
        <p:sp>
          <p:nvSpPr>
            <p:cNvPr id="1945" name="Google Shape;1945;p30"/>
            <p:cNvSpPr/>
            <p:nvPr/>
          </p:nvSpPr>
          <p:spPr>
            <a:xfrm>
              <a:off x="2994660" y="2537173"/>
              <a:ext cx="174307" cy="186023"/>
            </a:xfrm>
            <a:custGeom>
              <a:rect b="b" l="l" r="r" t="t"/>
              <a:pathLst>
                <a:path extrusionOk="0" h="186023" w="174307">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6" name="Google Shape;1946;p30"/>
            <p:cNvSpPr/>
            <p:nvPr/>
          </p:nvSpPr>
          <p:spPr>
            <a:xfrm>
              <a:off x="2807303" y="2537173"/>
              <a:ext cx="163639" cy="182213"/>
            </a:xfrm>
            <a:custGeom>
              <a:rect b="b" l="l" r="r" t="t"/>
              <a:pathLst>
                <a:path extrusionOk="0" h="182213" w="163639">
                  <a:moveTo>
                    <a:pt x="56578" y="182213"/>
                  </a:moveTo>
                  <a:lnTo>
                    <a:pt x="107061" y="182213"/>
                  </a:lnTo>
                  <a:lnTo>
                    <a:pt x="107061" y="35338"/>
                  </a:lnTo>
                  <a:lnTo>
                    <a:pt x="163640" y="35338"/>
                  </a:lnTo>
                  <a:lnTo>
                    <a:pt x="163640" y="0"/>
                  </a:lnTo>
                  <a:lnTo>
                    <a:pt x="0" y="0"/>
                  </a:lnTo>
                  <a:lnTo>
                    <a:pt x="0" y="35338"/>
                  </a:lnTo>
                  <a:lnTo>
                    <a:pt x="56578" y="3533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7" name="Google Shape;1947;p30"/>
            <p:cNvSpPr/>
            <p:nvPr/>
          </p:nvSpPr>
          <p:spPr>
            <a:xfrm>
              <a:off x="2856490" y="2354764"/>
              <a:ext cx="172449" cy="170903"/>
            </a:xfrm>
            <a:custGeom>
              <a:rect b="b" l="l" r="r" t="t"/>
              <a:pathLst>
                <a:path extrusionOk="0" h="170903" w="172449">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8" name="Google Shape;1948;p30"/>
            <p:cNvSpPr/>
            <p:nvPr/>
          </p:nvSpPr>
          <p:spPr>
            <a:xfrm>
              <a:off x="3391376" y="2588894"/>
              <a:ext cx="114680" cy="134397"/>
            </a:xfrm>
            <a:custGeom>
              <a:rect b="b" l="l" r="r" t="t"/>
              <a:pathLst>
                <a:path extrusionOk="0" h="134397" w="114680">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9" name="Google Shape;1949;p30"/>
            <p:cNvSpPr/>
            <p:nvPr/>
          </p:nvSpPr>
          <p:spPr>
            <a:xfrm>
              <a:off x="3535108" y="2537173"/>
              <a:ext cx="24003" cy="182213"/>
            </a:xfrm>
            <a:custGeom>
              <a:rect b="b" l="l" r="r" t="t"/>
              <a:pathLst>
                <a:path extrusionOk="0" h="182213" w="24003">
                  <a:moveTo>
                    <a:pt x="0" y="0"/>
                  </a:moveTo>
                  <a:lnTo>
                    <a:pt x="24003" y="0"/>
                  </a:lnTo>
                  <a:lnTo>
                    <a:pt x="24003" y="182213"/>
                  </a:lnTo>
                  <a:lnTo>
                    <a:pt x="0" y="1822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0" name="Google Shape;1950;p30"/>
            <p:cNvSpPr/>
            <p:nvPr/>
          </p:nvSpPr>
          <p:spPr>
            <a:xfrm>
              <a:off x="3585591" y="2533363"/>
              <a:ext cx="81533" cy="186023"/>
            </a:xfrm>
            <a:custGeom>
              <a:rect b="b" l="l" r="r" t="t"/>
              <a:pathLst>
                <a:path extrusionOk="0" h="186023" w="8153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1" name="Google Shape;1951;p30"/>
            <p:cNvSpPr/>
            <p:nvPr/>
          </p:nvSpPr>
          <p:spPr>
            <a:xfrm>
              <a:off x="3677316" y="2558224"/>
              <a:ext cx="74961" cy="164972"/>
            </a:xfrm>
            <a:custGeom>
              <a:rect b="b" l="l" r="r" t="t"/>
              <a:pathLst>
                <a:path extrusionOk="0" h="164972" w="74961">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2" name="Google Shape;1952;p30"/>
            <p:cNvSpPr/>
            <p:nvPr/>
          </p:nvSpPr>
          <p:spPr>
            <a:xfrm>
              <a:off x="3219450" y="2537078"/>
              <a:ext cx="148685" cy="182308"/>
            </a:xfrm>
            <a:custGeom>
              <a:rect b="b" l="l" r="r" t="t"/>
              <a:pathLst>
                <a:path extrusionOk="0" h="182308" w="148685">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53" name="Google Shape;1953;p30"/>
          <p:cNvGrpSpPr/>
          <p:nvPr/>
        </p:nvGrpSpPr>
        <p:grpSpPr>
          <a:xfrm>
            <a:off x="12377323" y="-12068"/>
            <a:ext cx="3693386" cy="6705423"/>
            <a:chOff x="-3786437" y="-12068"/>
            <a:chExt cx="3693386" cy="6705423"/>
          </a:xfrm>
        </p:grpSpPr>
        <p:grpSp>
          <p:nvGrpSpPr>
            <p:cNvPr id="1954" name="Google Shape;1954;p30"/>
            <p:cNvGrpSpPr/>
            <p:nvPr/>
          </p:nvGrpSpPr>
          <p:grpSpPr>
            <a:xfrm>
              <a:off x="-3784148" y="-12068"/>
              <a:ext cx="3592800" cy="3238700"/>
              <a:chOff x="-3784148" y="-12068"/>
              <a:chExt cx="3592800" cy="3238700"/>
            </a:xfrm>
          </p:grpSpPr>
          <p:sp>
            <p:nvSpPr>
              <p:cNvPr id="1955" name="Google Shape;1955;p30"/>
              <p:cNvSpPr/>
              <p:nvPr/>
            </p:nvSpPr>
            <p:spPr>
              <a:xfrm>
                <a:off x="-3784148" y="-12068"/>
                <a:ext cx="3592800" cy="3238700"/>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FORMAT TABLE</a:t>
                </a:r>
                <a:endParaRPr/>
              </a:p>
            </p:txBody>
          </p:sp>
          <p:sp>
            <p:nvSpPr>
              <p:cNvPr id="1956" name="Google Shape;1956;p30"/>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957" name="Google Shape;1957;p30"/>
              <p:cNvSpPr/>
              <p:nvPr/>
            </p:nvSpPr>
            <p:spPr>
              <a:xfrm>
                <a:off x="-3319415" y="465324"/>
                <a:ext cx="2944682" cy="49950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When you want to change the lay-out of the table, select the preferred part of the table and go to the tab </a:t>
                </a:r>
                <a:r>
                  <a:rPr b="1" i="0" lang="en-GB" sz="1200" u="none" cap="none" strike="noStrike">
                    <a:solidFill>
                      <a:srgbClr val="000000"/>
                    </a:solidFill>
                    <a:latin typeface="Calibri"/>
                    <a:ea typeface="Calibri"/>
                    <a:cs typeface="Calibri"/>
                    <a:sym typeface="Calibri"/>
                  </a:rPr>
                  <a:t>‘Format’.</a:t>
                </a:r>
                <a:endParaRPr b="0" i="0" sz="1200" u="none" cap="none" strike="noStrike">
                  <a:solidFill>
                    <a:srgbClr val="000000"/>
                  </a:solidFill>
                  <a:latin typeface="Calibri"/>
                  <a:ea typeface="Calibri"/>
                  <a:cs typeface="Calibri"/>
                  <a:sym typeface="Calibri"/>
                </a:endParaRPr>
              </a:p>
            </p:txBody>
          </p:sp>
          <p:grpSp>
            <p:nvGrpSpPr>
              <p:cNvPr id="1958" name="Google Shape;1958;p30"/>
              <p:cNvGrpSpPr/>
              <p:nvPr/>
            </p:nvGrpSpPr>
            <p:grpSpPr>
              <a:xfrm>
                <a:off x="-3312582" y="1060763"/>
                <a:ext cx="576000" cy="246597"/>
                <a:chOff x="-3312582" y="1060763"/>
                <a:chExt cx="576000" cy="246597"/>
              </a:xfrm>
            </p:grpSpPr>
            <p:sp>
              <p:nvSpPr>
                <p:cNvPr id="1959" name="Google Shape;1959;p30"/>
                <p:cNvSpPr/>
                <p:nvPr/>
              </p:nvSpPr>
              <p:spPr>
                <a:xfrm>
                  <a:off x="-3312582" y="1060763"/>
                  <a:ext cx="576000" cy="215451"/>
                </a:xfrm>
                <a:prstGeom prst="rect">
                  <a:avLst/>
                </a:prstGeom>
                <a:solidFill>
                  <a:srgbClr val="F8F8F8"/>
                </a:solidFill>
                <a:ln cap="flat" cmpd="sng" w="9525">
                  <a:solidFill>
                    <a:srgbClr val="F2F2F2"/>
                  </a:solidFill>
                  <a:prstDash val="solid"/>
                  <a:miter lim="800000"/>
                  <a:headEnd len="sm" w="sm" type="none"/>
                  <a:tailEnd len="sm" w="sm" type="none"/>
                </a:ln>
              </p:spPr>
              <p:txBody>
                <a:bodyPr anchorCtr="0" anchor="t" bIns="0" lIns="0" spcFirstLastPara="1" rIns="0" wrap="square" tIns="18000">
                  <a:noAutofit/>
                </a:bodyPr>
                <a:lstStyle/>
                <a:p>
                  <a:pPr indent="0" lvl="0" marL="0" marR="0" rtl="0" algn="ctr">
                    <a:spcBef>
                      <a:spcPts val="0"/>
                    </a:spcBef>
                    <a:spcAft>
                      <a:spcPts val="0"/>
                    </a:spcAft>
                    <a:buNone/>
                  </a:pPr>
                  <a:r>
                    <a:rPr b="1" lang="en-GB" sz="1050">
                      <a:solidFill>
                        <a:srgbClr val="B74629"/>
                      </a:solidFill>
                      <a:latin typeface="Calibri"/>
                      <a:ea typeface="Calibri"/>
                      <a:cs typeface="Calibri"/>
                      <a:sym typeface="Calibri"/>
                    </a:rPr>
                    <a:t>Format</a:t>
                  </a:r>
                  <a:endParaRPr/>
                </a:p>
              </p:txBody>
            </p:sp>
            <p:sp>
              <p:nvSpPr>
                <p:cNvPr id="1960" name="Google Shape;1960;p30"/>
                <p:cNvSpPr/>
                <p:nvPr/>
              </p:nvSpPr>
              <p:spPr>
                <a:xfrm>
                  <a:off x="-3312582" y="1280189"/>
                  <a:ext cx="576000"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1961" name="Google Shape;1961;p30"/>
              <p:cNvSpPr/>
              <p:nvPr/>
            </p:nvSpPr>
            <p:spPr>
              <a:xfrm>
                <a:off x="-3603587" y="14936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962" name="Google Shape;1962;p30"/>
              <p:cNvSpPr/>
              <p:nvPr/>
            </p:nvSpPr>
            <p:spPr>
              <a:xfrm>
                <a:off x="-3319415" y="1493636"/>
                <a:ext cx="2944682" cy="81348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this tab you can choose a different fill colour at </a:t>
                </a:r>
                <a:r>
                  <a:rPr b="1" i="0" lang="en-GB" sz="1200" u="none" cap="none" strike="noStrike">
                    <a:solidFill>
                      <a:srgbClr val="000000"/>
                    </a:solidFill>
                    <a:latin typeface="Calibri"/>
                    <a:ea typeface="Calibri"/>
                    <a:cs typeface="Calibri"/>
                    <a:sym typeface="Calibri"/>
                  </a:rPr>
                  <a:t>‘Shading’</a:t>
                </a:r>
                <a:r>
                  <a:rPr b="0" i="0" lang="en-GB" sz="1200" u="none" cap="none" strike="noStrike">
                    <a:solidFill>
                      <a:srgbClr val="000000"/>
                    </a:solidFill>
                    <a:latin typeface="Calibri"/>
                    <a:ea typeface="Calibri"/>
                    <a:cs typeface="Calibri"/>
                    <a:sym typeface="Calibri"/>
                  </a:rPr>
                  <a:t>. You can choose a border format as well. Find and edit this at the section  </a:t>
                </a:r>
                <a:r>
                  <a:rPr b="1" i="0" lang="en-GB" sz="1200" u="none" cap="none" strike="noStrike">
                    <a:solidFill>
                      <a:srgbClr val="000000"/>
                    </a:solidFill>
                    <a:latin typeface="Calibri"/>
                    <a:ea typeface="Calibri"/>
                    <a:cs typeface="Calibri"/>
                    <a:sym typeface="Calibri"/>
                  </a:rPr>
                  <a:t>‘Draw borders’ </a:t>
                </a:r>
                <a:r>
                  <a:rPr b="0" i="0" lang="en-GB" sz="1200" u="none" cap="none" strike="noStrike">
                    <a:solidFill>
                      <a:srgbClr val="000000"/>
                    </a:solidFill>
                    <a:latin typeface="Calibri"/>
                    <a:ea typeface="Calibri"/>
                    <a:cs typeface="Calibri"/>
                    <a:sym typeface="Calibri"/>
                  </a:rPr>
                  <a:t>and apply this to the table by clicking on </a:t>
                </a:r>
                <a:r>
                  <a:rPr b="1" i="0" lang="en-GB" sz="1200" u="none" cap="none" strike="noStrike">
                    <a:solidFill>
                      <a:srgbClr val="000000"/>
                    </a:solidFill>
                    <a:latin typeface="Calibri"/>
                    <a:ea typeface="Calibri"/>
                    <a:cs typeface="Calibri"/>
                    <a:sym typeface="Calibri"/>
                  </a:rPr>
                  <a:t>‘Borders’.</a:t>
                </a:r>
                <a:endParaRPr/>
              </a:p>
            </p:txBody>
          </p:sp>
          <p:grpSp>
            <p:nvGrpSpPr>
              <p:cNvPr id="1963" name="Google Shape;1963;p30"/>
              <p:cNvGrpSpPr/>
              <p:nvPr/>
            </p:nvGrpSpPr>
            <p:grpSpPr>
              <a:xfrm>
                <a:off x="-3314820" y="2412753"/>
                <a:ext cx="1026864" cy="628849"/>
                <a:chOff x="-3314820" y="2412753"/>
                <a:chExt cx="1026864" cy="628849"/>
              </a:xfrm>
            </p:grpSpPr>
            <p:sp>
              <p:nvSpPr>
                <p:cNvPr id="1964" name="Google Shape;1964;p30"/>
                <p:cNvSpPr/>
                <p:nvPr/>
              </p:nvSpPr>
              <p:spPr>
                <a:xfrm>
                  <a:off x="-3314820" y="2412753"/>
                  <a:ext cx="998435" cy="531042"/>
                </a:xfrm>
                <a:prstGeom prst="rect">
                  <a:avLst/>
                </a:prstGeom>
                <a:solidFill>
                  <a:srgbClr val="FFFFFF"/>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1965" name="Google Shape;1965;p30"/>
                <p:cNvSpPr/>
                <p:nvPr/>
              </p:nvSpPr>
              <p:spPr>
                <a:xfrm>
                  <a:off x="-3304719" y="2684815"/>
                  <a:ext cx="982999" cy="254009"/>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1966" name="Google Shape;1966;p30"/>
                <p:cNvSpPr txBox="1"/>
                <p:nvPr/>
              </p:nvSpPr>
              <p:spPr>
                <a:xfrm>
                  <a:off x="-3083201" y="2494002"/>
                  <a:ext cx="635803"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Shading</a:t>
                  </a:r>
                  <a:endParaRPr/>
                </a:p>
              </p:txBody>
            </p:sp>
            <p:sp>
              <p:nvSpPr>
                <p:cNvPr id="1967" name="Google Shape;1967;p30"/>
                <p:cNvSpPr/>
                <p:nvPr/>
              </p:nvSpPr>
              <p:spPr>
                <a:xfrm>
                  <a:off x="-2385518" y="2861602"/>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nvGrpSpPr>
                <p:cNvPr id="1968" name="Google Shape;1968;p30"/>
                <p:cNvGrpSpPr/>
                <p:nvPr/>
              </p:nvGrpSpPr>
              <p:grpSpPr>
                <a:xfrm>
                  <a:off x="-3259616" y="2463212"/>
                  <a:ext cx="173214" cy="167889"/>
                  <a:chOff x="-916935" y="3037554"/>
                  <a:chExt cx="193592" cy="187645"/>
                </a:xfrm>
              </p:grpSpPr>
              <p:sp>
                <p:nvSpPr>
                  <p:cNvPr id="1969" name="Google Shape;1969;p30"/>
                  <p:cNvSpPr/>
                  <p:nvPr/>
                </p:nvSpPr>
                <p:spPr>
                  <a:xfrm>
                    <a:off x="-804124" y="3081338"/>
                    <a:ext cx="80781" cy="121443"/>
                  </a:xfrm>
                  <a:custGeom>
                    <a:rect b="b" l="l" r="r" t="t"/>
                    <a:pathLst>
                      <a:path extrusionOk="0" h="121443" w="80781">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1970" name="Google Shape;1970;p30"/>
                  <p:cNvSpPr/>
                  <p:nvPr/>
                </p:nvSpPr>
                <p:spPr>
                  <a:xfrm rot="2903873">
                    <a:off x="-887744" y="3085651"/>
                    <a:ext cx="99751" cy="122903"/>
                  </a:xfrm>
                  <a:prstGeom prst="roundRect">
                    <a:avLst>
                      <a:gd fmla="val 2911" name="adj"/>
                    </a:avLst>
                  </a:prstGeom>
                  <a:solidFill>
                    <a:srgbClr val="FFFFFF"/>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Clr>
                        <a:schemeClr val="dk1"/>
                      </a:buClr>
                      <a:buSzPts val="700"/>
                      <a:buFont typeface="Arial"/>
                      <a:buNone/>
                    </a:pPr>
                    <a:r>
                      <a:t/>
                    </a:r>
                    <a:endParaRPr b="0" i="0" sz="700" u="none" cap="none" strike="noStrike">
                      <a:solidFill>
                        <a:srgbClr val="000000"/>
                      </a:solidFill>
                      <a:latin typeface="Calibri"/>
                      <a:ea typeface="Calibri"/>
                      <a:cs typeface="Calibri"/>
                      <a:sym typeface="Calibri"/>
                    </a:endParaRPr>
                  </a:p>
                </p:txBody>
              </p:sp>
              <p:sp>
                <p:nvSpPr>
                  <p:cNvPr id="1971" name="Google Shape;1971;p30"/>
                  <p:cNvSpPr/>
                  <p:nvPr/>
                </p:nvSpPr>
                <p:spPr>
                  <a:xfrm>
                    <a:off x="-894646" y="3037554"/>
                    <a:ext cx="64753" cy="85767"/>
                  </a:xfrm>
                  <a:custGeom>
                    <a:rect b="b" l="l" r="r" t="t"/>
                    <a:pathLst>
                      <a:path extrusionOk="0" h="78381" w="40422">
                        <a:moveTo>
                          <a:pt x="219" y="78381"/>
                        </a:moveTo>
                        <a:cubicBezTo>
                          <a:pt x="-1454" y="18717"/>
                          <a:pt x="6534" y="-324"/>
                          <a:pt x="20468" y="5"/>
                        </a:cubicBezTo>
                        <a:cubicBezTo>
                          <a:pt x="34402" y="334"/>
                          <a:pt x="43874" y="23658"/>
                          <a:pt x="39229" y="67295"/>
                        </a:cubicBezTo>
                      </a:path>
                    </a:pathLst>
                  </a:custGeom>
                  <a:no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Clr>
                        <a:schemeClr val="dk1"/>
                      </a:buClr>
                      <a:buSzPts val="700"/>
                      <a:buFont typeface="Arial"/>
                      <a:buNone/>
                    </a:pPr>
                    <a:r>
                      <a:t/>
                    </a:r>
                    <a:endParaRPr b="0" i="0" sz="700" u="none" cap="none" strike="noStrike">
                      <a:solidFill>
                        <a:srgbClr val="000000"/>
                      </a:solidFill>
                      <a:latin typeface="Calibri"/>
                      <a:ea typeface="Calibri"/>
                      <a:cs typeface="Calibri"/>
                      <a:sym typeface="Calibri"/>
                    </a:endParaRPr>
                  </a:p>
                </p:txBody>
              </p:sp>
            </p:grpSp>
            <p:sp>
              <p:nvSpPr>
                <p:cNvPr id="1972" name="Google Shape;1972;p30"/>
                <p:cNvSpPr/>
                <p:nvPr/>
              </p:nvSpPr>
              <p:spPr>
                <a:xfrm rot="10800000">
                  <a:off x="-2528907" y="2540201"/>
                  <a:ext cx="94890" cy="50291"/>
                </a:xfrm>
                <a:prstGeom prst="triangle">
                  <a:avLst>
                    <a:gd fmla="val 50000" name="adj"/>
                  </a:avLst>
                </a:prstGeom>
                <a:solidFill>
                  <a:srgbClr val="000000"/>
                </a:solidFill>
                <a:ln>
                  <a:noFill/>
                </a:ln>
              </p:spPr>
              <p:txBody>
                <a:bodyPr anchorCtr="0" anchor="ctr" bIns="144000" lIns="144000" spcFirstLastPara="1" rIns="144000" wrap="square" tIns="1440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973" name="Google Shape;1973;p30"/>
                <p:cNvSpPr txBox="1"/>
                <p:nvPr/>
              </p:nvSpPr>
              <p:spPr>
                <a:xfrm>
                  <a:off x="-3083201" y="2750275"/>
                  <a:ext cx="635803"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Borders</a:t>
                  </a:r>
                  <a:endParaRPr/>
                </a:p>
              </p:txBody>
            </p:sp>
            <p:sp>
              <p:nvSpPr>
                <p:cNvPr id="1974" name="Google Shape;1974;p30"/>
                <p:cNvSpPr/>
                <p:nvPr/>
              </p:nvSpPr>
              <p:spPr>
                <a:xfrm rot="10800000">
                  <a:off x="-2528907" y="2796474"/>
                  <a:ext cx="94890" cy="50291"/>
                </a:xfrm>
                <a:prstGeom prst="triangle">
                  <a:avLst>
                    <a:gd fmla="val 50000" name="adj"/>
                  </a:avLst>
                </a:prstGeom>
                <a:solidFill>
                  <a:srgbClr val="000000"/>
                </a:solidFill>
                <a:ln>
                  <a:noFill/>
                </a:ln>
              </p:spPr>
              <p:txBody>
                <a:bodyPr anchorCtr="0" anchor="ctr" bIns="144000" lIns="144000" spcFirstLastPara="1" rIns="144000" wrap="square" tIns="1440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grpSp>
              <p:nvGrpSpPr>
                <p:cNvPr id="1975" name="Google Shape;1975;p30"/>
                <p:cNvGrpSpPr/>
                <p:nvPr/>
              </p:nvGrpSpPr>
              <p:grpSpPr>
                <a:xfrm>
                  <a:off x="-3250409" y="2732592"/>
                  <a:ext cx="164182" cy="164182"/>
                  <a:chOff x="-3258612" y="2724389"/>
                  <a:chExt cx="180600" cy="180600"/>
                </a:xfrm>
              </p:grpSpPr>
              <p:sp>
                <p:nvSpPr>
                  <p:cNvPr id="1976" name="Google Shape;1976;p30"/>
                  <p:cNvSpPr/>
                  <p:nvPr/>
                </p:nvSpPr>
                <p:spPr>
                  <a:xfrm>
                    <a:off x="-3258612" y="2724389"/>
                    <a:ext cx="180460" cy="180460"/>
                  </a:xfrm>
                  <a:prstGeom prst="rect">
                    <a:avLst/>
                  </a:prstGeom>
                  <a:noFill/>
                  <a:ln cap="flat" cmpd="sng" w="12700">
                    <a:solidFill>
                      <a:srgbClr val="818181"/>
                    </a:solidFill>
                    <a:prstDash val="dot"/>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cxnSp>
                <p:nvCxnSpPr>
                  <p:cNvPr id="1977" name="Google Shape;1977;p30"/>
                  <p:cNvCxnSpPr>
                    <a:stCxn id="1976" idx="0"/>
                    <a:endCxn id="1976" idx="2"/>
                  </p:cNvCxnSpPr>
                  <p:nvPr/>
                </p:nvCxnSpPr>
                <p:spPr>
                  <a:xfrm>
                    <a:off x="-3168382" y="2724389"/>
                    <a:ext cx="0" cy="180600"/>
                  </a:xfrm>
                  <a:prstGeom prst="straightConnector1">
                    <a:avLst/>
                  </a:prstGeom>
                  <a:noFill/>
                  <a:ln cap="flat" cmpd="sng" w="12700">
                    <a:solidFill>
                      <a:srgbClr val="818181"/>
                    </a:solidFill>
                    <a:prstDash val="dot"/>
                    <a:miter lim="800000"/>
                    <a:headEnd len="sm" w="sm" type="none"/>
                    <a:tailEnd len="sm" w="sm" type="none"/>
                  </a:ln>
                </p:spPr>
              </p:cxnSp>
              <p:cxnSp>
                <p:nvCxnSpPr>
                  <p:cNvPr id="1978" name="Google Shape;1978;p30"/>
                  <p:cNvCxnSpPr>
                    <a:stCxn id="1976" idx="1"/>
                    <a:endCxn id="1976" idx="3"/>
                  </p:cNvCxnSpPr>
                  <p:nvPr/>
                </p:nvCxnSpPr>
                <p:spPr>
                  <a:xfrm>
                    <a:off x="-3258612" y="2814619"/>
                    <a:ext cx="180600" cy="0"/>
                  </a:xfrm>
                  <a:prstGeom prst="straightConnector1">
                    <a:avLst/>
                  </a:prstGeom>
                  <a:noFill/>
                  <a:ln cap="flat" cmpd="sng" w="12700">
                    <a:solidFill>
                      <a:srgbClr val="818181"/>
                    </a:solidFill>
                    <a:prstDash val="dot"/>
                    <a:miter lim="800000"/>
                    <a:headEnd len="sm" w="sm" type="none"/>
                    <a:tailEnd len="sm" w="sm" type="none"/>
                  </a:ln>
                </p:spPr>
              </p:cxnSp>
            </p:grpSp>
          </p:grpSp>
        </p:grpSp>
        <p:grpSp>
          <p:nvGrpSpPr>
            <p:cNvPr id="1979" name="Google Shape;1979;p30"/>
            <p:cNvGrpSpPr/>
            <p:nvPr/>
          </p:nvGrpSpPr>
          <p:grpSpPr>
            <a:xfrm>
              <a:off x="-3786437" y="3410167"/>
              <a:ext cx="3693386" cy="3283188"/>
              <a:chOff x="-3786437" y="3410167"/>
              <a:chExt cx="3693386" cy="3283188"/>
            </a:xfrm>
          </p:grpSpPr>
          <p:sp>
            <p:nvSpPr>
              <p:cNvPr id="1980" name="Google Shape;1980;p30"/>
              <p:cNvSpPr/>
              <p:nvPr/>
            </p:nvSpPr>
            <p:spPr>
              <a:xfrm>
                <a:off x="-3786165" y="3410167"/>
                <a:ext cx="3593091" cy="2641383"/>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EDIT TABLE</a:t>
                </a:r>
                <a:endParaRPr/>
              </a:p>
            </p:txBody>
          </p:sp>
          <p:sp>
            <p:nvSpPr>
              <p:cNvPr id="1981" name="Google Shape;1981;p30"/>
              <p:cNvSpPr/>
              <p:nvPr/>
            </p:nvSpPr>
            <p:spPr>
              <a:xfrm>
                <a:off x="-3603587" y="3874766"/>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982" name="Google Shape;1982;p30"/>
              <p:cNvSpPr/>
              <p:nvPr/>
            </p:nvSpPr>
            <p:spPr>
              <a:xfrm>
                <a:off x="-3319416" y="3874767"/>
                <a:ext cx="3008779" cy="32768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number of rows and/or columns of the table and go to the tab </a:t>
                </a:r>
                <a:r>
                  <a:rPr b="1" i="0" lang="en-GB" sz="1200" u="none" cap="none" strike="noStrike">
                    <a:solidFill>
                      <a:srgbClr val="000000"/>
                    </a:solidFill>
                    <a:latin typeface="Calibri"/>
                    <a:ea typeface="Calibri"/>
                    <a:cs typeface="Calibri"/>
                    <a:sym typeface="Calibri"/>
                  </a:rPr>
                  <a:t>‘Layout’</a:t>
                </a:r>
                <a:r>
                  <a:rPr b="0" i="0" lang="en-GB" sz="1200" u="none" cap="none" strike="noStrike">
                    <a:solidFill>
                      <a:srgbClr val="000000"/>
                    </a:solidFill>
                    <a:latin typeface="Calibri"/>
                    <a:ea typeface="Calibri"/>
                    <a:cs typeface="Calibri"/>
                    <a:sym typeface="Calibri"/>
                  </a:rPr>
                  <a:t>.</a:t>
                </a:r>
                <a:endParaRPr/>
              </a:p>
            </p:txBody>
          </p:sp>
          <p:sp>
            <p:nvSpPr>
              <p:cNvPr id="1983" name="Google Shape;1983;p30"/>
              <p:cNvSpPr/>
              <p:nvPr/>
            </p:nvSpPr>
            <p:spPr>
              <a:xfrm>
                <a:off x="-3786437" y="5865355"/>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984" name="Google Shape;1984;p30"/>
              <p:cNvGrpSpPr/>
              <p:nvPr/>
            </p:nvGrpSpPr>
            <p:grpSpPr>
              <a:xfrm>
                <a:off x="-376736" y="5729337"/>
                <a:ext cx="283685" cy="283685"/>
                <a:chOff x="-510741" y="5913713"/>
                <a:chExt cx="267555" cy="267555"/>
              </a:xfrm>
            </p:grpSpPr>
            <p:sp>
              <p:nvSpPr>
                <p:cNvPr id="1985" name="Google Shape;1985;p30"/>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986" name="Google Shape;1986;p30"/>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987" name="Google Shape;1987;p30"/>
              <p:cNvGrpSpPr/>
              <p:nvPr/>
            </p:nvGrpSpPr>
            <p:grpSpPr>
              <a:xfrm>
                <a:off x="-938434" y="6002732"/>
                <a:ext cx="627798" cy="576693"/>
                <a:chOff x="-938434" y="4570310"/>
                <a:chExt cx="627798" cy="576693"/>
              </a:xfrm>
            </p:grpSpPr>
            <p:grpSp>
              <p:nvGrpSpPr>
                <p:cNvPr id="1988" name="Google Shape;1988;p30"/>
                <p:cNvGrpSpPr/>
                <p:nvPr/>
              </p:nvGrpSpPr>
              <p:grpSpPr>
                <a:xfrm>
                  <a:off x="-716116" y="4570310"/>
                  <a:ext cx="169778" cy="242385"/>
                  <a:chOff x="4768" y="2783"/>
                  <a:chExt cx="788" cy="1125"/>
                </a:xfrm>
              </p:grpSpPr>
              <p:sp>
                <p:nvSpPr>
                  <p:cNvPr id="1989" name="Google Shape;1989;p30"/>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990" name="Google Shape;1990;p30"/>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1991" name="Google Shape;1991;p30"/>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1992" name="Google Shape;1992;p30"/>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sp>
            <p:nvSpPr>
              <p:cNvPr id="1993" name="Google Shape;1993;p30"/>
              <p:cNvSpPr/>
              <p:nvPr/>
            </p:nvSpPr>
            <p:spPr>
              <a:xfrm>
                <a:off x="-3603587" y="439612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994" name="Google Shape;1994;p30"/>
              <p:cNvSpPr/>
              <p:nvPr/>
            </p:nvSpPr>
            <p:spPr>
              <a:xfrm>
                <a:off x="-3319415" y="4396123"/>
                <a:ext cx="2944682" cy="49591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At the section </a:t>
                </a:r>
                <a:r>
                  <a:rPr b="1" i="0" lang="en-GB" sz="1200" u="none" cap="none" strike="noStrike">
                    <a:solidFill>
                      <a:srgbClr val="000000"/>
                    </a:solidFill>
                    <a:latin typeface="Calibri"/>
                    <a:ea typeface="Calibri"/>
                    <a:cs typeface="Calibri"/>
                    <a:sym typeface="Calibri"/>
                  </a:rPr>
                  <a:t>‘Rows and columns’</a:t>
                </a:r>
                <a:r>
                  <a:rPr b="0" i="0" lang="en-GB" sz="1200" u="none" cap="none" strike="noStrike">
                    <a:solidFill>
                      <a:srgbClr val="000000"/>
                    </a:solidFill>
                    <a:latin typeface="Calibri"/>
                    <a:ea typeface="Calibri"/>
                    <a:cs typeface="Calibri"/>
                    <a:sym typeface="Calibri"/>
                  </a:rPr>
                  <a:t> you can delete or add rows and columns. Choose from the variety of options:</a:t>
                </a:r>
                <a:endParaRPr/>
              </a:p>
            </p:txBody>
          </p:sp>
          <p:grpSp>
            <p:nvGrpSpPr>
              <p:cNvPr id="1995" name="Google Shape;1995;p30"/>
              <p:cNvGrpSpPr/>
              <p:nvPr/>
            </p:nvGrpSpPr>
            <p:grpSpPr>
              <a:xfrm>
                <a:off x="-3415313" y="4996916"/>
                <a:ext cx="3013682" cy="673634"/>
                <a:chOff x="-3415313" y="4996916"/>
                <a:chExt cx="3013682" cy="673634"/>
              </a:xfrm>
            </p:grpSpPr>
            <p:grpSp>
              <p:nvGrpSpPr>
                <p:cNvPr id="1996" name="Google Shape;1996;p30"/>
                <p:cNvGrpSpPr/>
                <p:nvPr/>
              </p:nvGrpSpPr>
              <p:grpSpPr>
                <a:xfrm>
                  <a:off x="-3415313" y="5041534"/>
                  <a:ext cx="761481" cy="529523"/>
                  <a:chOff x="-3492543" y="5041534"/>
                  <a:chExt cx="761481" cy="529523"/>
                </a:xfrm>
              </p:grpSpPr>
              <p:grpSp>
                <p:nvGrpSpPr>
                  <p:cNvPr id="1997" name="Google Shape;1997;p30"/>
                  <p:cNvGrpSpPr/>
                  <p:nvPr/>
                </p:nvGrpSpPr>
                <p:grpSpPr>
                  <a:xfrm>
                    <a:off x="-3307743" y="5041534"/>
                    <a:ext cx="541729" cy="493178"/>
                    <a:chOff x="-3307743" y="4999319"/>
                    <a:chExt cx="719549" cy="655062"/>
                  </a:xfrm>
                </p:grpSpPr>
                <p:grpSp>
                  <p:nvGrpSpPr>
                    <p:cNvPr id="1998" name="Google Shape;1998;p30"/>
                    <p:cNvGrpSpPr/>
                    <p:nvPr/>
                  </p:nvGrpSpPr>
                  <p:grpSpPr>
                    <a:xfrm>
                      <a:off x="-3307743" y="4999319"/>
                      <a:ext cx="516835" cy="439373"/>
                      <a:chOff x="-3307743" y="4999319"/>
                      <a:chExt cx="516835" cy="439373"/>
                    </a:xfrm>
                  </p:grpSpPr>
                  <p:cxnSp>
                    <p:nvCxnSpPr>
                      <p:cNvPr id="1999" name="Google Shape;1999;p30"/>
                      <p:cNvCxnSpPr/>
                      <p:nvPr/>
                    </p:nvCxnSpPr>
                    <p:spPr>
                      <a:xfrm>
                        <a:off x="-3307743" y="5141843"/>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000" name="Google Shape;2000;p30"/>
                      <p:cNvCxnSpPr/>
                      <p:nvPr/>
                    </p:nvCxnSpPr>
                    <p:spPr>
                      <a:xfrm>
                        <a:off x="-3307743" y="5290267"/>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001" name="Google Shape;2001;p30"/>
                      <p:cNvCxnSpPr/>
                      <p:nvPr/>
                    </p:nvCxnSpPr>
                    <p:spPr>
                      <a:xfrm flipH="1">
                        <a:off x="-2969743" y="4999319"/>
                        <a:ext cx="1394" cy="439373"/>
                      </a:xfrm>
                      <a:prstGeom prst="straightConnector1">
                        <a:avLst/>
                      </a:prstGeom>
                      <a:noFill/>
                      <a:ln cap="flat" cmpd="sng" w="9525">
                        <a:solidFill>
                          <a:srgbClr val="817F7C"/>
                        </a:solidFill>
                        <a:prstDash val="solid"/>
                        <a:miter lim="800000"/>
                        <a:headEnd len="sm" w="sm" type="none"/>
                        <a:tailEnd len="sm" w="sm" type="none"/>
                      </a:ln>
                    </p:spPr>
                  </p:cxnSp>
                  <p:cxnSp>
                    <p:nvCxnSpPr>
                      <p:cNvPr id="2002" name="Google Shape;2002;p30"/>
                      <p:cNvCxnSpPr/>
                      <p:nvPr/>
                    </p:nvCxnSpPr>
                    <p:spPr>
                      <a:xfrm flipH="1">
                        <a:off x="-3142021" y="4999319"/>
                        <a:ext cx="1394" cy="439373"/>
                      </a:xfrm>
                      <a:prstGeom prst="straightConnector1">
                        <a:avLst/>
                      </a:prstGeom>
                      <a:noFill/>
                      <a:ln cap="flat" cmpd="sng" w="9525">
                        <a:solidFill>
                          <a:srgbClr val="817F7C"/>
                        </a:solidFill>
                        <a:prstDash val="solid"/>
                        <a:miter lim="800000"/>
                        <a:headEnd len="sm" w="sm" type="none"/>
                        <a:tailEnd len="sm" w="sm" type="none"/>
                      </a:ln>
                    </p:spPr>
                  </p:cxnSp>
                  <p:sp>
                    <p:nvSpPr>
                      <p:cNvPr id="2003" name="Google Shape;2003;p30"/>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004" name="Google Shape;2004;p30"/>
                    <p:cNvSpPr/>
                    <p:nvPr/>
                  </p:nvSpPr>
                  <p:spPr>
                    <a:xfrm rot="2700000">
                      <a:off x="-3022752" y="5219823"/>
                      <a:ext cx="360000" cy="360000"/>
                    </a:xfrm>
                    <a:custGeom>
                      <a:rect b="b" l="l" r="r" t="t"/>
                      <a:pathLst>
                        <a:path extrusionOk="0" h="360000" w="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cap="flat" cmpd="sng" w="28575">
                      <a:solidFill>
                        <a:schemeClr val="lt1"/>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2005" name="Google Shape;2005;p30"/>
                  <p:cNvSpPr txBox="1"/>
                  <p:nvPr/>
                </p:nvSpPr>
                <p:spPr>
                  <a:xfrm>
                    <a:off x="-3492543" y="5440654"/>
                    <a:ext cx="761481" cy="13040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Delete</a:t>
                    </a:r>
                    <a:endParaRPr/>
                  </a:p>
                </p:txBody>
              </p:sp>
            </p:grpSp>
            <p:grpSp>
              <p:nvGrpSpPr>
                <p:cNvPr id="2006" name="Google Shape;2006;p30"/>
                <p:cNvGrpSpPr/>
                <p:nvPr/>
              </p:nvGrpSpPr>
              <p:grpSpPr>
                <a:xfrm>
                  <a:off x="-2582156" y="4996916"/>
                  <a:ext cx="572112" cy="673634"/>
                  <a:chOff x="-2709168" y="4996916"/>
                  <a:chExt cx="572112" cy="673634"/>
                </a:xfrm>
              </p:grpSpPr>
              <p:grpSp>
                <p:nvGrpSpPr>
                  <p:cNvPr id="2007" name="Google Shape;2007;p30"/>
                  <p:cNvGrpSpPr/>
                  <p:nvPr/>
                </p:nvGrpSpPr>
                <p:grpSpPr>
                  <a:xfrm>
                    <a:off x="-2609993" y="4996916"/>
                    <a:ext cx="389111" cy="375410"/>
                    <a:chOff x="-2542178" y="4940056"/>
                    <a:chExt cx="516835" cy="498637"/>
                  </a:xfrm>
                </p:grpSpPr>
                <p:sp>
                  <p:nvSpPr>
                    <p:cNvPr id="2008" name="Google Shape;2008;p30"/>
                    <p:cNvSpPr/>
                    <p:nvPr/>
                  </p:nvSpPr>
                  <p:spPr>
                    <a:xfrm>
                      <a:off x="-2538526" y="5145278"/>
                      <a:ext cx="510738" cy="150388"/>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009" name="Google Shape;2009;p30"/>
                    <p:cNvGrpSpPr/>
                    <p:nvPr/>
                  </p:nvGrpSpPr>
                  <p:grpSpPr>
                    <a:xfrm>
                      <a:off x="-2542178" y="4999319"/>
                      <a:ext cx="516835" cy="439373"/>
                      <a:chOff x="-3307743" y="4999319"/>
                      <a:chExt cx="516835" cy="439373"/>
                    </a:xfrm>
                  </p:grpSpPr>
                  <p:cxnSp>
                    <p:nvCxnSpPr>
                      <p:cNvPr id="2010" name="Google Shape;2010;p30"/>
                      <p:cNvCxnSpPr/>
                      <p:nvPr/>
                    </p:nvCxnSpPr>
                    <p:spPr>
                      <a:xfrm>
                        <a:off x="-3307743" y="5141843"/>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011" name="Google Shape;2011;p30"/>
                      <p:cNvCxnSpPr/>
                      <p:nvPr/>
                    </p:nvCxnSpPr>
                    <p:spPr>
                      <a:xfrm>
                        <a:off x="-3307743" y="5290267"/>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012" name="Google Shape;2012;p30"/>
                      <p:cNvCxnSpPr/>
                      <p:nvPr/>
                    </p:nvCxnSpPr>
                    <p:spPr>
                      <a:xfrm>
                        <a:off x="-2969743" y="5295569"/>
                        <a:ext cx="0" cy="143123"/>
                      </a:xfrm>
                      <a:prstGeom prst="straightConnector1">
                        <a:avLst/>
                      </a:prstGeom>
                      <a:noFill/>
                      <a:ln cap="flat" cmpd="sng" w="9525">
                        <a:solidFill>
                          <a:srgbClr val="817F7C"/>
                        </a:solidFill>
                        <a:prstDash val="solid"/>
                        <a:miter lim="800000"/>
                        <a:headEnd len="sm" w="sm" type="none"/>
                        <a:tailEnd len="sm" w="sm" type="none"/>
                      </a:ln>
                    </p:spPr>
                  </p:cxnSp>
                  <p:cxnSp>
                    <p:nvCxnSpPr>
                      <p:cNvPr id="2013" name="Google Shape;2013;p30"/>
                      <p:cNvCxnSpPr/>
                      <p:nvPr/>
                    </p:nvCxnSpPr>
                    <p:spPr>
                      <a:xfrm>
                        <a:off x="-3142021" y="5295569"/>
                        <a:ext cx="0" cy="143123"/>
                      </a:xfrm>
                      <a:prstGeom prst="straightConnector1">
                        <a:avLst/>
                      </a:prstGeom>
                      <a:noFill/>
                      <a:ln cap="flat" cmpd="sng" w="9525">
                        <a:solidFill>
                          <a:srgbClr val="817F7C"/>
                        </a:solidFill>
                        <a:prstDash val="solid"/>
                        <a:miter lim="800000"/>
                        <a:headEnd len="sm" w="sm" type="none"/>
                        <a:tailEnd len="sm" w="sm" type="none"/>
                      </a:ln>
                    </p:spPr>
                  </p:cxnSp>
                  <p:sp>
                    <p:nvSpPr>
                      <p:cNvPr id="2014" name="Google Shape;2014;p30"/>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015" name="Google Shape;2015;p30"/>
                    <p:cNvSpPr/>
                    <p:nvPr/>
                  </p:nvSpPr>
                  <p:spPr>
                    <a:xfrm rot="-5400000">
                      <a:off x="-2415001" y="4945522"/>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016" name="Google Shape;2016;p30"/>
                  <p:cNvSpPr txBox="1"/>
                  <p:nvPr/>
                </p:nvSpPr>
                <p:spPr>
                  <a:xfrm>
                    <a:off x="-2709168"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 Above</a:t>
                    </a:r>
                    <a:endParaRPr/>
                  </a:p>
                </p:txBody>
              </p:sp>
            </p:grpSp>
            <p:grpSp>
              <p:nvGrpSpPr>
                <p:cNvPr id="2017" name="Google Shape;2017;p30"/>
                <p:cNvGrpSpPr/>
                <p:nvPr/>
              </p:nvGrpSpPr>
              <p:grpSpPr>
                <a:xfrm>
                  <a:off x="-2036147" y="5039725"/>
                  <a:ext cx="572112" cy="630825"/>
                  <a:chOff x="-2099568" y="5039725"/>
                  <a:chExt cx="572112" cy="630825"/>
                </a:xfrm>
              </p:grpSpPr>
              <p:grpSp>
                <p:nvGrpSpPr>
                  <p:cNvPr id="2018" name="Google Shape;2018;p30"/>
                  <p:cNvGrpSpPr/>
                  <p:nvPr/>
                </p:nvGrpSpPr>
                <p:grpSpPr>
                  <a:xfrm rot="10800000">
                    <a:off x="-2004261" y="5039725"/>
                    <a:ext cx="389111" cy="375410"/>
                    <a:chOff x="-2542178" y="4940056"/>
                    <a:chExt cx="516835" cy="498637"/>
                  </a:xfrm>
                </p:grpSpPr>
                <p:sp>
                  <p:nvSpPr>
                    <p:cNvPr id="2019" name="Google Shape;2019;p30"/>
                    <p:cNvSpPr/>
                    <p:nvPr/>
                  </p:nvSpPr>
                  <p:spPr>
                    <a:xfrm>
                      <a:off x="-2538526" y="5145278"/>
                      <a:ext cx="510738" cy="135578"/>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020" name="Google Shape;2020;p30"/>
                    <p:cNvGrpSpPr/>
                    <p:nvPr/>
                  </p:nvGrpSpPr>
                  <p:grpSpPr>
                    <a:xfrm>
                      <a:off x="-2542178" y="4999319"/>
                      <a:ext cx="516835" cy="439373"/>
                      <a:chOff x="-3307743" y="4999319"/>
                      <a:chExt cx="516835" cy="439373"/>
                    </a:xfrm>
                  </p:grpSpPr>
                  <p:cxnSp>
                    <p:nvCxnSpPr>
                      <p:cNvPr id="2021" name="Google Shape;2021;p30"/>
                      <p:cNvCxnSpPr/>
                      <p:nvPr/>
                    </p:nvCxnSpPr>
                    <p:spPr>
                      <a:xfrm>
                        <a:off x="-3307743" y="5141843"/>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022" name="Google Shape;2022;p30"/>
                      <p:cNvCxnSpPr/>
                      <p:nvPr/>
                    </p:nvCxnSpPr>
                    <p:spPr>
                      <a:xfrm>
                        <a:off x="-3307743" y="5290267"/>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023" name="Google Shape;2023;p30"/>
                      <p:cNvCxnSpPr/>
                      <p:nvPr/>
                    </p:nvCxnSpPr>
                    <p:spPr>
                      <a:xfrm>
                        <a:off x="-2969743" y="5295569"/>
                        <a:ext cx="0" cy="143123"/>
                      </a:xfrm>
                      <a:prstGeom prst="straightConnector1">
                        <a:avLst/>
                      </a:prstGeom>
                      <a:noFill/>
                      <a:ln cap="flat" cmpd="sng" w="9525">
                        <a:solidFill>
                          <a:srgbClr val="817F7C"/>
                        </a:solidFill>
                        <a:prstDash val="solid"/>
                        <a:miter lim="800000"/>
                        <a:headEnd len="sm" w="sm" type="none"/>
                        <a:tailEnd len="sm" w="sm" type="none"/>
                      </a:ln>
                    </p:spPr>
                  </p:cxnSp>
                  <p:cxnSp>
                    <p:nvCxnSpPr>
                      <p:cNvPr id="2024" name="Google Shape;2024;p30"/>
                      <p:cNvCxnSpPr/>
                      <p:nvPr/>
                    </p:nvCxnSpPr>
                    <p:spPr>
                      <a:xfrm>
                        <a:off x="-3142021" y="5295569"/>
                        <a:ext cx="0" cy="143123"/>
                      </a:xfrm>
                      <a:prstGeom prst="straightConnector1">
                        <a:avLst/>
                      </a:prstGeom>
                      <a:noFill/>
                      <a:ln cap="flat" cmpd="sng" w="9525">
                        <a:solidFill>
                          <a:srgbClr val="817F7C"/>
                        </a:solidFill>
                        <a:prstDash val="solid"/>
                        <a:miter lim="800000"/>
                        <a:headEnd len="sm" w="sm" type="none"/>
                        <a:tailEnd len="sm" w="sm" type="none"/>
                      </a:ln>
                    </p:spPr>
                  </p:cxnSp>
                  <p:sp>
                    <p:nvSpPr>
                      <p:cNvPr id="2025" name="Google Shape;2025;p30"/>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026" name="Google Shape;2026;p30"/>
                    <p:cNvSpPr/>
                    <p:nvPr/>
                  </p:nvSpPr>
                  <p:spPr>
                    <a:xfrm rot="-5400000">
                      <a:off x="-2415001" y="4945522"/>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027" name="Google Shape;2027;p30"/>
                  <p:cNvSpPr txBox="1"/>
                  <p:nvPr/>
                </p:nvSpPr>
                <p:spPr>
                  <a:xfrm>
                    <a:off x="-2099568"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 Below</a:t>
                    </a:r>
                    <a:endParaRPr/>
                  </a:p>
                </p:txBody>
              </p:sp>
            </p:grpSp>
            <p:grpSp>
              <p:nvGrpSpPr>
                <p:cNvPr id="2028" name="Google Shape;2028;p30"/>
                <p:cNvGrpSpPr/>
                <p:nvPr/>
              </p:nvGrpSpPr>
              <p:grpSpPr>
                <a:xfrm>
                  <a:off x="-1497156" y="5039725"/>
                  <a:ext cx="572112" cy="630825"/>
                  <a:chOff x="-1501387" y="5039725"/>
                  <a:chExt cx="572112" cy="630825"/>
                </a:xfrm>
              </p:grpSpPr>
              <p:grpSp>
                <p:nvGrpSpPr>
                  <p:cNvPr id="2029" name="Google Shape;2029;p30"/>
                  <p:cNvGrpSpPr/>
                  <p:nvPr/>
                </p:nvGrpSpPr>
                <p:grpSpPr>
                  <a:xfrm rot="10800000">
                    <a:off x="-1453772" y="5039725"/>
                    <a:ext cx="426738" cy="332849"/>
                    <a:chOff x="-2542179" y="4996586"/>
                    <a:chExt cx="566814" cy="442106"/>
                  </a:xfrm>
                </p:grpSpPr>
                <p:sp>
                  <p:nvSpPr>
                    <p:cNvPr id="2030" name="Google Shape;2030;p30"/>
                    <p:cNvSpPr/>
                    <p:nvPr/>
                  </p:nvSpPr>
                  <p:spPr>
                    <a:xfrm>
                      <a:off x="-2375154" y="4996588"/>
                      <a:ext cx="165824" cy="435881"/>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031" name="Google Shape;2031;p30"/>
                    <p:cNvGrpSpPr/>
                    <p:nvPr/>
                  </p:nvGrpSpPr>
                  <p:grpSpPr>
                    <a:xfrm>
                      <a:off x="-2542179" y="4996586"/>
                      <a:ext cx="516836" cy="442106"/>
                      <a:chOff x="-3307744" y="4996586"/>
                      <a:chExt cx="516836" cy="442106"/>
                    </a:xfrm>
                  </p:grpSpPr>
                  <p:cxnSp>
                    <p:nvCxnSpPr>
                      <p:cNvPr id="2032" name="Google Shape;2032;p30"/>
                      <p:cNvCxnSpPr/>
                      <p:nvPr/>
                    </p:nvCxnSpPr>
                    <p:spPr>
                      <a:xfrm>
                        <a:off x="-3307744" y="5141843"/>
                        <a:ext cx="162288" cy="0"/>
                      </a:xfrm>
                      <a:prstGeom prst="straightConnector1">
                        <a:avLst/>
                      </a:prstGeom>
                      <a:noFill/>
                      <a:ln cap="flat" cmpd="sng" w="9525">
                        <a:solidFill>
                          <a:srgbClr val="817F7C"/>
                        </a:solidFill>
                        <a:prstDash val="solid"/>
                        <a:miter lim="800000"/>
                        <a:headEnd len="sm" w="sm" type="none"/>
                        <a:tailEnd len="sm" w="sm" type="none"/>
                      </a:ln>
                    </p:spPr>
                  </p:cxnSp>
                  <p:cxnSp>
                    <p:nvCxnSpPr>
                      <p:cNvPr id="2033" name="Google Shape;2033;p30"/>
                      <p:cNvCxnSpPr/>
                      <p:nvPr/>
                    </p:nvCxnSpPr>
                    <p:spPr>
                      <a:xfrm>
                        <a:off x="-3307744" y="5290267"/>
                        <a:ext cx="167025" cy="0"/>
                      </a:xfrm>
                      <a:prstGeom prst="straightConnector1">
                        <a:avLst/>
                      </a:prstGeom>
                      <a:noFill/>
                      <a:ln cap="flat" cmpd="sng" w="9525">
                        <a:solidFill>
                          <a:srgbClr val="817F7C"/>
                        </a:solidFill>
                        <a:prstDash val="solid"/>
                        <a:miter lim="800000"/>
                        <a:headEnd len="sm" w="sm" type="none"/>
                        <a:tailEnd len="sm" w="sm" type="none"/>
                      </a:ln>
                    </p:spPr>
                  </p:cxnSp>
                  <p:cxnSp>
                    <p:nvCxnSpPr>
                      <p:cNvPr id="2034" name="Google Shape;2034;p30"/>
                      <p:cNvCxnSpPr/>
                      <p:nvPr/>
                    </p:nvCxnSpPr>
                    <p:spPr>
                      <a:xfrm>
                        <a:off x="-2969743" y="5001324"/>
                        <a:ext cx="0" cy="437367"/>
                      </a:xfrm>
                      <a:prstGeom prst="straightConnector1">
                        <a:avLst/>
                      </a:prstGeom>
                      <a:noFill/>
                      <a:ln cap="flat" cmpd="sng" w="9525">
                        <a:solidFill>
                          <a:srgbClr val="817F7C"/>
                        </a:solidFill>
                        <a:prstDash val="solid"/>
                        <a:miter lim="800000"/>
                        <a:headEnd len="sm" w="sm" type="none"/>
                        <a:tailEnd len="sm" w="sm" type="none"/>
                      </a:ln>
                    </p:spPr>
                  </p:cxnSp>
                  <p:cxnSp>
                    <p:nvCxnSpPr>
                      <p:cNvPr id="2035" name="Google Shape;2035;p30"/>
                      <p:cNvCxnSpPr/>
                      <p:nvPr/>
                    </p:nvCxnSpPr>
                    <p:spPr>
                      <a:xfrm>
                        <a:off x="-3142021" y="4996586"/>
                        <a:ext cx="0" cy="442105"/>
                      </a:xfrm>
                      <a:prstGeom prst="straightConnector1">
                        <a:avLst/>
                      </a:prstGeom>
                      <a:noFill/>
                      <a:ln cap="flat" cmpd="sng" w="9525">
                        <a:solidFill>
                          <a:srgbClr val="817F7C"/>
                        </a:solidFill>
                        <a:prstDash val="solid"/>
                        <a:miter lim="800000"/>
                        <a:headEnd len="sm" w="sm" type="none"/>
                        <a:tailEnd len="sm" w="sm" type="none"/>
                      </a:ln>
                    </p:spPr>
                  </p:cxnSp>
                  <p:sp>
                    <p:nvSpPr>
                      <p:cNvPr id="2036" name="Google Shape;2036;p30"/>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037" name="Google Shape;2037;p30"/>
                    <p:cNvSpPr/>
                    <p:nvPr/>
                  </p:nvSpPr>
                  <p:spPr>
                    <a:xfrm>
                      <a:off x="-2253916" y="5077408"/>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038" name="Google Shape;2038;p30"/>
                  <p:cNvSpPr txBox="1"/>
                  <p:nvPr/>
                </p:nvSpPr>
                <p:spPr>
                  <a:xfrm>
                    <a:off x="-1501387"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 </a:t>
                    </a:r>
                    <a:br>
                      <a:rPr b="0" lang="en-GB" sz="900">
                        <a:solidFill>
                          <a:srgbClr val="211F26"/>
                        </a:solidFill>
                        <a:latin typeface="Calibri"/>
                        <a:ea typeface="Calibri"/>
                        <a:cs typeface="Calibri"/>
                        <a:sym typeface="Calibri"/>
                      </a:rPr>
                    </a:br>
                    <a:r>
                      <a:rPr b="0" lang="en-GB" sz="900">
                        <a:solidFill>
                          <a:srgbClr val="211F26"/>
                        </a:solidFill>
                        <a:latin typeface="Calibri"/>
                        <a:ea typeface="Calibri"/>
                        <a:cs typeface="Calibri"/>
                        <a:sym typeface="Calibri"/>
                      </a:rPr>
                      <a:t>Left</a:t>
                    </a:r>
                    <a:endParaRPr/>
                  </a:p>
                </p:txBody>
              </p:sp>
            </p:grpSp>
            <p:grpSp>
              <p:nvGrpSpPr>
                <p:cNvPr id="2039" name="Google Shape;2039;p30"/>
                <p:cNvGrpSpPr/>
                <p:nvPr/>
              </p:nvGrpSpPr>
              <p:grpSpPr>
                <a:xfrm>
                  <a:off x="-973743" y="5039725"/>
                  <a:ext cx="572112" cy="630825"/>
                  <a:chOff x="-961551" y="5039725"/>
                  <a:chExt cx="572112" cy="630825"/>
                </a:xfrm>
              </p:grpSpPr>
              <p:grpSp>
                <p:nvGrpSpPr>
                  <p:cNvPr id="2040" name="Google Shape;2040;p30"/>
                  <p:cNvGrpSpPr/>
                  <p:nvPr/>
                </p:nvGrpSpPr>
                <p:grpSpPr>
                  <a:xfrm flipH="1" rot="10800000">
                    <a:off x="-868825" y="5039725"/>
                    <a:ext cx="426738" cy="332849"/>
                    <a:chOff x="-2542179" y="4996586"/>
                    <a:chExt cx="566814" cy="442106"/>
                  </a:xfrm>
                </p:grpSpPr>
                <p:sp>
                  <p:nvSpPr>
                    <p:cNvPr id="2041" name="Google Shape;2041;p30"/>
                    <p:cNvSpPr/>
                    <p:nvPr/>
                  </p:nvSpPr>
                  <p:spPr>
                    <a:xfrm>
                      <a:off x="-2375154" y="4996588"/>
                      <a:ext cx="165824" cy="435881"/>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042" name="Google Shape;2042;p30"/>
                    <p:cNvGrpSpPr/>
                    <p:nvPr/>
                  </p:nvGrpSpPr>
                  <p:grpSpPr>
                    <a:xfrm>
                      <a:off x="-2542179" y="4996586"/>
                      <a:ext cx="516836" cy="442106"/>
                      <a:chOff x="-3307744" y="4996586"/>
                      <a:chExt cx="516836" cy="442106"/>
                    </a:xfrm>
                  </p:grpSpPr>
                  <p:cxnSp>
                    <p:nvCxnSpPr>
                      <p:cNvPr id="2043" name="Google Shape;2043;p30"/>
                      <p:cNvCxnSpPr/>
                      <p:nvPr/>
                    </p:nvCxnSpPr>
                    <p:spPr>
                      <a:xfrm>
                        <a:off x="-3307744" y="5141843"/>
                        <a:ext cx="162288" cy="0"/>
                      </a:xfrm>
                      <a:prstGeom prst="straightConnector1">
                        <a:avLst/>
                      </a:prstGeom>
                      <a:noFill/>
                      <a:ln cap="flat" cmpd="sng" w="9525">
                        <a:solidFill>
                          <a:srgbClr val="817F7C"/>
                        </a:solidFill>
                        <a:prstDash val="solid"/>
                        <a:miter lim="800000"/>
                        <a:headEnd len="sm" w="sm" type="none"/>
                        <a:tailEnd len="sm" w="sm" type="none"/>
                      </a:ln>
                    </p:spPr>
                  </p:cxnSp>
                  <p:cxnSp>
                    <p:nvCxnSpPr>
                      <p:cNvPr id="2044" name="Google Shape;2044;p30"/>
                      <p:cNvCxnSpPr/>
                      <p:nvPr/>
                    </p:nvCxnSpPr>
                    <p:spPr>
                      <a:xfrm>
                        <a:off x="-3307744" y="5290267"/>
                        <a:ext cx="167025" cy="0"/>
                      </a:xfrm>
                      <a:prstGeom prst="straightConnector1">
                        <a:avLst/>
                      </a:prstGeom>
                      <a:noFill/>
                      <a:ln cap="flat" cmpd="sng" w="9525">
                        <a:solidFill>
                          <a:srgbClr val="817F7C"/>
                        </a:solidFill>
                        <a:prstDash val="solid"/>
                        <a:miter lim="800000"/>
                        <a:headEnd len="sm" w="sm" type="none"/>
                        <a:tailEnd len="sm" w="sm" type="none"/>
                      </a:ln>
                    </p:spPr>
                  </p:cxnSp>
                  <p:cxnSp>
                    <p:nvCxnSpPr>
                      <p:cNvPr id="2045" name="Google Shape;2045;p30"/>
                      <p:cNvCxnSpPr/>
                      <p:nvPr/>
                    </p:nvCxnSpPr>
                    <p:spPr>
                      <a:xfrm>
                        <a:off x="-2969743" y="5001324"/>
                        <a:ext cx="0" cy="437367"/>
                      </a:xfrm>
                      <a:prstGeom prst="straightConnector1">
                        <a:avLst/>
                      </a:prstGeom>
                      <a:noFill/>
                      <a:ln cap="flat" cmpd="sng" w="9525">
                        <a:solidFill>
                          <a:srgbClr val="817F7C"/>
                        </a:solidFill>
                        <a:prstDash val="solid"/>
                        <a:miter lim="800000"/>
                        <a:headEnd len="sm" w="sm" type="none"/>
                        <a:tailEnd len="sm" w="sm" type="none"/>
                      </a:ln>
                    </p:spPr>
                  </p:cxnSp>
                  <p:cxnSp>
                    <p:nvCxnSpPr>
                      <p:cNvPr id="2046" name="Google Shape;2046;p30"/>
                      <p:cNvCxnSpPr/>
                      <p:nvPr/>
                    </p:nvCxnSpPr>
                    <p:spPr>
                      <a:xfrm>
                        <a:off x="-3142021" y="4996586"/>
                        <a:ext cx="0" cy="442105"/>
                      </a:xfrm>
                      <a:prstGeom prst="straightConnector1">
                        <a:avLst/>
                      </a:prstGeom>
                      <a:noFill/>
                      <a:ln cap="flat" cmpd="sng" w="9525">
                        <a:solidFill>
                          <a:srgbClr val="817F7C"/>
                        </a:solidFill>
                        <a:prstDash val="solid"/>
                        <a:miter lim="800000"/>
                        <a:headEnd len="sm" w="sm" type="none"/>
                        <a:tailEnd len="sm" w="sm" type="none"/>
                      </a:ln>
                    </p:spPr>
                  </p:cxnSp>
                  <p:sp>
                    <p:nvSpPr>
                      <p:cNvPr id="2047" name="Google Shape;2047;p30"/>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048" name="Google Shape;2048;p30"/>
                    <p:cNvSpPr/>
                    <p:nvPr/>
                  </p:nvSpPr>
                  <p:spPr>
                    <a:xfrm>
                      <a:off x="-2253916" y="5077408"/>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049" name="Google Shape;2049;p30"/>
                  <p:cNvSpPr txBox="1"/>
                  <p:nvPr/>
                </p:nvSpPr>
                <p:spPr>
                  <a:xfrm>
                    <a:off x="-961551"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a:t>
                    </a:r>
                    <a:br>
                      <a:rPr b="0" lang="en-GB" sz="900">
                        <a:solidFill>
                          <a:srgbClr val="211F26"/>
                        </a:solidFill>
                        <a:latin typeface="Calibri"/>
                        <a:ea typeface="Calibri"/>
                        <a:cs typeface="Calibri"/>
                        <a:sym typeface="Calibri"/>
                      </a:rPr>
                    </a:br>
                    <a:r>
                      <a:rPr b="0" lang="en-GB" sz="900">
                        <a:solidFill>
                          <a:srgbClr val="211F26"/>
                        </a:solidFill>
                        <a:latin typeface="Calibri"/>
                        <a:ea typeface="Calibri"/>
                        <a:cs typeface="Calibri"/>
                        <a:sym typeface="Calibri"/>
                      </a:rPr>
                      <a:t>Right</a:t>
                    </a:r>
                    <a:endParaRPr/>
                  </a:p>
                </p:txBody>
              </p:sp>
            </p:grpSp>
          </p:grpSp>
        </p:grpSp>
      </p:grpSp>
      <p:grpSp>
        <p:nvGrpSpPr>
          <p:cNvPr id="2050" name="Google Shape;2050;p30"/>
          <p:cNvGrpSpPr/>
          <p:nvPr/>
        </p:nvGrpSpPr>
        <p:grpSpPr>
          <a:xfrm>
            <a:off x="-3786437" y="0"/>
            <a:ext cx="3693386" cy="5359349"/>
            <a:chOff x="-3786437" y="0"/>
            <a:chExt cx="3693386" cy="5359349"/>
          </a:xfrm>
        </p:grpSpPr>
        <p:sp>
          <p:nvSpPr>
            <p:cNvPr id="2051" name="Google Shape;2051;p30"/>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2052" name="Google Shape;2052;p30"/>
            <p:cNvSpPr/>
            <p:nvPr/>
          </p:nvSpPr>
          <p:spPr>
            <a:xfrm>
              <a:off x="-3786165" y="1707400"/>
              <a:ext cx="3593091" cy="2836018"/>
            </a:xfrm>
            <a:prstGeom prst="rect">
              <a:avLst/>
            </a:prstGeom>
            <a:solidFill>
              <a:schemeClr val="accent1"/>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 </a:t>
              </a:r>
              <a:endParaRPr/>
            </a:p>
          </p:txBody>
        </p:sp>
        <p:sp>
          <p:nvSpPr>
            <p:cNvPr id="2053" name="Google Shape;2053;p30"/>
            <p:cNvSpPr/>
            <p:nvPr/>
          </p:nvSpPr>
          <p:spPr>
            <a:xfrm>
              <a:off x="-3604183" y="183748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1</a:t>
              </a:r>
              <a:endParaRPr/>
            </a:p>
          </p:txBody>
        </p:sp>
        <p:sp>
          <p:nvSpPr>
            <p:cNvPr id="2054" name="Google Shape;2054;p30"/>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Bullet</a:t>
              </a:r>
              <a:endParaRPr/>
            </a:p>
          </p:txBody>
        </p:sp>
        <p:sp>
          <p:nvSpPr>
            <p:cNvPr id="2055" name="Google Shape;2055;p30"/>
            <p:cNvSpPr/>
            <p:nvPr/>
          </p:nvSpPr>
          <p:spPr>
            <a:xfrm>
              <a:off x="-3604183" y="212876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2</a:t>
              </a:r>
              <a:endParaRPr/>
            </a:p>
          </p:txBody>
        </p:sp>
        <p:sp>
          <p:nvSpPr>
            <p:cNvPr id="2056" name="Google Shape;2056;p30"/>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2057" name="Google Shape;2057;p30"/>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lt1"/>
                </a:buClr>
                <a:buSzPts val="1400"/>
                <a:buFont typeface="Calibri"/>
                <a:buChar char="•"/>
              </a:pPr>
              <a:r>
                <a:rPr b="0" i="0" lang="en-GB" sz="1400" u="none" cap="none" strike="noStrike">
                  <a:solidFill>
                    <a:schemeClr val="lt1"/>
                  </a:solidFill>
                  <a:latin typeface="Arial"/>
                  <a:ea typeface="Arial"/>
                  <a:cs typeface="Arial"/>
                  <a:sym typeface="Arial"/>
                </a:rPr>
                <a:t>Sub-bullet </a:t>
              </a:r>
              <a:endParaRPr/>
            </a:p>
          </p:txBody>
        </p:sp>
        <p:sp>
          <p:nvSpPr>
            <p:cNvPr id="2058" name="Google Shape;2058;p30"/>
            <p:cNvSpPr/>
            <p:nvPr/>
          </p:nvSpPr>
          <p:spPr>
            <a:xfrm>
              <a:off x="-3604183" y="242005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3</a:t>
              </a:r>
              <a:endParaRPr/>
            </a:p>
          </p:txBody>
        </p:sp>
        <p:sp>
          <p:nvSpPr>
            <p:cNvPr id="2059" name="Google Shape;2059;p30"/>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2060" name="Google Shape;2060;p30"/>
            <p:cNvSpPr/>
            <p:nvPr/>
          </p:nvSpPr>
          <p:spPr>
            <a:xfrm>
              <a:off x="-3604183" y="2711336"/>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4</a:t>
              </a:r>
              <a:endParaRPr/>
            </a:p>
          </p:txBody>
        </p:sp>
        <p:sp>
          <p:nvSpPr>
            <p:cNvPr id="2061" name="Google Shape;2061;p30"/>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2062" name="Google Shape;2062;p30"/>
            <p:cNvSpPr/>
            <p:nvPr/>
          </p:nvSpPr>
          <p:spPr>
            <a:xfrm>
              <a:off x="-3604183" y="3002620"/>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5</a:t>
              </a:r>
              <a:endParaRPr/>
            </a:p>
          </p:txBody>
        </p:sp>
        <p:sp>
          <p:nvSpPr>
            <p:cNvPr id="2063" name="Google Shape;2063;p30"/>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dk1"/>
                  </a:solidFill>
                  <a:latin typeface="Arial"/>
                  <a:ea typeface="Arial"/>
                  <a:cs typeface="Arial"/>
                  <a:sym typeface="Arial"/>
                </a:rPr>
                <a:t>Subtitle</a:t>
              </a:r>
              <a:endParaRPr/>
            </a:p>
          </p:txBody>
        </p:sp>
        <p:sp>
          <p:nvSpPr>
            <p:cNvPr id="2064" name="Google Shape;2064;p30"/>
            <p:cNvSpPr/>
            <p:nvPr/>
          </p:nvSpPr>
          <p:spPr>
            <a:xfrm>
              <a:off x="-3604183" y="329390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6</a:t>
              </a:r>
              <a:endParaRPr/>
            </a:p>
          </p:txBody>
        </p:sp>
        <p:sp>
          <p:nvSpPr>
            <p:cNvPr id="2065" name="Google Shape;2065;p30"/>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Numerical bullet</a:t>
              </a:r>
              <a:endParaRPr/>
            </a:p>
          </p:txBody>
        </p:sp>
        <p:sp>
          <p:nvSpPr>
            <p:cNvPr id="2066" name="Google Shape;2066;p30"/>
            <p:cNvSpPr/>
            <p:nvPr/>
          </p:nvSpPr>
          <p:spPr>
            <a:xfrm>
              <a:off x="-3604183" y="3585188"/>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7</a:t>
              </a:r>
              <a:endParaRPr/>
            </a:p>
          </p:txBody>
        </p:sp>
        <p:sp>
          <p:nvSpPr>
            <p:cNvPr id="2067" name="Google Shape;2067;p30"/>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lt1"/>
                </a:buClr>
                <a:buSzPts val="1400"/>
                <a:buFont typeface="Arial"/>
                <a:buAutoNum type="alphaLcPeriod"/>
              </a:pPr>
              <a:r>
                <a:rPr b="0" i="0" lang="en-GB" sz="1400" u="none" cap="none" strike="noStrike">
                  <a:solidFill>
                    <a:schemeClr val="lt1"/>
                  </a:solidFill>
                  <a:latin typeface="Arial"/>
                  <a:ea typeface="Arial"/>
                  <a:cs typeface="Arial"/>
                  <a:sym typeface="Arial"/>
                </a:rPr>
                <a:t>Alphabetical bullet</a:t>
              </a:r>
              <a:endParaRPr/>
            </a:p>
          </p:txBody>
        </p:sp>
        <p:sp>
          <p:nvSpPr>
            <p:cNvPr id="2068" name="Google Shape;2068;p30"/>
            <p:cNvSpPr/>
            <p:nvPr/>
          </p:nvSpPr>
          <p:spPr>
            <a:xfrm>
              <a:off x="-3604183" y="3876472"/>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8</a:t>
              </a:r>
              <a:endParaRPr/>
            </a:p>
          </p:txBody>
        </p:sp>
        <p:sp>
          <p:nvSpPr>
            <p:cNvPr id="2069" name="Google Shape;2069;p30"/>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chemeClr val="lt1"/>
                  </a:solidFill>
                  <a:latin typeface="Arial"/>
                  <a:ea typeface="Arial"/>
                  <a:cs typeface="Arial"/>
                  <a:sym typeface="Arial"/>
                </a:rPr>
                <a:t>Source</a:t>
              </a:r>
              <a:endParaRPr/>
            </a:p>
          </p:txBody>
        </p:sp>
        <p:sp>
          <p:nvSpPr>
            <p:cNvPr id="2070" name="Google Shape;2070;p30"/>
            <p:cNvSpPr/>
            <p:nvPr/>
          </p:nvSpPr>
          <p:spPr>
            <a:xfrm>
              <a:off x="-3604183" y="4168594"/>
              <a:ext cx="180000" cy="1800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000"/>
                <a:buFont typeface="Calibri"/>
                <a:buNone/>
              </a:pPr>
              <a:r>
                <a:rPr b="1" i="0" lang="en-GB" sz="1000" u="none" cap="none" strike="noStrike">
                  <a:solidFill>
                    <a:schemeClr val="accent1"/>
                  </a:solidFill>
                  <a:latin typeface="Calibri"/>
                  <a:ea typeface="Calibri"/>
                  <a:cs typeface="Calibri"/>
                  <a:sym typeface="Calibri"/>
                </a:rPr>
                <a:t>9</a:t>
              </a:r>
              <a:endParaRPr/>
            </a:p>
          </p:txBody>
        </p:sp>
        <p:sp>
          <p:nvSpPr>
            <p:cNvPr id="2071" name="Google Shape;2071;p30"/>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chemeClr val="lt1"/>
                  </a:solidFill>
                  <a:latin typeface="Arial"/>
                  <a:ea typeface="Arial"/>
                  <a:cs typeface="Arial"/>
                  <a:sym typeface="Arial"/>
                </a:rPr>
                <a:t>Default text</a:t>
              </a:r>
              <a:endParaRPr/>
            </a:p>
          </p:txBody>
        </p:sp>
        <p:sp>
          <p:nvSpPr>
            <p:cNvPr id="2072" name="Google Shape;2072;p30"/>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2073" name="Google Shape;2073;p30"/>
            <p:cNvGrpSpPr/>
            <p:nvPr/>
          </p:nvGrpSpPr>
          <p:grpSpPr>
            <a:xfrm>
              <a:off x="-376736" y="4400186"/>
              <a:ext cx="283685" cy="283685"/>
              <a:chOff x="-510741" y="5913713"/>
              <a:chExt cx="267555" cy="267555"/>
            </a:xfrm>
          </p:grpSpPr>
          <p:sp>
            <p:nvSpPr>
              <p:cNvPr id="2074" name="Google Shape;2074;p30"/>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075" name="Google Shape;2075;p30"/>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076" name="Google Shape;2076;p30"/>
            <p:cNvGrpSpPr/>
            <p:nvPr/>
          </p:nvGrpSpPr>
          <p:grpSpPr>
            <a:xfrm>
              <a:off x="-3605171" y="458674"/>
              <a:ext cx="3234311" cy="558875"/>
              <a:chOff x="-3605171" y="458674"/>
              <a:chExt cx="3234311" cy="558875"/>
            </a:xfrm>
          </p:grpSpPr>
          <p:sp>
            <p:nvSpPr>
              <p:cNvPr id="2077" name="Google Shape;2077;p30"/>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2078" name="Google Shape;2078;p30"/>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2079" name="Google Shape;2079;p30"/>
              <p:cNvGrpSpPr/>
              <p:nvPr/>
            </p:nvGrpSpPr>
            <p:grpSpPr>
              <a:xfrm>
                <a:off x="-3386247" y="830871"/>
                <a:ext cx="139423" cy="109566"/>
                <a:chOff x="-2866744" y="827071"/>
                <a:chExt cx="168701" cy="132575"/>
              </a:xfrm>
            </p:grpSpPr>
            <p:grpSp>
              <p:nvGrpSpPr>
                <p:cNvPr id="2080" name="Google Shape;2080;p30"/>
                <p:cNvGrpSpPr/>
                <p:nvPr/>
              </p:nvGrpSpPr>
              <p:grpSpPr>
                <a:xfrm>
                  <a:off x="-2866744" y="827071"/>
                  <a:ext cx="168701" cy="132575"/>
                  <a:chOff x="-2866744" y="827071"/>
                  <a:chExt cx="168701" cy="132575"/>
                </a:xfrm>
              </p:grpSpPr>
              <p:cxnSp>
                <p:nvCxnSpPr>
                  <p:cNvPr id="2081" name="Google Shape;2081;p30"/>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82" name="Google Shape;2082;p30"/>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83" name="Google Shape;2083;p30"/>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84" name="Google Shape;2084;p30"/>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85" name="Google Shape;2085;p30"/>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2086" name="Google Shape;2086;p30"/>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087" name="Google Shape;2087;p30"/>
              <p:cNvGrpSpPr/>
              <p:nvPr/>
            </p:nvGrpSpPr>
            <p:grpSpPr>
              <a:xfrm>
                <a:off x="-3605171" y="830871"/>
                <a:ext cx="139423" cy="109566"/>
                <a:chOff x="-2866744" y="518074"/>
                <a:chExt cx="168701" cy="132575"/>
              </a:xfrm>
            </p:grpSpPr>
            <p:grpSp>
              <p:nvGrpSpPr>
                <p:cNvPr id="2088" name="Google Shape;2088;p30"/>
                <p:cNvGrpSpPr/>
                <p:nvPr/>
              </p:nvGrpSpPr>
              <p:grpSpPr>
                <a:xfrm>
                  <a:off x="-2866744" y="518074"/>
                  <a:ext cx="168701" cy="132575"/>
                  <a:chOff x="-2866744" y="518074"/>
                  <a:chExt cx="168701" cy="132575"/>
                </a:xfrm>
              </p:grpSpPr>
              <p:cxnSp>
                <p:nvCxnSpPr>
                  <p:cNvPr id="2089" name="Google Shape;2089;p30"/>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90" name="Google Shape;2090;p30"/>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91" name="Google Shape;2091;p30"/>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92" name="Google Shape;2092;p30"/>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93" name="Google Shape;2093;p30"/>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2094" name="Google Shape;2094;p30"/>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2095" name="Google Shape;2095;p30"/>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2096" name="Google Shape;2096;p30"/>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2097" name="Google Shape;2097;p30"/>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2098" name="Google Shape;2098;p30"/>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2099" name="Google Shape;2099;p30"/>
              <p:cNvGrpSpPr/>
              <p:nvPr/>
            </p:nvGrpSpPr>
            <p:grpSpPr>
              <a:xfrm>
                <a:off x="-2916763" y="769168"/>
                <a:ext cx="268738" cy="248381"/>
                <a:chOff x="-2916763" y="769168"/>
                <a:chExt cx="268738" cy="248381"/>
              </a:xfrm>
            </p:grpSpPr>
            <p:sp>
              <p:nvSpPr>
                <p:cNvPr id="2100" name="Google Shape;2100;p30"/>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2101" name="Google Shape;2101;p30"/>
                <p:cNvGrpSpPr/>
                <p:nvPr/>
              </p:nvGrpSpPr>
              <p:grpSpPr>
                <a:xfrm>
                  <a:off x="-2866744" y="827071"/>
                  <a:ext cx="168701" cy="132575"/>
                  <a:chOff x="-2866744" y="827071"/>
                  <a:chExt cx="168701" cy="132575"/>
                </a:xfrm>
              </p:grpSpPr>
              <p:cxnSp>
                <p:nvCxnSpPr>
                  <p:cNvPr id="2102" name="Google Shape;2102;p30"/>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03" name="Google Shape;2103;p30"/>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04" name="Google Shape;2104;p30"/>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05" name="Google Shape;2105;p30"/>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06" name="Google Shape;2106;p30"/>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2107" name="Google Shape;2107;p30"/>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108" name="Google Shape;2108;p30"/>
              <p:cNvGrpSpPr/>
              <p:nvPr/>
            </p:nvGrpSpPr>
            <p:grpSpPr>
              <a:xfrm>
                <a:off x="-2916763" y="460171"/>
                <a:ext cx="268738" cy="248381"/>
                <a:chOff x="-2916763" y="460171"/>
                <a:chExt cx="268738" cy="248381"/>
              </a:xfrm>
            </p:grpSpPr>
            <p:sp>
              <p:nvSpPr>
                <p:cNvPr id="2109" name="Google Shape;2109;p30"/>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2110" name="Google Shape;2110;p30"/>
                <p:cNvGrpSpPr/>
                <p:nvPr/>
              </p:nvGrpSpPr>
              <p:grpSpPr>
                <a:xfrm>
                  <a:off x="-2866744" y="518074"/>
                  <a:ext cx="168701" cy="132575"/>
                  <a:chOff x="-2866744" y="518074"/>
                  <a:chExt cx="168701" cy="132575"/>
                </a:xfrm>
              </p:grpSpPr>
              <p:cxnSp>
                <p:nvCxnSpPr>
                  <p:cNvPr id="2111" name="Google Shape;2111;p30"/>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12" name="Google Shape;2112;p30"/>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13" name="Google Shape;2113;p30"/>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14" name="Google Shape;2114;p30"/>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15" name="Google Shape;2115;p30"/>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2116" name="Google Shape;2116;p30"/>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2117" name="Google Shape;2117;p30"/>
            <p:cNvGrpSpPr/>
            <p:nvPr/>
          </p:nvGrpSpPr>
          <p:grpSpPr>
            <a:xfrm>
              <a:off x="-938434" y="4663037"/>
              <a:ext cx="627798" cy="576693"/>
              <a:chOff x="-1753862" y="6112775"/>
              <a:chExt cx="759635" cy="697798"/>
            </a:xfrm>
          </p:grpSpPr>
          <p:grpSp>
            <p:nvGrpSpPr>
              <p:cNvPr id="2118" name="Google Shape;2118;p30"/>
              <p:cNvGrpSpPr/>
              <p:nvPr/>
            </p:nvGrpSpPr>
            <p:grpSpPr>
              <a:xfrm>
                <a:off x="-1484858" y="6112775"/>
                <a:ext cx="205431" cy="293286"/>
                <a:chOff x="4768" y="2783"/>
                <a:chExt cx="788" cy="1125"/>
              </a:xfrm>
            </p:grpSpPr>
            <p:sp>
              <p:nvSpPr>
                <p:cNvPr id="2119" name="Google Shape;2119;p30"/>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120" name="Google Shape;2120;p30"/>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121" name="Google Shape;2121;p30"/>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122" name="Google Shape;2122;p30"/>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124" name="Shape 124"/>
        <p:cNvGrpSpPr/>
        <p:nvPr/>
      </p:nvGrpSpPr>
      <p:grpSpPr>
        <a:xfrm>
          <a:off x="0" y="0"/>
          <a:ext cx="0" cy="0"/>
          <a:chOff x="0" y="0"/>
          <a:chExt cx="0" cy="0"/>
        </a:xfrm>
      </p:grpSpPr>
      <p:sp>
        <p:nvSpPr>
          <p:cNvPr id="125" name="Google Shape;125;p13"/>
          <p:cNvSpPr/>
          <p:nvPr/>
        </p:nvSpPr>
        <p:spPr>
          <a:xfrm>
            <a:off x="0" y="0"/>
            <a:ext cx="12192000" cy="6858000"/>
          </a:xfrm>
          <a:prstGeom prst="rect">
            <a:avLst/>
          </a:prstGeom>
          <a:solidFill>
            <a:schemeClr val="accen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26" name="Google Shape;126;p13"/>
          <p:cNvSpPr txBox="1"/>
          <p:nvPr>
            <p:ph type="title"/>
          </p:nvPr>
        </p:nvSpPr>
        <p:spPr>
          <a:xfrm>
            <a:off x="0" y="-461002"/>
            <a:ext cx="666849"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3"/>
          <p:cNvSpPr/>
          <p:nvPr/>
        </p:nvSpPr>
        <p:spPr>
          <a:xfrm>
            <a:off x="0" y="0"/>
            <a:ext cx="12192000" cy="6858000"/>
          </a:xfrm>
          <a:prstGeom prst="rect">
            <a:avLst/>
          </a:prstGeom>
          <a:solidFill>
            <a:srgbClr val="0076C2"/>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28" name="Google Shape;128;p13"/>
          <p:cNvSpPr/>
          <p:nvPr/>
        </p:nvSpPr>
        <p:spPr>
          <a:xfrm>
            <a:off x="2" y="2"/>
            <a:ext cx="12191999" cy="6857999"/>
          </a:xfrm>
          <a:custGeom>
            <a:rect b="b" l="l" r="r" t="t"/>
            <a:pathLst>
              <a:path extrusionOk="0" h="6857999" w="12191999">
                <a:moveTo>
                  <a:pt x="2664877" y="0"/>
                </a:moveTo>
                <a:lnTo>
                  <a:pt x="9662219" y="0"/>
                </a:lnTo>
                <a:lnTo>
                  <a:pt x="9669502" y="58454"/>
                </a:lnTo>
                <a:cubicBezTo>
                  <a:pt x="9916918" y="1666551"/>
                  <a:pt x="10899414" y="2453064"/>
                  <a:pt x="12141987" y="2645975"/>
                </a:cubicBezTo>
                <a:lnTo>
                  <a:pt x="12191999" y="2652349"/>
                </a:lnTo>
                <a:lnTo>
                  <a:pt x="12191999" y="6857999"/>
                </a:lnTo>
                <a:lnTo>
                  <a:pt x="7658728" y="6857999"/>
                </a:lnTo>
                <a:lnTo>
                  <a:pt x="7684133" y="6682259"/>
                </a:lnTo>
                <a:cubicBezTo>
                  <a:pt x="7761749" y="6064946"/>
                  <a:pt x="7755600" y="5464341"/>
                  <a:pt x="7588732" y="5413362"/>
                </a:cubicBezTo>
                <a:cubicBezTo>
                  <a:pt x="7340994" y="5335952"/>
                  <a:pt x="7131278" y="5762726"/>
                  <a:pt x="6769078" y="6441900"/>
                </a:cubicBezTo>
                <a:cubicBezTo>
                  <a:pt x="6725598" y="6518910"/>
                  <a:pt x="6679102" y="6596298"/>
                  <a:pt x="6629774" y="6673849"/>
                </a:cubicBezTo>
                <a:lnTo>
                  <a:pt x="6506207" y="6857999"/>
                </a:lnTo>
                <a:lnTo>
                  <a:pt x="0" y="6857999"/>
                </a:lnTo>
                <a:lnTo>
                  <a:pt x="0" y="4333078"/>
                </a:lnTo>
                <a:lnTo>
                  <a:pt x="146172" y="4092082"/>
                </a:lnTo>
                <a:cubicBezTo>
                  <a:pt x="909057" y="2863958"/>
                  <a:pt x="1936780" y="1556781"/>
                  <a:pt x="2642743" y="49565"/>
                </a:cubicBezTo>
                <a:close/>
                <a:moveTo>
                  <a:pt x="0" y="0"/>
                </a:moveTo>
                <a:lnTo>
                  <a:pt x="960612" y="0"/>
                </a:lnTo>
                <a:lnTo>
                  <a:pt x="943428" y="19059"/>
                </a:lnTo>
                <a:cubicBezTo>
                  <a:pt x="681749" y="296223"/>
                  <a:pt x="403894" y="566215"/>
                  <a:pt x="113541" y="831096"/>
                </a:cubicBezTo>
                <a:lnTo>
                  <a:pt x="0" y="931685"/>
                </a:lnTo>
                <a:close/>
              </a:path>
            </a:pathLst>
          </a:custGeom>
          <a:solidFill>
            <a:schemeClr val="accen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129" name="Google Shape;129;p13"/>
          <p:cNvSpPr txBox="1"/>
          <p:nvPr>
            <p:ph idx="1" type="body"/>
          </p:nvPr>
        </p:nvSpPr>
        <p:spPr>
          <a:xfrm>
            <a:off x="719138" y="719138"/>
            <a:ext cx="10752137" cy="5281612"/>
          </a:xfrm>
          <a:prstGeom prst="rect">
            <a:avLst/>
          </a:prstGeom>
          <a:noFill/>
          <a:ln>
            <a:noFill/>
          </a:ln>
        </p:spPr>
        <p:txBody>
          <a:bodyPr anchorCtr="0" anchor="ctr" bIns="0" lIns="0" spcFirstLastPara="1" rIns="0" wrap="square" tIns="0">
            <a:normAutofit/>
          </a:bodyPr>
          <a:lstStyle>
            <a:lvl1pPr indent="-228600" lvl="0" marL="457200" algn="ctr">
              <a:lnSpc>
                <a:spcPct val="108333"/>
              </a:lnSpc>
              <a:spcBef>
                <a:spcPts val="0"/>
              </a:spcBef>
              <a:spcAft>
                <a:spcPts val="0"/>
              </a:spcAft>
              <a:buSzPts val="5760"/>
              <a:buNone/>
              <a:defRPr b="0" i="0" sz="48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5280"/>
              <a:buNone/>
              <a:defRPr b="1" i="0" sz="4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4400"/>
              <a:buFont typeface="Arial"/>
              <a:buNone/>
              <a:defRPr b="1" i="0" sz="4400">
                <a:solidFill>
                  <a:schemeClr val="lt1"/>
                </a:solidFill>
                <a:latin typeface="Arial"/>
                <a:ea typeface="Arial"/>
                <a:cs typeface="Arial"/>
                <a:sym typeface="Arial"/>
              </a:defRPr>
            </a:lvl9pPr>
          </a:lstStyle>
          <a:p/>
        </p:txBody>
      </p:sp>
      <p:grpSp>
        <p:nvGrpSpPr>
          <p:cNvPr id="130" name="Google Shape;130;p13"/>
          <p:cNvGrpSpPr/>
          <p:nvPr/>
        </p:nvGrpSpPr>
        <p:grpSpPr>
          <a:xfrm>
            <a:off x="721079" y="6216736"/>
            <a:ext cx="961200" cy="381600"/>
            <a:chOff x="2807303" y="2354764"/>
            <a:chExt cx="944974" cy="368527"/>
          </a:xfrm>
        </p:grpSpPr>
        <p:sp>
          <p:nvSpPr>
            <p:cNvPr id="131" name="Google Shape;131;p13"/>
            <p:cNvSpPr/>
            <p:nvPr/>
          </p:nvSpPr>
          <p:spPr>
            <a:xfrm>
              <a:off x="2994660" y="2537173"/>
              <a:ext cx="174307" cy="186023"/>
            </a:xfrm>
            <a:custGeom>
              <a:rect b="b" l="l" r="r" t="t"/>
              <a:pathLst>
                <a:path extrusionOk="0" h="186023" w="174307">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3"/>
            <p:cNvSpPr/>
            <p:nvPr/>
          </p:nvSpPr>
          <p:spPr>
            <a:xfrm>
              <a:off x="2807303" y="2537173"/>
              <a:ext cx="163639" cy="182213"/>
            </a:xfrm>
            <a:custGeom>
              <a:rect b="b" l="l" r="r" t="t"/>
              <a:pathLst>
                <a:path extrusionOk="0" h="182213" w="163639">
                  <a:moveTo>
                    <a:pt x="56578" y="182213"/>
                  </a:moveTo>
                  <a:lnTo>
                    <a:pt x="107061" y="182213"/>
                  </a:lnTo>
                  <a:lnTo>
                    <a:pt x="107061" y="35338"/>
                  </a:lnTo>
                  <a:lnTo>
                    <a:pt x="163640" y="35338"/>
                  </a:lnTo>
                  <a:lnTo>
                    <a:pt x="163640" y="0"/>
                  </a:lnTo>
                  <a:lnTo>
                    <a:pt x="0" y="0"/>
                  </a:lnTo>
                  <a:lnTo>
                    <a:pt x="0" y="35338"/>
                  </a:lnTo>
                  <a:lnTo>
                    <a:pt x="56578" y="3533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3"/>
            <p:cNvSpPr/>
            <p:nvPr/>
          </p:nvSpPr>
          <p:spPr>
            <a:xfrm>
              <a:off x="2856490" y="2354764"/>
              <a:ext cx="172449" cy="170903"/>
            </a:xfrm>
            <a:custGeom>
              <a:rect b="b" l="l" r="r" t="t"/>
              <a:pathLst>
                <a:path extrusionOk="0" h="170903" w="172449">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3"/>
            <p:cNvSpPr/>
            <p:nvPr/>
          </p:nvSpPr>
          <p:spPr>
            <a:xfrm>
              <a:off x="3391376" y="2588894"/>
              <a:ext cx="114680" cy="134397"/>
            </a:xfrm>
            <a:custGeom>
              <a:rect b="b" l="l" r="r" t="t"/>
              <a:pathLst>
                <a:path extrusionOk="0" h="134397" w="114680">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3"/>
            <p:cNvSpPr/>
            <p:nvPr/>
          </p:nvSpPr>
          <p:spPr>
            <a:xfrm>
              <a:off x="3535108" y="2537173"/>
              <a:ext cx="24003" cy="182213"/>
            </a:xfrm>
            <a:custGeom>
              <a:rect b="b" l="l" r="r" t="t"/>
              <a:pathLst>
                <a:path extrusionOk="0" h="182213" w="24003">
                  <a:moveTo>
                    <a:pt x="0" y="0"/>
                  </a:moveTo>
                  <a:lnTo>
                    <a:pt x="24003" y="0"/>
                  </a:lnTo>
                  <a:lnTo>
                    <a:pt x="24003" y="182213"/>
                  </a:lnTo>
                  <a:lnTo>
                    <a:pt x="0" y="1822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3"/>
            <p:cNvSpPr/>
            <p:nvPr/>
          </p:nvSpPr>
          <p:spPr>
            <a:xfrm>
              <a:off x="3585591" y="2533363"/>
              <a:ext cx="81533" cy="186023"/>
            </a:xfrm>
            <a:custGeom>
              <a:rect b="b" l="l" r="r" t="t"/>
              <a:pathLst>
                <a:path extrusionOk="0" h="186023" w="8153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3"/>
            <p:cNvSpPr/>
            <p:nvPr/>
          </p:nvSpPr>
          <p:spPr>
            <a:xfrm>
              <a:off x="3677316" y="2558224"/>
              <a:ext cx="74961" cy="164972"/>
            </a:xfrm>
            <a:custGeom>
              <a:rect b="b" l="l" r="r" t="t"/>
              <a:pathLst>
                <a:path extrusionOk="0" h="164972" w="74961">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3"/>
            <p:cNvSpPr/>
            <p:nvPr/>
          </p:nvSpPr>
          <p:spPr>
            <a:xfrm>
              <a:off x="3219450" y="2537078"/>
              <a:ext cx="148685" cy="182308"/>
            </a:xfrm>
            <a:custGeom>
              <a:rect b="b" l="l" r="r" t="t"/>
              <a:pathLst>
                <a:path extrusionOk="0" h="182308" w="148685">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9" name="Google Shape;139;p13"/>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3"/>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2123" name="Shape 2123"/>
        <p:cNvGrpSpPr/>
        <p:nvPr/>
      </p:nvGrpSpPr>
      <p:grpSpPr>
        <a:xfrm>
          <a:off x="0" y="0"/>
          <a:ext cx="0" cy="0"/>
          <a:chOff x="0" y="0"/>
          <a:chExt cx="0" cy="0"/>
        </a:xfrm>
      </p:grpSpPr>
      <p:sp>
        <p:nvSpPr>
          <p:cNvPr id="2124" name="Google Shape;2124;p31"/>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5" name="Google Shape;2125;p31"/>
          <p:cNvSpPr/>
          <p:nvPr/>
        </p:nvSpPr>
        <p:spPr>
          <a:xfrm>
            <a:off x="0" y="-441330"/>
            <a:ext cx="58561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Table</a:t>
            </a:r>
            <a:endParaRPr/>
          </a:p>
        </p:txBody>
      </p:sp>
      <p:sp>
        <p:nvSpPr>
          <p:cNvPr id="2126" name="Google Shape;2126;p31"/>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7" name="Google Shape;2127;p31"/>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2128" name="Google Shape;2128;p31"/>
          <p:cNvGrpSpPr/>
          <p:nvPr/>
        </p:nvGrpSpPr>
        <p:grpSpPr>
          <a:xfrm>
            <a:off x="-3786437" y="-12068"/>
            <a:ext cx="3693386" cy="6705423"/>
            <a:chOff x="-3786437" y="-12068"/>
            <a:chExt cx="3693386" cy="6705423"/>
          </a:xfrm>
        </p:grpSpPr>
        <p:grpSp>
          <p:nvGrpSpPr>
            <p:cNvPr id="2129" name="Google Shape;2129;p31"/>
            <p:cNvGrpSpPr/>
            <p:nvPr/>
          </p:nvGrpSpPr>
          <p:grpSpPr>
            <a:xfrm>
              <a:off x="-3784148" y="-12068"/>
              <a:ext cx="3592800" cy="3238700"/>
              <a:chOff x="-3784148" y="-12068"/>
              <a:chExt cx="3592800" cy="3238700"/>
            </a:xfrm>
          </p:grpSpPr>
          <p:sp>
            <p:nvSpPr>
              <p:cNvPr id="2130" name="Google Shape;2130;p31"/>
              <p:cNvSpPr/>
              <p:nvPr/>
            </p:nvSpPr>
            <p:spPr>
              <a:xfrm>
                <a:off x="-3784148" y="-12068"/>
                <a:ext cx="3592800" cy="3238700"/>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FORMAT TABLE</a:t>
                </a:r>
                <a:endParaRPr/>
              </a:p>
            </p:txBody>
          </p:sp>
          <p:sp>
            <p:nvSpPr>
              <p:cNvPr id="2131" name="Google Shape;2131;p31"/>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132" name="Google Shape;2132;p31"/>
              <p:cNvSpPr/>
              <p:nvPr/>
            </p:nvSpPr>
            <p:spPr>
              <a:xfrm>
                <a:off x="-3319415" y="465324"/>
                <a:ext cx="2944682" cy="49950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When you want to change the lay-out of the table, select the preferred part of the table and go to the tab </a:t>
                </a:r>
                <a:r>
                  <a:rPr b="1" i="0" lang="en-GB" sz="1200" u="none" cap="none" strike="noStrike">
                    <a:solidFill>
                      <a:srgbClr val="000000"/>
                    </a:solidFill>
                    <a:latin typeface="Calibri"/>
                    <a:ea typeface="Calibri"/>
                    <a:cs typeface="Calibri"/>
                    <a:sym typeface="Calibri"/>
                  </a:rPr>
                  <a:t>‘Format’.</a:t>
                </a:r>
                <a:endParaRPr b="0" i="0" sz="1200" u="none" cap="none" strike="noStrike">
                  <a:solidFill>
                    <a:srgbClr val="000000"/>
                  </a:solidFill>
                  <a:latin typeface="Calibri"/>
                  <a:ea typeface="Calibri"/>
                  <a:cs typeface="Calibri"/>
                  <a:sym typeface="Calibri"/>
                </a:endParaRPr>
              </a:p>
            </p:txBody>
          </p:sp>
          <p:grpSp>
            <p:nvGrpSpPr>
              <p:cNvPr id="2133" name="Google Shape;2133;p31"/>
              <p:cNvGrpSpPr/>
              <p:nvPr/>
            </p:nvGrpSpPr>
            <p:grpSpPr>
              <a:xfrm>
                <a:off x="-3312582" y="1060763"/>
                <a:ext cx="576000" cy="246597"/>
                <a:chOff x="-3312582" y="1060763"/>
                <a:chExt cx="576000" cy="246597"/>
              </a:xfrm>
            </p:grpSpPr>
            <p:sp>
              <p:nvSpPr>
                <p:cNvPr id="2134" name="Google Shape;2134;p31"/>
                <p:cNvSpPr/>
                <p:nvPr/>
              </p:nvSpPr>
              <p:spPr>
                <a:xfrm>
                  <a:off x="-3312582" y="1060763"/>
                  <a:ext cx="576000" cy="215451"/>
                </a:xfrm>
                <a:prstGeom prst="rect">
                  <a:avLst/>
                </a:prstGeom>
                <a:solidFill>
                  <a:srgbClr val="F8F8F8"/>
                </a:solidFill>
                <a:ln cap="flat" cmpd="sng" w="9525">
                  <a:solidFill>
                    <a:srgbClr val="F2F2F2"/>
                  </a:solidFill>
                  <a:prstDash val="solid"/>
                  <a:miter lim="800000"/>
                  <a:headEnd len="sm" w="sm" type="none"/>
                  <a:tailEnd len="sm" w="sm" type="none"/>
                </a:ln>
              </p:spPr>
              <p:txBody>
                <a:bodyPr anchorCtr="0" anchor="t" bIns="0" lIns="0" spcFirstLastPara="1" rIns="0" wrap="square" tIns="18000">
                  <a:noAutofit/>
                </a:bodyPr>
                <a:lstStyle/>
                <a:p>
                  <a:pPr indent="0" lvl="0" marL="0" marR="0" rtl="0" algn="ctr">
                    <a:spcBef>
                      <a:spcPts val="0"/>
                    </a:spcBef>
                    <a:spcAft>
                      <a:spcPts val="0"/>
                    </a:spcAft>
                    <a:buNone/>
                  </a:pPr>
                  <a:r>
                    <a:rPr b="1" lang="en-GB" sz="1050">
                      <a:solidFill>
                        <a:srgbClr val="B74629"/>
                      </a:solidFill>
                      <a:latin typeface="Calibri"/>
                      <a:ea typeface="Calibri"/>
                      <a:cs typeface="Calibri"/>
                      <a:sym typeface="Calibri"/>
                    </a:rPr>
                    <a:t>Format</a:t>
                  </a:r>
                  <a:endParaRPr/>
                </a:p>
              </p:txBody>
            </p:sp>
            <p:sp>
              <p:nvSpPr>
                <p:cNvPr id="2135" name="Google Shape;2135;p31"/>
                <p:cNvSpPr/>
                <p:nvPr/>
              </p:nvSpPr>
              <p:spPr>
                <a:xfrm>
                  <a:off x="-3312582" y="1280189"/>
                  <a:ext cx="576000"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136" name="Google Shape;2136;p31"/>
              <p:cNvSpPr/>
              <p:nvPr/>
            </p:nvSpPr>
            <p:spPr>
              <a:xfrm>
                <a:off x="-3603587" y="14936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137" name="Google Shape;2137;p31"/>
              <p:cNvSpPr/>
              <p:nvPr/>
            </p:nvSpPr>
            <p:spPr>
              <a:xfrm>
                <a:off x="-3319415" y="1493636"/>
                <a:ext cx="2944682" cy="81348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this tab you can choose a different fill colour at </a:t>
                </a:r>
                <a:r>
                  <a:rPr b="1" i="0" lang="en-GB" sz="1200" u="none" cap="none" strike="noStrike">
                    <a:solidFill>
                      <a:srgbClr val="000000"/>
                    </a:solidFill>
                    <a:latin typeface="Calibri"/>
                    <a:ea typeface="Calibri"/>
                    <a:cs typeface="Calibri"/>
                    <a:sym typeface="Calibri"/>
                  </a:rPr>
                  <a:t>‘Shading’</a:t>
                </a:r>
                <a:r>
                  <a:rPr b="0" i="0" lang="en-GB" sz="1200" u="none" cap="none" strike="noStrike">
                    <a:solidFill>
                      <a:srgbClr val="000000"/>
                    </a:solidFill>
                    <a:latin typeface="Calibri"/>
                    <a:ea typeface="Calibri"/>
                    <a:cs typeface="Calibri"/>
                    <a:sym typeface="Calibri"/>
                  </a:rPr>
                  <a:t>. You can choose a border format as well. Find and edit this at the section  </a:t>
                </a:r>
                <a:r>
                  <a:rPr b="1" i="0" lang="en-GB" sz="1200" u="none" cap="none" strike="noStrike">
                    <a:solidFill>
                      <a:srgbClr val="000000"/>
                    </a:solidFill>
                    <a:latin typeface="Calibri"/>
                    <a:ea typeface="Calibri"/>
                    <a:cs typeface="Calibri"/>
                    <a:sym typeface="Calibri"/>
                  </a:rPr>
                  <a:t>‘Draw borders’ </a:t>
                </a:r>
                <a:r>
                  <a:rPr b="0" i="0" lang="en-GB" sz="1200" u="none" cap="none" strike="noStrike">
                    <a:solidFill>
                      <a:srgbClr val="000000"/>
                    </a:solidFill>
                    <a:latin typeface="Calibri"/>
                    <a:ea typeface="Calibri"/>
                    <a:cs typeface="Calibri"/>
                    <a:sym typeface="Calibri"/>
                  </a:rPr>
                  <a:t>and apply this to the table by clicking on </a:t>
                </a:r>
                <a:r>
                  <a:rPr b="1" i="0" lang="en-GB" sz="1200" u="none" cap="none" strike="noStrike">
                    <a:solidFill>
                      <a:srgbClr val="000000"/>
                    </a:solidFill>
                    <a:latin typeface="Calibri"/>
                    <a:ea typeface="Calibri"/>
                    <a:cs typeface="Calibri"/>
                    <a:sym typeface="Calibri"/>
                  </a:rPr>
                  <a:t>‘Borders’.</a:t>
                </a:r>
                <a:endParaRPr/>
              </a:p>
            </p:txBody>
          </p:sp>
          <p:grpSp>
            <p:nvGrpSpPr>
              <p:cNvPr id="2138" name="Google Shape;2138;p31"/>
              <p:cNvGrpSpPr/>
              <p:nvPr/>
            </p:nvGrpSpPr>
            <p:grpSpPr>
              <a:xfrm>
                <a:off x="-3314820" y="2412753"/>
                <a:ext cx="1026864" cy="628849"/>
                <a:chOff x="-3314820" y="2412753"/>
                <a:chExt cx="1026864" cy="628849"/>
              </a:xfrm>
            </p:grpSpPr>
            <p:sp>
              <p:nvSpPr>
                <p:cNvPr id="2139" name="Google Shape;2139;p31"/>
                <p:cNvSpPr/>
                <p:nvPr/>
              </p:nvSpPr>
              <p:spPr>
                <a:xfrm>
                  <a:off x="-3314820" y="2412753"/>
                  <a:ext cx="998435" cy="531042"/>
                </a:xfrm>
                <a:prstGeom prst="rect">
                  <a:avLst/>
                </a:prstGeom>
                <a:solidFill>
                  <a:srgbClr val="FFFFFF"/>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140" name="Google Shape;2140;p31"/>
                <p:cNvSpPr/>
                <p:nvPr/>
              </p:nvSpPr>
              <p:spPr>
                <a:xfrm>
                  <a:off x="-3304719" y="2684815"/>
                  <a:ext cx="982999" cy="254009"/>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141" name="Google Shape;2141;p31"/>
                <p:cNvSpPr txBox="1"/>
                <p:nvPr/>
              </p:nvSpPr>
              <p:spPr>
                <a:xfrm>
                  <a:off x="-3083201" y="2494002"/>
                  <a:ext cx="635803"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Shading</a:t>
                  </a:r>
                  <a:endParaRPr/>
                </a:p>
              </p:txBody>
            </p:sp>
            <p:sp>
              <p:nvSpPr>
                <p:cNvPr id="2142" name="Google Shape;2142;p31"/>
                <p:cNvSpPr/>
                <p:nvPr/>
              </p:nvSpPr>
              <p:spPr>
                <a:xfrm>
                  <a:off x="-2385518" y="2861602"/>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nvGrpSpPr>
                <p:cNvPr id="2143" name="Google Shape;2143;p31"/>
                <p:cNvGrpSpPr/>
                <p:nvPr/>
              </p:nvGrpSpPr>
              <p:grpSpPr>
                <a:xfrm>
                  <a:off x="-3259616" y="2463212"/>
                  <a:ext cx="173214" cy="167889"/>
                  <a:chOff x="-916935" y="3037554"/>
                  <a:chExt cx="193592" cy="187645"/>
                </a:xfrm>
              </p:grpSpPr>
              <p:sp>
                <p:nvSpPr>
                  <p:cNvPr id="2144" name="Google Shape;2144;p31"/>
                  <p:cNvSpPr/>
                  <p:nvPr/>
                </p:nvSpPr>
                <p:spPr>
                  <a:xfrm>
                    <a:off x="-804124" y="3081338"/>
                    <a:ext cx="80781" cy="121443"/>
                  </a:xfrm>
                  <a:custGeom>
                    <a:rect b="b" l="l" r="r" t="t"/>
                    <a:pathLst>
                      <a:path extrusionOk="0" h="121443" w="80781">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2145" name="Google Shape;2145;p31"/>
                  <p:cNvSpPr/>
                  <p:nvPr/>
                </p:nvSpPr>
                <p:spPr>
                  <a:xfrm rot="2903873">
                    <a:off x="-887744" y="3085651"/>
                    <a:ext cx="99751" cy="122903"/>
                  </a:xfrm>
                  <a:prstGeom prst="roundRect">
                    <a:avLst>
                      <a:gd fmla="val 2911" name="adj"/>
                    </a:avLst>
                  </a:prstGeom>
                  <a:solidFill>
                    <a:srgbClr val="FFFFFF"/>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Clr>
                        <a:schemeClr val="dk1"/>
                      </a:buClr>
                      <a:buSzPts val="700"/>
                      <a:buFont typeface="Arial"/>
                      <a:buNone/>
                    </a:pPr>
                    <a:r>
                      <a:t/>
                    </a:r>
                    <a:endParaRPr b="0" i="0" sz="700" u="none" cap="none" strike="noStrike">
                      <a:solidFill>
                        <a:srgbClr val="000000"/>
                      </a:solidFill>
                      <a:latin typeface="Calibri"/>
                      <a:ea typeface="Calibri"/>
                      <a:cs typeface="Calibri"/>
                      <a:sym typeface="Calibri"/>
                    </a:endParaRPr>
                  </a:p>
                </p:txBody>
              </p:sp>
              <p:sp>
                <p:nvSpPr>
                  <p:cNvPr id="2146" name="Google Shape;2146;p31"/>
                  <p:cNvSpPr/>
                  <p:nvPr/>
                </p:nvSpPr>
                <p:spPr>
                  <a:xfrm>
                    <a:off x="-894646" y="3037554"/>
                    <a:ext cx="64753" cy="85767"/>
                  </a:xfrm>
                  <a:custGeom>
                    <a:rect b="b" l="l" r="r" t="t"/>
                    <a:pathLst>
                      <a:path extrusionOk="0" h="78381" w="40422">
                        <a:moveTo>
                          <a:pt x="219" y="78381"/>
                        </a:moveTo>
                        <a:cubicBezTo>
                          <a:pt x="-1454" y="18717"/>
                          <a:pt x="6534" y="-324"/>
                          <a:pt x="20468" y="5"/>
                        </a:cubicBezTo>
                        <a:cubicBezTo>
                          <a:pt x="34402" y="334"/>
                          <a:pt x="43874" y="23658"/>
                          <a:pt x="39229" y="67295"/>
                        </a:cubicBezTo>
                      </a:path>
                    </a:pathLst>
                  </a:custGeom>
                  <a:no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Clr>
                        <a:schemeClr val="dk1"/>
                      </a:buClr>
                      <a:buSzPts val="700"/>
                      <a:buFont typeface="Arial"/>
                      <a:buNone/>
                    </a:pPr>
                    <a:r>
                      <a:t/>
                    </a:r>
                    <a:endParaRPr b="0" i="0" sz="700" u="none" cap="none" strike="noStrike">
                      <a:solidFill>
                        <a:srgbClr val="000000"/>
                      </a:solidFill>
                      <a:latin typeface="Calibri"/>
                      <a:ea typeface="Calibri"/>
                      <a:cs typeface="Calibri"/>
                      <a:sym typeface="Calibri"/>
                    </a:endParaRPr>
                  </a:p>
                </p:txBody>
              </p:sp>
            </p:grpSp>
            <p:sp>
              <p:nvSpPr>
                <p:cNvPr id="2147" name="Google Shape;2147;p31"/>
                <p:cNvSpPr/>
                <p:nvPr/>
              </p:nvSpPr>
              <p:spPr>
                <a:xfrm rot="10800000">
                  <a:off x="-2528907" y="2540201"/>
                  <a:ext cx="94890" cy="50291"/>
                </a:xfrm>
                <a:prstGeom prst="triangle">
                  <a:avLst>
                    <a:gd fmla="val 50000" name="adj"/>
                  </a:avLst>
                </a:prstGeom>
                <a:solidFill>
                  <a:srgbClr val="000000"/>
                </a:solidFill>
                <a:ln>
                  <a:noFill/>
                </a:ln>
              </p:spPr>
              <p:txBody>
                <a:bodyPr anchorCtr="0" anchor="ctr" bIns="144000" lIns="144000" spcFirstLastPara="1" rIns="144000" wrap="square" tIns="1440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148" name="Google Shape;2148;p31"/>
                <p:cNvSpPr txBox="1"/>
                <p:nvPr/>
              </p:nvSpPr>
              <p:spPr>
                <a:xfrm>
                  <a:off x="-3083201" y="2750275"/>
                  <a:ext cx="635803"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Borders</a:t>
                  </a:r>
                  <a:endParaRPr/>
                </a:p>
              </p:txBody>
            </p:sp>
            <p:sp>
              <p:nvSpPr>
                <p:cNvPr id="2149" name="Google Shape;2149;p31"/>
                <p:cNvSpPr/>
                <p:nvPr/>
              </p:nvSpPr>
              <p:spPr>
                <a:xfrm rot="10800000">
                  <a:off x="-2528907" y="2796474"/>
                  <a:ext cx="94890" cy="50291"/>
                </a:xfrm>
                <a:prstGeom prst="triangle">
                  <a:avLst>
                    <a:gd fmla="val 50000" name="adj"/>
                  </a:avLst>
                </a:prstGeom>
                <a:solidFill>
                  <a:srgbClr val="000000"/>
                </a:solidFill>
                <a:ln>
                  <a:noFill/>
                </a:ln>
              </p:spPr>
              <p:txBody>
                <a:bodyPr anchorCtr="0" anchor="ctr" bIns="144000" lIns="144000" spcFirstLastPara="1" rIns="144000" wrap="square" tIns="1440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grpSp>
              <p:nvGrpSpPr>
                <p:cNvPr id="2150" name="Google Shape;2150;p31"/>
                <p:cNvGrpSpPr/>
                <p:nvPr/>
              </p:nvGrpSpPr>
              <p:grpSpPr>
                <a:xfrm>
                  <a:off x="-3250409" y="2732592"/>
                  <a:ext cx="164182" cy="164182"/>
                  <a:chOff x="-3258612" y="2724389"/>
                  <a:chExt cx="180600" cy="180600"/>
                </a:xfrm>
              </p:grpSpPr>
              <p:sp>
                <p:nvSpPr>
                  <p:cNvPr id="2151" name="Google Shape;2151;p31"/>
                  <p:cNvSpPr/>
                  <p:nvPr/>
                </p:nvSpPr>
                <p:spPr>
                  <a:xfrm>
                    <a:off x="-3258612" y="2724389"/>
                    <a:ext cx="180460" cy="180460"/>
                  </a:xfrm>
                  <a:prstGeom prst="rect">
                    <a:avLst/>
                  </a:prstGeom>
                  <a:noFill/>
                  <a:ln cap="flat" cmpd="sng" w="12700">
                    <a:solidFill>
                      <a:srgbClr val="818181"/>
                    </a:solidFill>
                    <a:prstDash val="dot"/>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cxnSp>
                <p:nvCxnSpPr>
                  <p:cNvPr id="2152" name="Google Shape;2152;p31"/>
                  <p:cNvCxnSpPr>
                    <a:stCxn id="2151" idx="0"/>
                    <a:endCxn id="2151" idx="2"/>
                  </p:cNvCxnSpPr>
                  <p:nvPr/>
                </p:nvCxnSpPr>
                <p:spPr>
                  <a:xfrm>
                    <a:off x="-3168382" y="2724389"/>
                    <a:ext cx="0" cy="180600"/>
                  </a:xfrm>
                  <a:prstGeom prst="straightConnector1">
                    <a:avLst/>
                  </a:prstGeom>
                  <a:noFill/>
                  <a:ln cap="flat" cmpd="sng" w="12700">
                    <a:solidFill>
                      <a:srgbClr val="818181"/>
                    </a:solidFill>
                    <a:prstDash val="dot"/>
                    <a:miter lim="800000"/>
                    <a:headEnd len="sm" w="sm" type="none"/>
                    <a:tailEnd len="sm" w="sm" type="none"/>
                  </a:ln>
                </p:spPr>
              </p:cxnSp>
              <p:cxnSp>
                <p:nvCxnSpPr>
                  <p:cNvPr id="2153" name="Google Shape;2153;p31"/>
                  <p:cNvCxnSpPr>
                    <a:stCxn id="2151" idx="1"/>
                    <a:endCxn id="2151" idx="3"/>
                  </p:cNvCxnSpPr>
                  <p:nvPr/>
                </p:nvCxnSpPr>
                <p:spPr>
                  <a:xfrm>
                    <a:off x="-3258612" y="2814619"/>
                    <a:ext cx="180600" cy="0"/>
                  </a:xfrm>
                  <a:prstGeom prst="straightConnector1">
                    <a:avLst/>
                  </a:prstGeom>
                  <a:noFill/>
                  <a:ln cap="flat" cmpd="sng" w="12700">
                    <a:solidFill>
                      <a:srgbClr val="818181"/>
                    </a:solidFill>
                    <a:prstDash val="dot"/>
                    <a:miter lim="800000"/>
                    <a:headEnd len="sm" w="sm" type="none"/>
                    <a:tailEnd len="sm" w="sm" type="none"/>
                  </a:ln>
                </p:spPr>
              </p:cxnSp>
            </p:grpSp>
          </p:grpSp>
        </p:grpSp>
        <p:grpSp>
          <p:nvGrpSpPr>
            <p:cNvPr id="2154" name="Google Shape;2154;p31"/>
            <p:cNvGrpSpPr/>
            <p:nvPr/>
          </p:nvGrpSpPr>
          <p:grpSpPr>
            <a:xfrm>
              <a:off x="-3786437" y="3410167"/>
              <a:ext cx="3693386" cy="3283188"/>
              <a:chOff x="-3786437" y="3410167"/>
              <a:chExt cx="3693386" cy="3283188"/>
            </a:xfrm>
          </p:grpSpPr>
          <p:sp>
            <p:nvSpPr>
              <p:cNvPr id="2155" name="Google Shape;2155;p31"/>
              <p:cNvSpPr/>
              <p:nvPr/>
            </p:nvSpPr>
            <p:spPr>
              <a:xfrm>
                <a:off x="-3786165" y="3410167"/>
                <a:ext cx="3593091" cy="2641383"/>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EDIT TABLE</a:t>
                </a:r>
                <a:endParaRPr/>
              </a:p>
            </p:txBody>
          </p:sp>
          <p:sp>
            <p:nvSpPr>
              <p:cNvPr id="2156" name="Google Shape;2156;p31"/>
              <p:cNvSpPr/>
              <p:nvPr/>
            </p:nvSpPr>
            <p:spPr>
              <a:xfrm>
                <a:off x="-3603587" y="3874766"/>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157" name="Google Shape;2157;p31"/>
              <p:cNvSpPr/>
              <p:nvPr/>
            </p:nvSpPr>
            <p:spPr>
              <a:xfrm>
                <a:off x="-3319416" y="3874767"/>
                <a:ext cx="3008779" cy="32768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number of rows and/or columns of the table and go to the tab </a:t>
                </a:r>
                <a:r>
                  <a:rPr b="1" i="0" lang="en-GB" sz="1200" u="none" cap="none" strike="noStrike">
                    <a:solidFill>
                      <a:srgbClr val="000000"/>
                    </a:solidFill>
                    <a:latin typeface="Calibri"/>
                    <a:ea typeface="Calibri"/>
                    <a:cs typeface="Calibri"/>
                    <a:sym typeface="Calibri"/>
                  </a:rPr>
                  <a:t>‘Layout’</a:t>
                </a:r>
                <a:r>
                  <a:rPr b="0" i="0" lang="en-GB" sz="1200" u="none" cap="none" strike="noStrike">
                    <a:solidFill>
                      <a:srgbClr val="000000"/>
                    </a:solidFill>
                    <a:latin typeface="Calibri"/>
                    <a:ea typeface="Calibri"/>
                    <a:cs typeface="Calibri"/>
                    <a:sym typeface="Calibri"/>
                  </a:rPr>
                  <a:t>.</a:t>
                </a:r>
                <a:endParaRPr/>
              </a:p>
            </p:txBody>
          </p:sp>
          <p:sp>
            <p:nvSpPr>
              <p:cNvPr id="2158" name="Google Shape;2158;p31"/>
              <p:cNvSpPr/>
              <p:nvPr/>
            </p:nvSpPr>
            <p:spPr>
              <a:xfrm>
                <a:off x="-3786437" y="5865355"/>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2159" name="Google Shape;2159;p31"/>
              <p:cNvGrpSpPr/>
              <p:nvPr/>
            </p:nvGrpSpPr>
            <p:grpSpPr>
              <a:xfrm>
                <a:off x="-376736" y="5729337"/>
                <a:ext cx="283685" cy="283685"/>
                <a:chOff x="-510741" y="5913713"/>
                <a:chExt cx="267555" cy="267555"/>
              </a:xfrm>
            </p:grpSpPr>
            <p:sp>
              <p:nvSpPr>
                <p:cNvPr id="2160" name="Google Shape;2160;p31"/>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161" name="Google Shape;2161;p31"/>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162" name="Google Shape;2162;p31"/>
              <p:cNvGrpSpPr/>
              <p:nvPr/>
            </p:nvGrpSpPr>
            <p:grpSpPr>
              <a:xfrm>
                <a:off x="-938434" y="6002732"/>
                <a:ext cx="627798" cy="576693"/>
                <a:chOff x="-938434" y="4570310"/>
                <a:chExt cx="627798" cy="576693"/>
              </a:xfrm>
            </p:grpSpPr>
            <p:grpSp>
              <p:nvGrpSpPr>
                <p:cNvPr id="2163" name="Google Shape;2163;p31"/>
                <p:cNvGrpSpPr/>
                <p:nvPr/>
              </p:nvGrpSpPr>
              <p:grpSpPr>
                <a:xfrm>
                  <a:off x="-716116" y="4570310"/>
                  <a:ext cx="169778" cy="242385"/>
                  <a:chOff x="4768" y="2783"/>
                  <a:chExt cx="788" cy="1125"/>
                </a:xfrm>
              </p:grpSpPr>
              <p:sp>
                <p:nvSpPr>
                  <p:cNvPr id="2164" name="Google Shape;2164;p31"/>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165" name="Google Shape;2165;p31"/>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166" name="Google Shape;2166;p31"/>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167" name="Google Shape;2167;p31"/>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sp>
            <p:nvSpPr>
              <p:cNvPr id="2168" name="Google Shape;2168;p31"/>
              <p:cNvSpPr/>
              <p:nvPr/>
            </p:nvSpPr>
            <p:spPr>
              <a:xfrm>
                <a:off x="-3603587" y="439612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169" name="Google Shape;2169;p31"/>
              <p:cNvSpPr/>
              <p:nvPr/>
            </p:nvSpPr>
            <p:spPr>
              <a:xfrm>
                <a:off x="-3319415" y="4396123"/>
                <a:ext cx="2944682" cy="49591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At the section </a:t>
                </a:r>
                <a:r>
                  <a:rPr b="1" i="0" lang="en-GB" sz="1200" u="none" cap="none" strike="noStrike">
                    <a:solidFill>
                      <a:srgbClr val="000000"/>
                    </a:solidFill>
                    <a:latin typeface="Calibri"/>
                    <a:ea typeface="Calibri"/>
                    <a:cs typeface="Calibri"/>
                    <a:sym typeface="Calibri"/>
                  </a:rPr>
                  <a:t>‘Rows and columns’</a:t>
                </a:r>
                <a:r>
                  <a:rPr b="0" i="0" lang="en-GB" sz="1200" u="none" cap="none" strike="noStrike">
                    <a:solidFill>
                      <a:srgbClr val="000000"/>
                    </a:solidFill>
                    <a:latin typeface="Calibri"/>
                    <a:ea typeface="Calibri"/>
                    <a:cs typeface="Calibri"/>
                    <a:sym typeface="Calibri"/>
                  </a:rPr>
                  <a:t> you can delete or add rows and columns. Choose from the variety of options:</a:t>
                </a:r>
                <a:endParaRPr/>
              </a:p>
            </p:txBody>
          </p:sp>
          <p:grpSp>
            <p:nvGrpSpPr>
              <p:cNvPr id="2170" name="Google Shape;2170;p31"/>
              <p:cNvGrpSpPr/>
              <p:nvPr/>
            </p:nvGrpSpPr>
            <p:grpSpPr>
              <a:xfrm>
                <a:off x="-3415313" y="4996916"/>
                <a:ext cx="3013682" cy="673634"/>
                <a:chOff x="-3415313" y="4996916"/>
                <a:chExt cx="3013682" cy="673634"/>
              </a:xfrm>
            </p:grpSpPr>
            <p:grpSp>
              <p:nvGrpSpPr>
                <p:cNvPr id="2171" name="Google Shape;2171;p31"/>
                <p:cNvGrpSpPr/>
                <p:nvPr/>
              </p:nvGrpSpPr>
              <p:grpSpPr>
                <a:xfrm>
                  <a:off x="-3415313" y="5041534"/>
                  <a:ext cx="761481" cy="529523"/>
                  <a:chOff x="-3492543" y="5041534"/>
                  <a:chExt cx="761481" cy="529523"/>
                </a:xfrm>
              </p:grpSpPr>
              <p:grpSp>
                <p:nvGrpSpPr>
                  <p:cNvPr id="2172" name="Google Shape;2172;p31"/>
                  <p:cNvGrpSpPr/>
                  <p:nvPr/>
                </p:nvGrpSpPr>
                <p:grpSpPr>
                  <a:xfrm>
                    <a:off x="-3307743" y="5041534"/>
                    <a:ext cx="541729" cy="493178"/>
                    <a:chOff x="-3307743" y="4999319"/>
                    <a:chExt cx="719549" cy="655062"/>
                  </a:xfrm>
                </p:grpSpPr>
                <p:grpSp>
                  <p:nvGrpSpPr>
                    <p:cNvPr id="2173" name="Google Shape;2173;p31"/>
                    <p:cNvGrpSpPr/>
                    <p:nvPr/>
                  </p:nvGrpSpPr>
                  <p:grpSpPr>
                    <a:xfrm>
                      <a:off x="-3307743" y="4999319"/>
                      <a:ext cx="516835" cy="439373"/>
                      <a:chOff x="-3307743" y="4999319"/>
                      <a:chExt cx="516835" cy="439373"/>
                    </a:xfrm>
                  </p:grpSpPr>
                  <p:cxnSp>
                    <p:nvCxnSpPr>
                      <p:cNvPr id="2174" name="Google Shape;2174;p31"/>
                      <p:cNvCxnSpPr/>
                      <p:nvPr/>
                    </p:nvCxnSpPr>
                    <p:spPr>
                      <a:xfrm>
                        <a:off x="-3307743" y="5141843"/>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175" name="Google Shape;2175;p31"/>
                      <p:cNvCxnSpPr/>
                      <p:nvPr/>
                    </p:nvCxnSpPr>
                    <p:spPr>
                      <a:xfrm>
                        <a:off x="-3307743" y="5290267"/>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176" name="Google Shape;2176;p31"/>
                      <p:cNvCxnSpPr/>
                      <p:nvPr/>
                    </p:nvCxnSpPr>
                    <p:spPr>
                      <a:xfrm flipH="1">
                        <a:off x="-2969743" y="4999319"/>
                        <a:ext cx="1394" cy="439373"/>
                      </a:xfrm>
                      <a:prstGeom prst="straightConnector1">
                        <a:avLst/>
                      </a:prstGeom>
                      <a:noFill/>
                      <a:ln cap="flat" cmpd="sng" w="9525">
                        <a:solidFill>
                          <a:srgbClr val="817F7C"/>
                        </a:solidFill>
                        <a:prstDash val="solid"/>
                        <a:miter lim="800000"/>
                        <a:headEnd len="sm" w="sm" type="none"/>
                        <a:tailEnd len="sm" w="sm" type="none"/>
                      </a:ln>
                    </p:spPr>
                  </p:cxnSp>
                  <p:cxnSp>
                    <p:nvCxnSpPr>
                      <p:cNvPr id="2177" name="Google Shape;2177;p31"/>
                      <p:cNvCxnSpPr/>
                      <p:nvPr/>
                    </p:nvCxnSpPr>
                    <p:spPr>
                      <a:xfrm flipH="1">
                        <a:off x="-3142021" y="4999319"/>
                        <a:ext cx="1394" cy="439373"/>
                      </a:xfrm>
                      <a:prstGeom prst="straightConnector1">
                        <a:avLst/>
                      </a:prstGeom>
                      <a:noFill/>
                      <a:ln cap="flat" cmpd="sng" w="9525">
                        <a:solidFill>
                          <a:srgbClr val="817F7C"/>
                        </a:solidFill>
                        <a:prstDash val="solid"/>
                        <a:miter lim="800000"/>
                        <a:headEnd len="sm" w="sm" type="none"/>
                        <a:tailEnd len="sm" w="sm" type="none"/>
                      </a:ln>
                    </p:spPr>
                  </p:cxnSp>
                  <p:sp>
                    <p:nvSpPr>
                      <p:cNvPr id="2178" name="Google Shape;2178;p31"/>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179" name="Google Shape;2179;p31"/>
                    <p:cNvSpPr/>
                    <p:nvPr/>
                  </p:nvSpPr>
                  <p:spPr>
                    <a:xfrm rot="2700000">
                      <a:off x="-3022752" y="5219823"/>
                      <a:ext cx="360000" cy="360000"/>
                    </a:xfrm>
                    <a:custGeom>
                      <a:rect b="b" l="l" r="r" t="t"/>
                      <a:pathLst>
                        <a:path extrusionOk="0" h="360000" w="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cap="flat" cmpd="sng" w="28575">
                      <a:solidFill>
                        <a:schemeClr val="lt1"/>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2180" name="Google Shape;2180;p31"/>
                  <p:cNvSpPr txBox="1"/>
                  <p:nvPr/>
                </p:nvSpPr>
                <p:spPr>
                  <a:xfrm>
                    <a:off x="-3492543" y="5440654"/>
                    <a:ext cx="761481" cy="13040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Delete</a:t>
                    </a:r>
                    <a:endParaRPr/>
                  </a:p>
                </p:txBody>
              </p:sp>
            </p:grpSp>
            <p:grpSp>
              <p:nvGrpSpPr>
                <p:cNvPr id="2181" name="Google Shape;2181;p31"/>
                <p:cNvGrpSpPr/>
                <p:nvPr/>
              </p:nvGrpSpPr>
              <p:grpSpPr>
                <a:xfrm>
                  <a:off x="-2582156" y="4996916"/>
                  <a:ext cx="572112" cy="673634"/>
                  <a:chOff x="-2709168" y="4996916"/>
                  <a:chExt cx="572112" cy="673634"/>
                </a:xfrm>
              </p:grpSpPr>
              <p:grpSp>
                <p:nvGrpSpPr>
                  <p:cNvPr id="2182" name="Google Shape;2182;p31"/>
                  <p:cNvGrpSpPr/>
                  <p:nvPr/>
                </p:nvGrpSpPr>
                <p:grpSpPr>
                  <a:xfrm>
                    <a:off x="-2609993" y="4996916"/>
                    <a:ext cx="389111" cy="375410"/>
                    <a:chOff x="-2542178" y="4940056"/>
                    <a:chExt cx="516835" cy="498637"/>
                  </a:xfrm>
                </p:grpSpPr>
                <p:sp>
                  <p:nvSpPr>
                    <p:cNvPr id="2183" name="Google Shape;2183;p31"/>
                    <p:cNvSpPr/>
                    <p:nvPr/>
                  </p:nvSpPr>
                  <p:spPr>
                    <a:xfrm>
                      <a:off x="-2538526" y="5145278"/>
                      <a:ext cx="510738" cy="150388"/>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184" name="Google Shape;2184;p31"/>
                    <p:cNvGrpSpPr/>
                    <p:nvPr/>
                  </p:nvGrpSpPr>
                  <p:grpSpPr>
                    <a:xfrm>
                      <a:off x="-2542178" y="4999319"/>
                      <a:ext cx="516835" cy="439373"/>
                      <a:chOff x="-3307743" y="4999319"/>
                      <a:chExt cx="516835" cy="439373"/>
                    </a:xfrm>
                  </p:grpSpPr>
                  <p:cxnSp>
                    <p:nvCxnSpPr>
                      <p:cNvPr id="2185" name="Google Shape;2185;p31"/>
                      <p:cNvCxnSpPr/>
                      <p:nvPr/>
                    </p:nvCxnSpPr>
                    <p:spPr>
                      <a:xfrm>
                        <a:off x="-3307743" y="5141843"/>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186" name="Google Shape;2186;p31"/>
                      <p:cNvCxnSpPr/>
                      <p:nvPr/>
                    </p:nvCxnSpPr>
                    <p:spPr>
                      <a:xfrm>
                        <a:off x="-3307743" y="5290267"/>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187" name="Google Shape;2187;p31"/>
                      <p:cNvCxnSpPr/>
                      <p:nvPr/>
                    </p:nvCxnSpPr>
                    <p:spPr>
                      <a:xfrm>
                        <a:off x="-2969743" y="5295569"/>
                        <a:ext cx="0" cy="143123"/>
                      </a:xfrm>
                      <a:prstGeom prst="straightConnector1">
                        <a:avLst/>
                      </a:prstGeom>
                      <a:noFill/>
                      <a:ln cap="flat" cmpd="sng" w="9525">
                        <a:solidFill>
                          <a:srgbClr val="817F7C"/>
                        </a:solidFill>
                        <a:prstDash val="solid"/>
                        <a:miter lim="800000"/>
                        <a:headEnd len="sm" w="sm" type="none"/>
                        <a:tailEnd len="sm" w="sm" type="none"/>
                      </a:ln>
                    </p:spPr>
                  </p:cxnSp>
                  <p:cxnSp>
                    <p:nvCxnSpPr>
                      <p:cNvPr id="2188" name="Google Shape;2188;p31"/>
                      <p:cNvCxnSpPr/>
                      <p:nvPr/>
                    </p:nvCxnSpPr>
                    <p:spPr>
                      <a:xfrm>
                        <a:off x="-3142021" y="5295569"/>
                        <a:ext cx="0" cy="143123"/>
                      </a:xfrm>
                      <a:prstGeom prst="straightConnector1">
                        <a:avLst/>
                      </a:prstGeom>
                      <a:noFill/>
                      <a:ln cap="flat" cmpd="sng" w="9525">
                        <a:solidFill>
                          <a:srgbClr val="817F7C"/>
                        </a:solidFill>
                        <a:prstDash val="solid"/>
                        <a:miter lim="800000"/>
                        <a:headEnd len="sm" w="sm" type="none"/>
                        <a:tailEnd len="sm" w="sm" type="none"/>
                      </a:ln>
                    </p:spPr>
                  </p:cxnSp>
                  <p:sp>
                    <p:nvSpPr>
                      <p:cNvPr id="2189" name="Google Shape;2189;p31"/>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190" name="Google Shape;2190;p31"/>
                    <p:cNvSpPr/>
                    <p:nvPr/>
                  </p:nvSpPr>
                  <p:spPr>
                    <a:xfrm rot="-5400000">
                      <a:off x="-2415001" y="4945522"/>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191" name="Google Shape;2191;p31"/>
                  <p:cNvSpPr txBox="1"/>
                  <p:nvPr/>
                </p:nvSpPr>
                <p:spPr>
                  <a:xfrm>
                    <a:off x="-2709168"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 Above</a:t>
                    </a:r>
                    <a:endParaRPr/>
                  </a:p>
                </p:txBody>
              </p:sp>
            </p:grpSp>
            <p:grpSp>
              <p:nvGrpSpPr>
                <p:cNvPr id="2192" name="Google Shape;2192;p31"/>
                <p:cNvGrpSpPr/>
                <p:nvPr/>
              </p:nvGrpSpPr>
              <p:grpSpPr>
                <a:xfrm>
                  <a:off x="-2036147" y="5039725"/>
                  <a:ext cx="572112" cy="630825"/>
                  <a:chOff x="-2099568" y="5039725"/>
                  <a:chExt cx="572112" cy="630825"/>
                </a:xfrm>
              </p:grpSpPr>
              <p:grpSp>
                <p:nvGrpSpPr>
                  <p:cNvPr id="2193" name="Google Shape;2193;p31"/>
                  <p:cNvGrpSpPr/>
                  <p:nvPr/>
                </p:nvGrpSpPr>
                <p:grpSpPr>
                  <a:xfrm rot="10800000">
                    <a:off x="-2004261" y="5039725"/>
                    <a:ext cx="389111" cy="375410"/>
                    <a:chOff x="-2542178" y="4940056"/>
                    <a:chExt cx="516835" cy="498637"/>
                  </a:xfrm>
                </p:grpSpPr>
                <p:sp>
                  <p:nvSpPr>
                    <p:cNvPr id="2194" name="Google Shape;2194;p31"/>
                    <p:cNvSpPr/>
                    <p:nvPr/>
                  </p:nvSpPr>
                  <p:spPr>
                    <a:xfrm>
                      <a:off x="-2538526" y="5145278"/>
                      <a:ext cx="510738" cy="135578"/>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195" name="Google Shape;2195;p31"/>
                    <p:cNvGrpSpPr/>
                    <p:nvPr/>
                  </p:nvGrpSpPr>
                  <p:grpSpPr>
                    <a:xfrm>
                      <a:off x="-2542178" y="4999319"/>
                      <a:ext cx="516835" cy="439373"/>
                      <a:chOff x="-3307743" y="4999319"/>
                      <a:chExt cx="516835" cy="439373"/>
                    </a:xfrm>
                  </p:grpSpPr>
                  <p:cxnSp>
                    <p:nvCxnSpPr>
                      <p:cNvPr id="2196" name="Google Shape;2196;p31"/>
                      <p:cNvCxnSpPr/>
                      <p:nvPr/>
                    </p:nvCxnSpPr>
                    <p:spPr>
                      <a:xfrm>
                        <a:off x="-3307743" y="5141843"/>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197" name="Google Shape;2197;p31"/>
                      <p:cNvCxnSpPr/>
                      <p:nvPr/>
                    </p:nvCxnSpPr>
                    <p:spPr>
                      <a:xfrm>
                        <a:off x="-3307743" y="5290267"/>
                        <a:ext cx="516835" cy="0"/>
                      </a:xfrm>
                      <a:prstGeom prst="straightConnector1">
                        <a:avLst/>
                      </a:prstGeom>
                      <a:noFill/>
                      <a:ln cap="flat" cmpd="sng" w="9525">
                        <a:solidFill>
                          <a:srgbClr val="817F7C"/>
                        </a:solidFill>
                        <a:prstDash val="solid"/>
                        <a:miter lim="800000"/>
                        <a:headEnd len="sm" w="sm" type="none"/>
                        <a:tailEnd len="sm" w="sm" type="none"/>
                      </a:ln>
                    </p:spPr>
                  </p:cxnSp>
                  <p:cxnSp>
                    <p:nvCxnSpPr>
                      <p:cNvPr id="2198" name="Google Shape;2198;p31"/>
                      <p:cNvCxnSpPr/>
                      <p:nvPr/>
                    </p:nvCxnSpPr>
                    <p:spPr>
                      <a:xfrm>
                        <a:off x="-2969743" y="5295569"/>
                        <a:ext cx="0" cy="143123"/>
                      </a:xfrm>
                      <a:prstGeom prst="straightConnector1">
                        <a:avLst/>
                      </a:prstGeom>
                      <a:noFill/>
                      <a:ln cap="flat" cmpd="sng" w="9525">
                        <a:solidFill>
                          <a:srgbClr val="817F7C"/>
                        </a:solidFill>
                        <a:prstDash val="solid"/>
                        <a:miter lim="800000"/>
                        <a:headEnd len="sm" w="sm" type="none"/>
                        <a:tailEnd len="sm" w="sm" type="none"/>
                      </a:ln>
                    </p:spPr>
                  </p:cxnSp>
                  <p:cxnSp>
                    <p:nvCxnSpPr>
                      <p:cNvPr id="2199" name="Google Shape;2199;p31"/>
                      <p:cNvCxnSpPr/>
                      <p:nvPr/>
                    </p:nvCxnSpPr>
                    <p:spPr>
                      <a:xfrm>
                        <a:off x="-3142021" y="5295569"/>
                        <a:ext cx="0" cy="143123"/>
                      </a:xfrm>
                      <a:prstGeom prst="straightConnector1">
                        <a:avLst/>
                      </a:prstGeom>
                      <a:noFill/>
                      <a:ln cap="flat" cmpd="sng" w="9525">
                        <a:solidFill>
                          <a:srgbClr val="817F7C"/>
                        </a:solidFill>
                        <a:prstDash val="solid"/>
                        <a:miter lim="800000"/>
                        <a:headEnd len="sm" w="sm" type="none"/>
                        <a:tailEnd len="sm" w="sm" type="none"/>
                      </a:ln>
                    </p:spPr>
                  </p:cxnSp>
                  <p:sp>
                    <p:nvSpPr>
                      <p:cNvPr id="2200" name="Google Shape;2200;p31"/>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201" name="Google Shape;2201;p31"/>
                    <p:cNvSpPr/>
                    <p:nvPr/>
                  </p:nvSpPr>
                  <p:spPr>
                    <a:xfrm rot="-5400000">
                      <a:off x="-2415001" y="4945522"/>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202" name="Google Shape;2202;p31"/>
                  <p:cNvSpPr txBox="1"/>
                  <p:nvPr/>
                </p:nvSpPr>
                <p:spPr>
                  <a:xfrm>
                    <a:off x="-2099568"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 Below</a:t>
                    </a:r>
                    <a:endParaRPr/>
                  </a:p>
                </p:txBody>
              </p:sp>
            </p:grpSp>
            <p:grpSp>
              <p:nvGrpSpPr>
                <p:cNvPr id="2203" name="Google Shape;2203;p31"/>
                <p:cNvGrpSpPr/>
                <p:nvPr/>
              </p:nvGrpSpPr>
              <p:grpSpPr>
                <a:xfrm>
                  <a:off x="-1497156" y="5039725"/>
                  <a:ext cx="572112" cy="630825"/>
                  <a:chOff x="-1501387" y="5039725"/>
                  <a:chExt cx="572112" cy="630825"/>
                </a:xfrm>
              </p:grpSpPr>
              <p:grpSp>
                <p:nvGrpSpPr>
                  <p:cNvPr id="2204" name="Google Shape;2204;p31"/>
                  <p:cNvGrpSpPr/>
                  <p:nvPr/>
                </p:nvGrpSpPr>
                <p:grpSpPr>
                  <a:xfrm rot="10800000">
                    <a:off x="-1453772" y="5039725"/>
                    <a:ext cx="426738" cy="332849"/>
                    <a:chOff x="-2542179" y="4996586"/>
                    <a:chExt cx="566814" cy="442106"/>
                  </a:xfrm>
                </p:grpSpPr>
                <p:sp>
                  <p:nvSpPr>
                    <p:cNvPr id="2205" name="Google Shape;2205;p31"/>
                    <p:cNvSpPr/>
                    <p:nvPr/>
                  </p:nvSpPr>
                  <p:spPr>
                    <a:xfrm>
                      <a:off x="-2375154" y="4996588"/>
                      <a:ext cx="165824" cy="435881"/>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206" name="Google Shape;2206;p31"/>
                    <p:cNvGrpSpPr/>
                    <p:nvPr/>
                  </p:nvGrpSpPr>
                  <p:grpSpPr>
                    <a:xfrm>
                      <a:off x="-2542179" y="4996586"/>
                      <a:ext cx="516836" cy="442106"/>
                      <a:chOff x="-3307744" y="4996586"/>
                      <a:chExt cx="516836" cy="442106"/>
                    </a:xfrm>
                  </p:grpSpPr>
                  <p:cxnSp>
                    <p:nvCxnSpPr>
                      <p:cNvPr id="2207" name="Google Shape;2207;p31"/>
                      <p:cNvCxnSpPr/>
                      <p:nvPr/>
                    </p:nvCxnSpPr>
                    <p:spPr>
                      <a:xfrm>
                        <a:off x="-3307744" y="5141843"/>
                        <a:ext cx="162288" cy="0"/>
                      </a:xfrm>
                      <a:prstGeom prst="straightConnector1">
                        <a:avLst/>
                      </a:prstGeom>
                      <a:noFill/>
                      <a:ln cap="flat" cmpd="sng" w="9525">
                        <a:solidFill>
                          <a:srgbClr val="817F7C"/>
                        </a:solidFill>
                        <a:prstDash val="solid"/>
                        <a:miter lim="800000"/>
                        <a:headEnd len="sm" w="sm" type="none"/>
                        <a:tailEnd len="sm" w="sm" type="none"/>
                      </a:ln>
                    </p:spPr>
                  </p:cxnSp>
                  <p:cxnSp>
                    <p:nvCxnSpPr>
                      <p:cNvPr id="2208" name="Google Shape;2208;p31"/>
                      <p:cNvCxnSpPr/>
                      <p:nvPr/>
                    </p:nvCxnSpPr>
                    <p:spPr>
                      <a:xfrm>
                        <a:off x="-3307744" y="5290267"/>
                        <a:ext cx="167025" cy="0"/>
                      </a:xfrm>
                      <a:prstGeom prst="straightConnector1">
                        <a:avLst/>
                      </a:prstGeom>
                      <a:noFill/>
                      <a:ln cap="flat" cmpd="sng" w="9525">
                        <a:solidFill>
                          <a:srgbClr val="817F7C"/>
                        </a:solidFill>
                        <a:prstDash val="solid"/>
                        <a:miter lim="800000"/>
                        <a:headEnd len="sm" w="sm" type="none"/>
                        <a:tailEnd len="sm" w="sm" type="none"/>
                      </a:ln>
                    </p:spPr>
                  </p:cxnSp>
                  <p:cxnSp>
                    <p:nvCxnSpPr>
                      <p:cNvPr id="2209" name="Google Shape;2209;p31"/>
                      <p:cNvCxnSpPr/>
                      <p:nvPr/>
                    </p:nvCxnSpPr>
                    <p:spPr>
                      <a:xfrm>
                        <a:off x="-2969743" y="5001324"/>
                        <a:ext cx="0" cy="437367"/>
                      </a:xfrm>
                      <a:prstGeom prst="straightConnector1">
                        <a:avLst/>
                      </a:prstGeom>
                      <a:noFill/>
                      <a:ln cap="flat" cmpd="sng" w="9525">
                        <a:solidFill>
                          <a:srgbClr val="817F7C"/>
                        </a:solidFill>
                        <a:prstDash val="solid"/>
                        <a:miter lim="800000"/>
                        <a:headEnd len="sm" w="sm" type="none"/>
                        <a:tailEnd len="sm" w="sm" type="none"/>
                      </a:ln>
                    </p:spPr>
                  </p:cxnSp>
                  <p:cxnSp>
                    <p:nvCxnSpPr>
                      <p:cNvPr id="2210" name="Google Shape;2210;p31"/>
                      <p:cNvCxnSpPr/>
                      <p:nvPr/>
                    </p:nvCxnSpPr>
                    <p:spPr>
                      <a:xfrm>
                        <a:off x="-3142021" y="4996586"/>
                        <a:ext cx="0" cy="442105"/>
                      </a:xfrm>
                      <a:prstGeom prst="straightConnector1">
                        <a:avLst/>
                      </a:prstGeom>
                      <a:noFill/>
                      <a:ln cap="flat" cmpd="sng" w="9525">
                        <a:solidFill>
                          <a:srgbClr val="817F7C"/>
                        </a:solidFill>
                        <a:prstDash val="solid"/>
                        <a:miter lim="800000"/>
                        <a:headEnd len="sm" w="sm" type="none"/>
                        <a:tailEnd len="sm" w="sm" type="none"/>
                      </a:ln>
                    </p:spPr>
                  </p:cxnSp>
                  <p:sp>
                    <p:nvSpPr>
                      <p:cNvPr id="2211" name="Google Shape;2211;p31"/>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212" name="Google Shape;2212;p31"/>
                    <p:cNvSpPr/>
                    <p:nvPr/>
                  </p:nvSpPr>
                  <p:spPr>
                    <a:xfrm>
                      <a:off x="-2253916" y="5077408"/>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213" name="Google Shape;2213;p31"/>
                  <p:cNvSpPr txBox="1"/>
                  <p:nvPr/>
                </p:nvSpPr>
                <p:spPr>
                  <a:xfrm>
                    <a:off x="-1501387"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 </a:t>
                    </a:r>
                    <a:br>
                      <a:rPr b="0" lang="en-GB" sz="900">
                        <a:solidFill>
                          <a:srgbClr val="211F26"/>
                        </a:solidFill>
                        <a:latin typeface="Calibri"/>
                        <a:ea typeface="Calibri"/>
                        <a:cs typeface="Calibri"/>
                        <a:sym typeface="Calibri"/>
                      </a:rPr>
                    </a:br>
                    <a:r>
                      <a:rPr b="0" lang="en-GB" sz="900">
                        <a:solidFill>
                          <a:srgbClr val="211F26"/>
                        </a:solidFill>
                        <a:latin typeface="Calibri"/>
                        <a:ea typeface="Calibri"/>
                        <a:cs typeface="Calibri"/>
                        <a:sym typeface="Calibri"/>
                      </a:rPr>
                      <a:t>Left</a:t>
                    </a:r>
                    <a:endParaRPr/>
                  </a:p>
                </p:txBody>
              </p:sp>
            </p:grpSp>
            <p:grpSp>
              <p:nvGrpSpPr>
                <p:cNvPr id="2214" name="Google Shape;2214;p31"/>
                <p:cNvGrpSpPr/>
                <p:nvPr/>
              </p:nvGrpSpPr>
              <p:grpSpPr>
                <a:xfrm>
                  <a:off x="-973743" y="5039725"/>
                  <a:ext cx="572112" cy="630825"/>
                  <a:chOff x="-961551" y="5039725"/>
                  <a:chExt cx="572112" cy="630825"/>
                </a:xfrm>
              </p:grpSpPr>
              <p:grpSp>
                <p:nvGrpSpPr>
                  <p:cNvPr id="2215" name="Google Shape;2215;p31"/>
                  <p:cNvGrpSpPr/>
                  <p:nvPr/>
                </p:nvGrpSpPr>
                <p:grpSpPr>
                  <a:xfrm flipH="1" rot="10800000">
                    <a:off x="-868825" y="5039725"/>
                    <a:ext cx="426738" cy="332849"/>
                    <a:chOff x="-2542179" y="4996586"/>
                    <a:chExt cx="566814" cy="442106"/>
                  </a:xfrm>
                </p:grpSpPr>
                <p:sp>
                  <p:nvSpPr>
                    <p:cNvPr id="2216" name="Google Shape;2216;p31"/>
                    <p:cNvSpPr/>
                    <p:nvPr/>
                  </p:nvSpPr>
                  <p:spPr>
                    <a:xfrm>
                      <a:off x="-2375154" y="4996588"/>
                      <a:ext cx="165824" cy="435881"/>
                    </a:xfrm>
                    <a:prstGeom prst="rect">
                      <a:avLst/>
                    </a:prstGeom>
                    <a:solidFill>
                      <a:srgbClr val="C3D6E8"/>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Arial"/>
                        <a:ea typeface="Arial"/>
                        <a:cs typeface="Arial"/>
                        <a:sym typeface="Arial"/>
                      </a:endParaRPr>
                    </a:p>
                  </p:txBody>
                </p:sp>
                <p:grpSp>
                  <p:nvGrpSpPr>
                    <p:cNvPr id="2217" name="Google Shape;2217;p31"/>
                    <p:cNvGrpSpPr/>
                    <p:nvPr/>
                  </p:nvGrpSpPr>
                  <p:grpSpPr>
                    <a:xfrm>
                      <a:off x="-2542179" y="4996586"/>
                      <a:ext cx="516836" cy="442106"/>
                      <a:chOff x="-3307744" y="4996586"/>
                      <a:chExt cx="516836" cy="442106"/>
                    </a:xfrm>
                  </p:grpSpPr>
                  <p:cxnSp>
                    <p:nvCxnSpPr>
                      <p:cNvPr id="2218" name="Google Shape;2218;p31"/>
                      <p:cNvCxnSpPr/>
                      <p:nvPr/>
                    </p:nvCxnSpPr>
                    <p:spPr>
                      <a:xfrm>
                        <a:off x="-3307744" y="5141843"/>
                        <a:ext cx="162288" cy="0"/>
                      </a:xfrm>
                      <a:prstGeom prst="straightConnector1">
                        <a:avLst/>
                      </a:prstGeom>
                      <a:noFill/>
                      <a:ln cap="flat" cmpd="sng" w="9525">
                        <a:solidFill>
                          <a:srgbClr val="817F7C"/>
                        </a:solidFill>
                        <a:prstDash val="solid"/>
                        <a:miter lim="800000"/>
                        <a:headEnd len="sm" w="sm" type="none"/>
                        <a:tailEnd len="sm" w="sm" type="none"/>
                      </a:ln>
                    </p:spPr>
                  </p:cxnSp>
                  <p:cxnSp>
                    <p:nvCxnSpPr>
                      <p:cNvPr id="2219" name="Google Shape;2219;p31"/>
                      <p:cNvCxnSpPr/>
                      <p:nvPr/>
                    </p:nvCxnSpPr>
                    <p:spPr>
                      <a:xfrm>
                        <a:off x="-3307744" y="5290267"/>
                        <a:ext cx="167025" cy="0"/>
                      </a:xfrm>
                      <a:prstGeom prst="straightConnector1">
                        <a:avLst/>
                      </a:prstGeom>
                      <a:noFill/>
                      <a:ln cap="flat" cmpd="sng" w="9525">
                        <a:solidFill>
                          <a:srgbClr val="817F7C"/>
                        </a:solidFill>
                        <a:prstDash val="solid"/>
                        <a:miter lim="800000"/>
                        <a:headEnd len="sm" w="sm" type="none"/>
                        <a:tailEnd len="sm" w="sm" type="none"/>
                      </a:ln>
                    </p:spPr>
                  </p:cxnSp>
                  <p:cxnSp>
                    <p:nvCxnSpPr>
                      <p:cNvPr id="2220" name="Google Shape;2220;p31"/>
                      <p:cNvCxnSpPr/>
                      <p:nvPr/>
                    </p:nvCxnSpPr>
                    <p:spPr>
                      <a:xfrm>
                        <a:off x="-2969743" y="5001324"/>
                        <a:ext cx="0" cy="437367"/>
                      </a:xfrm>
                      <a:prstGeom prst="straightConnector1">
                        <a:avLst/>
                      </a:prstGeom>
                      <a:noFill/>
                      <a:ln cap="flat" cmpd="sng" w="9525">
                        <a:solidFill>
                          <a:srgbClr val="817F7C"/>
                        </a:solidFill>
                        <a:prstDash val="solid"/>
                        <a:miter lim="800000"/>
                        <a:headEnd len="sm" w="sm" type="none"/>
                        <a:tailEnd len="sm" w="sm" type="none"/>
                      </a:ln>
                    </p:spPr>
                  </p:cxnSp>
                  <p:cxnSp>
                    <p:nvCxnSpPr>
                      <p:cNvPr id="2221" name="Google Shape;2221;p31"/>
                      <p:cNvCxnSpPr/>
                      <p:nvPr/>
                    </p:nvCxnSpPr>
                    <p:spPr>
                      <a:xfrm>
                        <a:off x="-3142021" y="4996586"/>
                        <a:ext cx="0" cy="442105"/>
                      </a:xfrm>
                      <a:prstGeom prst="straightConnector1">
                        <a:avLst/>
                      </a:prstGeom>
                      <a:noFill/>
                      <a:ln cap="flat" cmpd="sng" w="9525">
                        <a:solidFill>
                          <a:srgbClr val="817F7C"/>
                        </a:solidFill>
                        <a:prstDash val="solid"/>
                        <a:miter lim="800000"/>
                        <a:headEnd len="sm" w="sm" type="none"/>
                        <a:tailEnd len="sm" w="sm" type="none"/>
                      </a:ln>
                    </p:spPr>
                  </p:cxnSp>
                  <p:sp>
                    <p:nvSpPr>
                      <p:cNvPr id="2222" name="Google Shape;2222;p31"/>
                      <p:cNvSpPr/>
                      <p:nvPr/>
                    </p:nvSpPr>
                    <p:spPr>
                      <a:xfrm>
                        <a:off x="-3304719" y="4999319"/>
                        <a:ext cx="513811" cy="439373"/>
                      </a:xfrm>
                      <a:prstGeom prst="rect">
                        <a:avLst/>
                      </a:prstGeom>
                      <a:no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1"/>
                          </a:solidFill>
                          <a:latin typeface="Calibri"/>
                          <a:ea typeface="Calibri"/>
                          <a:cs typeface="Calibri"/>
                          <a:sym typeface="Calibri"/>
                        </a:endParaRPr>
                      </a:p>
                    </p:txBody>
                  </p:sp>
                </p:grpSp>
                <p:sp>
                  <p:nvSpPr>
                    <p:cNvPr id="2223" name="Google Shape;2223;p31"/>
                    <p:cNvSpPr/>
                    <p:nvPr/>
                  </p:nvSpPr>
                  <p:spPr>
                    <a:xfrm>
                      <a:off x="-2253916" y="5077408"/>
                      <a:ext cx="278551" cy="267618"/>
                    </a:xfrm>
                    <a:prstGeom prst="rightArrow">
                      <a:avLst>
                        <a:gd fmla="val 25329" name="adj1"/>
                        <a:gd fmla="val 63628" name="adj2"/>
                      </a:avLst>
                    </a:prstGeom>
                    <a:solidFill>
                      <a:srgbClr val="4A7DB1"/>
                    </a:solidFill>
                    <a:ln cap="flat" cmpd="sng" w="2857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224" name="Google Shape;2224;p31"/>
                  <p:cNvSpPr txBox="1"/>
                  <p:nvPr/>
                </p:nvSpPr>
                <p:spPr>
                  <a:xfrm>
                    <a:off x="-961551" y="5460793"/>
                    <a:ext cx="572112" cy="2097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a:t>
                    </a:r>
                    <a:br>
                      <a:rPr b="0" lang="en-GB" sz="900">
                        <a:solidFill>
                          <a:srgbClr val="211F26"/>
                        </a:solidFill>
                        <a:latin typeface="Calibri"/>
                        <a:ea typeface="Calibri"/>
                        <a:cs typeface="Calibri"/>
                        <a:sym typeface="Calibri"/>
                      </a:rPr>
                    </a:br>
                    <a:r>
                      <a:rPr b="0" lang="en-GB" sz="900">
                        <a:solidFill>
                          <a:srgbClr val="211F26"/>
                        </a:solidFill>
                        <a:latin typeface="Calibri"/>
                        <a:ea typeface="Calibri"/>
                        <a:cs typeface="Calibri"/>
                        <a:sym typeface="Calibri"/>
                      </a:rPr>
                      <a:t>Right</a:t>
                    </a:r>
                    <a:endParaRPr/>
                  </a:p>
                </p:txBody>
              </p:sp>
            </p:grpSp>
          </p:gr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bg>
      <p:bgPr>
        <a:solidFill>
          <a:schemeClr val="lt1"/>
        </a:solidFill>
      </p:bgPr>
    </p:bg>
    <p:spTree>
      <p:nvGrpSpPr>
        <p:cNvPr id="2225" name="Shape 2225"/>
        <p:cNvGrpSpPr/>
        <p:nvPr/>
      </p:nvGrpSpPr>
      <p:grpSpPr>
        <a:xfrm>
          <a:off x="0" y="0"/>
          <a:ext cx="0" cy="0"/>
          <a:chOff x="0" y="0"/>
          <a:chExt cx="0" cy="0"/>
        </a:xfrm>
      </p:grpSpPr>
      <p:sp>
        <p:nvSpPr>
          <p:cNvPr id="2226" name="Google Shape;2226;p32"/>
          <p:cNvSpPr txBox="1"/>
          <p:nvPr>
            <p:ph type="title"/>
          </p:nvPr>
        </p:nvSpPr>
        <p:spPr>
          <a:xfrm>
            <a:off x="0" y="-429019"/>
            <a:ext cx="62421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7" name="Google Shape;2227;p32"/>
          <p:cNvSpPr/>
          <p:nvPr>
            <p:ph idx="2" type="media"/>
          </p:nvPr>
        </p:nvSpPr>
        <p:spPr>
          <a:xfrm>
            <a:off x="-1" y="0"/>
            <a:ext cx="12192000" cy="6858000"/>
          </a:xfrm>
          <a:prstGeom prst="rect">
            <a:avLst/>
          </a:prstGeom>
          <a:solidFill>
            <a:srgbClr val="F2F2F2"/>
          </a:solidFill>
          <a:ln>
            <a:noFill/>
          </a:ln>
        </p:spPr>
        <p:txBody>
          <a:bodyPr anchorCtr="0" anchor="ctr" bIns="1260000" lIns="0" spcFirstLastPara="1" rIns="0" wrap="square" tIns="0">
            <a:noAutofit/>
          </a:bodyPr>
          <a:lstStyle>
            <a:lvl1pPr lvl="0" marR="0" rtl="0" algn="ctr">
              <a:lnSpc>
                <a:spcPct val="100000"/>
              </a:lnSpc>
              <a:spcBef>
                <a:spcPts val="0"/>
              </a:spcBef>
              <a:spcAft>
                <a:spcPts val="0"/>
              </a:spcAft>
              <a:buClr>
                <a:schemeClr val="accent1"/>
              </a:buClr>
              <a:buSzPts val="1440"/>
              <a:buFont typeface="Arial"/>
              <a:buNone/>
              <a:defRPr b="0" i="1" sz="1200" u="none" cap="none" strike="noStrike">
                <a:solidFill>
                  <a:srgbClr val="7F7F7F"/>
                </a:solidFill>
                <a:latin typeface="Arial"/>
                <a:ea typeface="Arial"/>
                <a:cs typeface="Arial"/>
                <a:sym typeface="Arial"/>
              </a:defRPr>
            </a:lvl1pPr>
            <a:lvl2pPr lvl="1" marR="0" rtl="0" algn="l">
              <a:lnSpc>
                <a:spcPct val="90000"/>
              </a:lnSpc>
              <a:spcBef>
                <a:spcPts val="600"/>
              </a:spcBef>
              <a:spcAft>
                <a:spcPts val="0"/>
              </a:spcAft>
              <a:buClr>
                <a:schemeClr val="accent1"/>
              </a:buClr>
              <a:buSzPts val="24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600"/>
              </a:spcBef>
              <a:spcAft>
                <a:spcPts val="0"/>
              </a:spcAft>
              <a:buClr>
                <a:schemeClr val="accent3"/>
              </a:buClr>
              <a:buSzPts val="2000"/>
              <a:buFont typeface="Quattrocento Sans"/>
              <a:buNone/>
              <a:defRPr b="0" i="0" sz="2000" u="none" cap="none" strike="noStrike">
                <a:solidFill>
                  <a:schemeClr val="dk2"/>
                </a:solidFill>
                <a:latin typeface="Arial"/>
                <a:ea typeface="Arial"/>
                <a:cs typeface="Arial"/>
                <a:sym typeface="Arial"/>
              </a:defRPr>
            </a:lvl3pPr>
            <a:lvl4pPr lvl="3" marR="0" rtl="0" algn="l">
              <a:lnSpc>
                <a:spcPct val="90000"/>
              </a:lnSpc>
              <a:spcBef>
                <a:spcPts val="60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600"/>
              </a:spcBef>
              <a:spcAft>
                <a:spcPts val="0"/>
              </a:spcAft>
              <a:buClr>
                <a:schemeClr val="accent1"/>
              </a:buClr>
              <a:buSzPts val="2400"/>
              <a:buFont typeface="Arial"/>
              <a:buNone/>
              <a:defRPr b="0" i="0" sz="2400" u="none" cap="none" strike="noStrike">
                <a:solidFill>
                  <a:schemeClr val="accent1"/>
                </a:solidFill>
                <a:latin typeface="Arial"/>
                <a:ea typeface="Arial"/>
                <a:cs typeface="Arial"/>
                <a:sym typeface="Arial"/>
              </a:defRPr>
            </a:lvl5pPr>
            <a:lvl6pPr lvl="5" marR="0" rtl="0" algn="l">
              <a:lnSpc>
                <a:spcPct val="90000"/>
              </a:lnSpc>
              <a:spcBef>
                <a:spcPts val="6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accent1"/>
              </a:buClr>
              <a:buSzPts val="2000"/>
              <a:buFont typeface="Arial"/>
              <a:buAutoNum type="arabicPeriod"/>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accent1"/>
              </a:buClr>
              <a:buSzPts val="2000"/>
              <a:buFont typeface="Arial"/>
              <a:buAutoNum type="alphaLcPeriod"/>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600"/>
              </a:spcAft>
              <a:buClr>
                <a:schemeClr val="accent1"/>
              </a:buClr>
              <a:buSzPts val="1600"/>
              <a:buFont typeface="Arial"/>
              <a:buNone/>
              <a:defRPr b="0" i="1" sz="1600" u="none" cap="none" strike="noStrike">
                <a:solidFill>
                  <a:schemeClr val="dk1"/>
                </a:solidFill>
                <a:latin typeface="Arial"/>
                <a:ea typeface="Arial"/>
                <a:cs typeface="Arial"/>
                <a:sym typeface="Arial"/>
              </a:defRPr>
            </a:lvl9pPr>
          </a:lstStyle>
          <a:p/>
        </p:txBody>
      </p:sp>
      <p:sp>
        <p:nvSpPr>
          <p:cNvPr id="2228" name="Google Shape;2228;p32"/>
          <p:cNvSpPr txBox="1"/>
          <p:nvPr>
            <p:ph idx="1" type="body"/>
          </p:nvPr>
        </p:nvSpPr>
        <p:spPr>
          <a:xfrm>
            <a:off x="0" y="4094329"/>
            <a:ext cx="12192000"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2229" name="Google Shape;2229;p32"/>
          <p:cNvSpPr txBox="1"/>
          <p:nvPr>
            <p:ph idx="3"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2230" name="Google Shape;2230;p32"/>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1" name="Google Shape;2231;p32"/>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grpSp>
        <p:nvGrpSpPr>
          <p:cNvPr id="2232" name="Google Shape;2232;p32"/>
          <p:cNvGrpSpPr/>
          <p:nvPr/>
        </p:nvGrpSpPr>
        <p:grpSpPr>
          <a:xfrm>
            <a:off x="-3786165" y="0"/>
            <a:ext cx="3693114" cy="6680351"/>
            <a:chOff x="-3786165" y="0"/>
            <a:chExt cx="3693114" cy="6680351"/>
          </a:xfrm>
        </p:grpSpPr>
        <p:sp>
          <p:nvSpPr>
            <p:cNvPr id="2233" name="Google Shape;2233;p32"/>
            <p:cNvSpPr/>
            <p:nvPr/>
          </p:nvSpPr>
          <p:spPr>
            <a:xfrm>
              <a:off x="-3786165" y="0"/>
              <a:ext cx="3593091" cy="5936776"/>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 VIDEO</a:t>
              </a:r>
              <a:endParaRPr/>
            </a:p>
          </p:txBody>
        </p:sp>
        <p:sp>
          <p:nvSpPr>
            <p:cNvPr id="2234" name="Google Shape;2234;p32"/>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235" name="Google Shape;2235;p32"/>
            <p:cNvSpPr/>
            <p:nvPr/>
          </p:nvSpPr>
          <p:spPr>
            <a:xfrm>
              <a:off x="-3319415" y="465324"/>
              <a:ext cx="2944682" cy="65802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video</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pictogram to insert a new video</a:t>
              </a:r>
              <a:br>
                <a:rPr b="0" i="0" lang="en-GB" sz="1200" u="none" cap="none" strike="noStrike">
                  <a:solidFill>
                    <a:srgbClr val="000000"/>
                  </a:solidFill>
                  <a:latin typeface="Calibri"/>
                  <a:ea typeface="Calibri"/>
                  <a:cs typeface="Calibri"/>
                  <a:sym typeface="Calibri"/>
                </a:rPr>
              </a:br>
              <a:r>
                <a:rPr b="0" i="1" lang="en-GB" sz="1200" u="none" cap="none" strike="noStrike">
                  <a:solidFill>
                    <a:srgbClr val="000000"/>
                  </a:solidFill>
                  <a:latin typeface="Calibri"/>
                  <a:ea typeface="Calibri"/>
                  <a:cs typeface="Calibri"/>
                  <a:sym typeface="Calibri"/>
                </a:rPr>
                <a:t>(see example below)</a:t>
              </a:r>
              <a:r>
                <a:rPr b="0" i="0" lang="en-GB" sz="1200" u="none" cap="none" strike="noStrike">
                  <a:solidFill>
                    <a:srgbClr val="000000"/>
                  </a:solidFill>
                  <a:latin typeface="Calibri"/>
                  <a:ea typeface="Calibri"/>
                  <a:cs typeface="Calibri"/>
                  <a:sym typeface="Calibri"/>
                </a:rPr>
                <a:t>.</a:t>
              </a:r>
              <a:endParaRPr/>
            </a:p>
          </p:txBody>
        </p:sp>
        <p:sp>
          <p:nvSpPr>
            <p:cNvPr id="2236" name="Google Shape;2236;p32"/>
            <p:cNvSpPr/>
            <p:nvPr/>
          </p:nvSpPr>
          <p:spPr>
            <a:xfrm>
              <a:off x="-3603587" y="1729709"/>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237" name="Google Shape;2237;p32"/>
            <p:cNvSpPr/>
            <p:nvPr/>
          </p:nvSpPr>
          <p:spPr>
            <a:xfrm>
              <a:off x="-3319415" y="1729710"/>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video</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grpSp>
          <p:nvGrpSpPr>
            <p:cNvPr id="2238" name="Google Shape;2238;p32"/>
            <p:cNvGrpSpPr/>
            <p:nvPr/>
          </p:nvGrpSpPr>
          <p:grpSpPr>
            <a:xfrm>
              <a:off x="-3311319" y="2164285"/>
              <a:ext cx="825500" cy="209550"/>
              <a:chOff x="13504624" y="2482850"/>
              <a:chExt cx="825500" cy="209550"/>
            </a:xfrm>
          </p:grpSpPr>
          <p:sp>
            <p:nvSpPr>
              <p:cNvPr id="2239" name="Google Shape;2239;p32"/>
              <p:cNvSpPr/>
              <p:nvPr/>
            </p:nvSpPr>
            <p:spPr>
              <a:xfrm>
                <a:off x="13504624" y="2482850"/>
                <a:ext cx="825500" cy="20955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72000" spcFirstLastPara="1" rIns="28800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Insert</a:t>
                </a:r>
                <a:endParaRPr/>
              </a:p>
            </p:txBody>
          </p:sp>
          <p:cxnSp>
            <p:nvCxnSpPr>
              <p:cNvPr id="2240" name="Google Shape;2240;p32"/>
              <p:cNvCxnSpPr/>
              <p:nvPr/>
            </p:nvCxnSpPr>
            <p:spPr>
              <a:xfrm>
                <a:off x="14155269" y="2515250"/>
                <a:ext cx="0" cy="142717"/>
              </a:xfrm>
              <a:prstGeom prst="straightConnector1">
                <a:avLst/>
              </a:prstGeom>
              <a:noFill/>
              <a:ln cap="flat" cmpd="sng" w="9525">
                <a:solidFill>
                  <a:srgbClr val="44546A"/>
                </a:solidFill>
                <a:prstDash val="solid"/>
                <a:round/>
                <a:headEnd len="sm" w="sm" type="none"/>
                <a:tailEnd len="sm" w="sm" type="none"/>
              </a:ln>
            </p:spPr>
          </p:cxnSp>
          <p:sp>
            <p:nvSpPr>
              <p:cNvPr id="2241" name="Google Shape;2241;p32"/>
              <p:cNvSpPr/>
              <p:nvPr/>
            </p:nvSpPr>
            <p:spPr>
              <a:xfrm rot="10800000">
                <a:off x="14196089" y="2566904"/>
                <a:ext cx="86866" cy="51147"/>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900">
                  <a:solidFill>
                    <a:srgbClr val="211F26"/>
                  </a:solidFill>
                  <a:latin typeface="Calibri"/>
                  <a:ea typeface="Calibri"/>
                  <a:cs typeface="Calibri"/>
                  <a:sym typeface="Calibri"/>
                </a:endParaRPr>
              </a:p>
            </p:txBody>
          </p:sp>
        </p:grpSp>
        <p:sp>
          <p:nvSpPr>
            <p:cNvPr id="2242" name="Google Shape;2242;p32"/>
            <p:cNvSpPr/>
            <p:nvPr/>
          </p:nvSpPr>
          <p:spPr>
            <a:xfrm>
              <a:off x="-3603587" y="2553359"/>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243" name="Google Shape;2243;p32"/>
            <p:cNvSpPr/>
            <p:nvPr/>
          </p:nvSpPr>
          <p:spPr>
            <a:xfrm>
              <a:off x="-3319416" y="2553360"/>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2244" name="Google Shape;2244;p32"/>
            <p:cNvSpPr/>
            <p:nvPr/>
          </p:nvSpPr>
          <p:spPr>
            <a:xfrm>
              <a:off x="-3603587" y="4145789"/>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2245" name="Google Shape;2245;p32"/>
            <p:cNvSpPr/>
            <p:nvPr/>
          </p:nvSpPr>
          <p:spPr>
            <a:xfrm>
              <a:off x="-3319415" y="4145790"/>
              <a:ext cx="2944682" cy="794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video, go to the tab </a:t>
              </a:r>
              <a:br>
                <a:rPr b="0" i="0" lang="en-GB" sz="1200" u="none" cap="none" strike="noStrike">
                  <a:solidFill>
                    <a:srgbClr val="000000"/>
                  </a:solidFill>
                  <a:latin typeface="Calibri"/>
                  <a:ea typeface="Calibri"/>
                  <a:cs typeface="Calibri"/>
                  <a:sym typeface="Calibri"/>
                </a:rPr>
              </a:br>
              <a:r>
                <a:rPr b="1" i="0" lang="en-GB" sz="1200" u="none" cap="none" strike="noStrike">
                  <a:solidFill>
                    <a:srgbClr val="000000"/>
                  </a:solidFill>
                  <a:latin typeface="Calibri"/>
                  <a:ea typeface="Calibri"/>
                  <a:cs typeface="Calibri"/>
                  <a:sym typeface="Calibri"/>
                </a:rPr>
                <a:t>‘Video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video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video frame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brackets.</a:t>
              </a:r>
              <a:endParaRPr/>
            </a:p>
          </p:txBody>
        </p:sp>
        <p:grpSp>
          <p:nvGrpSpPr>
            <p:cNvPr id="2246" name="Google Shape;2246;p32"/>
            <p:cNvGrpSpPr/>
            <p:nvPr/>
          </p:nvGrpSpPr>
          <p:grpSpPr>
            <a:xfrm>
              <a:off x="-3449237" y="5047414"/>
              <a:ext cx="622283" cy="612919"/>
              <a:chOff x="12617641" y="3403239"/>
              <a:chExt cx="752963" cy="741634"/>
            </a:xfrm>
          </p:grpSpPr>
          <p:grpSp>
            <p:nvGrpSpPr>
              <p:cNvPr id="2247" name="Google Shape;2247;p32"/>
              <p:cNvGrpSpPr/>
              <p:nvPr/>
            </p:nvGrpSpPr>
            <p:grpSpPr>
              <a:xfrm>
                <a:off x="12771550" y="3403239"/>
                <a:ext cx="467156" cy="448491"/>
                <a:chOff x="12782177" y="3403239"/>
                <a:chExt cx="467156" cy="448491"/>
              </a:xfrm>
            </p:grpSpPr>
            <p:grpSp>
              <p:nvGrpSpPr>
                <p:cNvPr id="2248" name="Google Shape;2248;p32"/>
                <p:cNvGrpSpPr/>
                <p:nvPr/>
              </p:nvGrpSpPr>
              <p:grpSpPr>
                <a:xfrm>
                  <a:off x="12782177" y="3403239"/>
                  <a:ext cx="412972" cy="396132"/>
                  <a:chOff x="13554906" y="3320109"/>
                  <a:chExt cx="443912" cy="425811"/>
                </a:xfrm>
              </p:grpSpPr>
              <p:grpSp>
                <p:nvGrpSpPr>
                  <p:cNvPr id="2249" name="Google Shape;2249;p32"/>
                  <p:cNvGrpSpPr/>
                  <p:nvPr/>
                </p:nvGrpSpPr>
                <p:grpSpPr>
                  <a:xfrm>
                    <a:off x="13554906" y="3320109"/>
                    <a:ext cx="443912" cy="425811"/>
                    <a:chOff x="12909684" y="1276143"/>
                    <a:chExt cx="443912" cy="425811"/>
                  </a:xfrm>
                </p:grpSpPr>
                <p:sp>
                  <p:nvSpPr>
                    <p:cNvPr id="2250" name="Google Shape;2250;p32"/>
                    <p:cNvSpPr/>
                    <p:nvPr/>
                  </p:nvSpPr>
                  <p:spPr>
                    <a:xfrm>
                      <a:off x="12909684"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251" name="Google Shape;2251;p32"/>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252" name="Google Shape;2252;p32"/>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253" name="Google Shape;2253;p32"/>
                  <p:cNvPicPr preferRelativeResize="0"/>
                  <p:nvPr/>
                </p:nvPicPr>
                <p:blipFill rotWithShape="1">
                  <a:blip r:embed="rId3">
                    <a:alphaModFix/>
                  </a:blip>
                  <a:srcRect b="0" l="0" r="0" t="0"/>
                  <a:stretch/>
                </p:blipFill>
                <p:spPr>
                  <a:xfrm>
                    <a:off x="13567296" y="3424992"/>
                    <a:ext cx="173367" cy="140220"/>
                  </a:xfrm>
                  <a:prstGeom prst="rect">
                    <a:avLst/>
                  </a:prstGeom>
                  <a:noFill/>
                  <a:ln>
                    <a:noFill/>
                  </a:ln>
                </p:spPr>
              </p:pic>
              <p:pic>
                <p:nvPicPr>
                  <p:cNvPr id="2254" name="Google Shape;2254;p32"/>
                  <p:cNvPicPr preferRelativeResize="0"/>
                  <p:nvPr/>
                </p:nvPicPr>
                <p:blipFill rotWithShape="1">
                  <a:blip r:embed="rId3">
                    <a:alphaModFix/>
                  </a:blip>
                  <a:srcRect b="0" l="0" r="0" t="0"/>
                  <a:stretch/>
                </p:blipFill>
                <p:spPr>
                  <a:xfrm flipH="1">
                    <a:off x="13635599" y="3453788"/>
                    <a:ext cx="173367" cy="111424"/>
                  </a:xfrm>
                  <a:prstGeom prst="rect">
                    <a:avLst/>
                  </a:prstGeom>
                  <a:noFill/>
                  <a:ln>
                    <a:noFill/>
                  </a:ln>
                </p:spPr>
              </p:pic>
            </p:grpSp>
            <p:grpSp>
              <p:nvGrpSpPr>
                <p:cNvPr id="2255" name="Google Shape;2255;p32"/>
                <p:cNvGrpSpPr/>
                <p:nvPr/>
              </p:nvGrpSpPr>
              <p:grpSpPr>
                <a:xfrm>
                  <a:off x="13103513" y="3705268"/>
                  <a:ext cx="145820" cy="146462"/>
                  <a:chOff x="13096169" y="3602278"/>
                  <a:chExt cx="145820" cy="146462"/>
                </a:xfrm>
              </p:grpSpPr>
              <p:sp>
                <p:nvSpPr>
                  <p:cNvPr id="2256" name="Google Shape;2256;p3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57" name="Google Shape;2257;p3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258" name="Google Shape;2258;p32"/>
                <p:cNvGrpSpPr/>
                <p:nvPr/>
              </p:nvGrpSpPr>
              <p:grpSpPr>
                <a:xfrm rot="10800000">
                  <a:off x="13061402" y="3665637"/>
                  <a:ext cx="145820" cy="146462"/>
                  <a:chOff x="13096169" y="3602278"/>
                  <a:chExt cx="145820" cy="146462"/>
                </a:xfrm>
              </p:grpSpPr>
              <p:sp>
                <p:nvSpPr>
                  <p:cNvPr id="2259" name="Google Shape;2259;p3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60" name="Google Shape;2260;p3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261" name="Google Shape;2261;p32"/>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262" name="Google Shape;2262;p32"/>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263" name="Google Shape;2263;p32"/>
            <p:cNvSpPr/>
            <p:nvPr/>
          </p:nvSpPr>
          <p:spPr>
            <a:xfrm>
              <a:off x="-3316836" y="3119689"/>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2264" name="Google Shape;2264;p32"/>
            <p:cNvGrpSpPr/>
            <p:nvPr/>
          </p:nvGrpSpPr>
          <p:grpSpPr>
            <a:xfrm>
              <a:off x="-2485819" y="3399207"/>
              <a:ext cx="1222990" cy="563933"/>
              <a:chOff x="-2485819" y="3399207"/>
              <a:chExt cx="1222990" cy="563933"/>
            </a:xfrm>
          </p:grpSpPr>
          <p:sp>
            <p:nvSpPr>
              <p:cNvPr id="2265" name="Google Shape;2265;p32"/>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266" name="Google Shape;2266;p32"/>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2267" name="Google Shape;2267;p32"/>
              <p:cNvGrpSpPr/>
              <p:nvPr/>
            </p:nvGrpSpPr>
            <p:grpSpPr>
              <a:xfrm>
                <a:off x="-2403869" y="3460544"/>
                <a:ext cx="155951" cy="131922"/>
                <a:chOff x="12968836" y="3354170"/>
                <a:chExt cx="404806" cy="342433"/>
              </a:xfrm>
            </p:grpSpPr>
            <p:sp>
              <p:nvSpPr>
                <p:cNvPr id="2268" name="Google Shape;2268;p32"/>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269" name="Google Shape;2269;p32"/>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70" name="Google Shape;2270;p32"/>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71" name="Google Shape;2271;p32"/>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72" name="Google Shape;2272;p32"/>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73" name="Google Shape;2273;p32"/>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274" name="Google Shape;2274;p32"/>
              <p:cNvGrpSpPr/>
              <p:nvPr/>
            </p:nvGrpSpPr>
            <p:grpSpPr>
              <a:xfrm>
                <a:off x="-2463904" y="3680944"/>
                <a:ext cx="207219" cy="237490"/>
                <a:chOff x="12835752" y="3926551"/>
                <a:chExt cx="537889" cy="616458"/>
              </a:xfrm>
            </p:grpSpPr>
            <p:grpSp>
              <p:nvGrpSpPr>
                <p:cNvPr id="2275" name="Google Shape;2275;p32"/>
                <p:cNvGrpSpPr/>
                <p:nvPr/>
              </p:nvGrpSpPr>
              <p:grpSpPr>
                <a:xfrm>
                  <a:off x="13000382" y="4006891"/>
                  <a:ext cx="373259" cy="315747"/>
                  <a:chOff x="12968836" y="3354170"/>
                  <a:chExt cx="404806" cy="342433"/>
                </a:xfrm>
              </p:grpSpPr>
              <p:sp>
                <p:nvSpPr>
                  <p:cNvPr id="2276" name="Google Shape;2276;p32"/>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277" name="Google Shape;2277;p32"/>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78" name="Google Shape;2278;p32"/>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79" name="Google Shape;2279;p32"/>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80" name="Google Shape;2280;p32"/>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281" name="Google Shape;2281;p32"/>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282" name="Google Shape;2282;p32"/>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2283" name="Google Shape;2283;p32"/>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2284" name="Google Shape;2284;p32"/>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2285" name="Google Shape;2285;p32"/>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2286" name="Google Shape;2286;p32"/>
            <p:cNvGrpSpPr/>
            <p:nvPr/>
          </p:nvGrpSpPr>
          <p:grpSpPr>
            <a:xfrm>
              <a:off x="-3310781" y="1231352"/>
              <a:ext cx="311450" cy="313414"/>
              <a:chOff x="-3310781" y="1231352"/>
              <a:chExt cx="311450" cy="313414"/>
            </a:xfrm>
          </p:grpSpPr>
          <p:sp>
            <p:nvSpPr>
              <p:cNvPr id="2287" name="Google Shape;2287;p32"/>
              <p:cNvSpPr/>
              <p:nvPr/>
            </p:nvSpPr>
            <p:spPr>
              <a:xfrm>
                <a:off x="-3310781" y="1231352"/>
                <a:ext cx="308978" cy="308977"/>
              </a:xfrm>
              <a:prstGeom prst="rect">
                <a:avLst/>
              </a:prstGeom>
              <a:solidFill>
                <a:schemeClr val="lt1"/>
              </a:solidFill>
              <a:ln cap="flat" cmpd="sng" w="12700">
                <a:solidFill>
                  <a:srgbClr val="6C6C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sp>
            <p:nvSpPr>
              <p:cNvPr id="2288" name="Google Shape;2288;p32"/>
              <p:cNvSpPr/>
              <p:nvPr/>
            </p:nvSpPr>
            <p:spPr>
              <a:xfrm>
                <a:off x="-3308309" y="1231352"/>
                <a:ext cx="308978" cy="46965"/>
              </a:xfrm>
              <a:custGeom>
                <a:rect b="b" l="l" r="r" t="t"/>
                <a:pathLst>
                  <a:path extrusionOk="0" h="206829" w="1360714">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sp>
            <p:nvSpPr>
              <p:cNvPr id="2289" name="Google Shape;2289;p32"/>
              <p:cNvSpPr/>
              <p:nvPr/>
            </p:nvSpPr>
            <p:spPr>
              <a:xfrm>
                <a:off x="-3309640" y="1497801"/>
                <a:ext cx="308978" cy="46965"/>
              </a:xfrm>
              <a:custGeom>
                <a:rect b="b" l="l" r="r" t="t"/>
                <a:pathLst>
                  <a:path extrusionOk="0" h="206829" w="1360714">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2290" name="Google Shape;2290;p32"/>
            <p:cNvSpPr/>
            <p:nvPr/>
          </p:nvSpPr>
          <p:spPr>
            <a:xfrm>
              <a:off x="-3786164" y="5852351"/>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2291" name="Google Shape;2291;p32"/>
            <p:cNvGrpSpPr/>
            <p:nvPr/>
          </p:nvGrpSpPr>
          <p:grpSpPr>
            <a:xfrm>
              <a:off x="-376736" y="5681302"/>
              <a:ext cx="283685" cy="283685"/>
              <a:chOff x="-510741" y="5913713"/>
              <a:chExt cx="267555" cy="267555"/>
            </a:xfrm>
          </p:grpSpPr>
          <p:sp>
            <p:nvSpPr>
              <p:cNvPr id="2292" name="Google Shape;2292;p32"/>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293" name="Google Shape;2293;p32"/>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294" name="Google Shape;2294;p32"/>
            <p:cNvGrpSpPr/>
            <p:nvPr/>
          </p:nvGrpSpPr>
          <p:grpSpPr>
            <a:xfrm>
              <a:off x="-938434" y="5989728"/>
              <a:ext cx="627798" cy="576693"/>
              <a:chOff x="-938434" y="4570310"/>
              <a:chExt cx="627798" cy="576693"/>
            </a:xfrm>
          </p:grpSpPr>
          <p:grpSp>
            <p:nvGrpSpPr>
              <p:cNvPr id="2295" name="Google Shape;2295;p32"/>
              <p:cNvGrpSpPr/>
              <p:nvPr/>
            </p:nvGrpSpPr>
            <p:grpSpPr>
              <a:xfrm>
                <a:off x="-716116" y="4570310"/>
                <a:ext cx="169778" cy="242385"/>
                <a:chOff x="4768" y="2783"/>
                <a:chExt cx="788" cy="1125"/>
              </a:xfrm>
            </p:grpSpPr>
            <p:sp>
              <p:nvSpPr>
                <p:cNvPr id="2296" name="Google Shape;2296;p32"/>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297" name="Google Shape;2297;p32"/>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298" name="Google Shape;2298;p32"/>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299" name="Google Shape;2299;p32"/>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00" name="Shape 2300"/>
        <p:cNvGrpSpPr/>
        <p:nvPr/>
      </p:nvGrpSpPr>
      <p:grpSpPr>
        <a:xfrm>
          <a:off x="0" y="0"/>
          <a:ext cx="0" cy="0"/>
          <a:chOff x="0" y="0"/>
          <a:chExt cx="0" cy="0"/>
        </a:xfrm>
      </p:grpSpPr>
      <p:sp>
        <p:nvSpPr>
          <p:cNvPr id="2301" name="Google Shape;2301;p33"/>
          <p:cNvSpPr/>
          <p:nvPr/>
        </p:nvSpPr>
        <p:spPr>
          <a:xfrm>
            <a:off x="0" y="-441330"/>
            <a:ext cx="100893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Title only</a:t>
            </a:r>
            <a:endParaRPr/>
          </a:p>
        </p:txBody>
      </p:sp>
      <p:sp>
        <p:nvSpPr>
          <p:cNvPr id="2302" name="Google Shape;2302;p33"/>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3" name="Google Shape;2303;p33"/>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304" name="Google Shape;2304;p33"/>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ganogram + photos">
  <p:cSld name="Organogram + photos">
    <p:spTree>
      <p:nvGrpSpPr>
        <p:cNvPr id="2305" name="Shape 2305"/>
        <p:cNvGrpSpPr/>
        <p:nvPr/>
      </p:nvGrpSpPr>
      <p:grpSpPr>
        <a:xfrm>
          <a:off x="0" y="0"/>
          <a:ext cx="0" cy="0"/>
          <a:chOff x="0" y="0"/>
          <a:chExt cx="0" cy="0"/>
        </a:xfrm>
      </p:grpSpPr>
      <p:sp>
        <p:nvSpPr>
          <p:cNvPr id="2306" name="Google Shape;2306;p34"/>
          <p:cNvSpPr/>
          <p:nvPr/>
        </p:nvSpPr>
        <p:spPr>
          <a:xfrm>
            <a:off x="0" y="-441330"/>
            <a:ext cx="247285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Organogram + photos</a:t>
            </a:r>
            <a:endParaRPr/>
          </a:p>
        </p:txBody>
      </p:sp>
      <p:sp>
        <p:nvSpPr>
          <p:cNvPr id="2307" name="Google Shape;2307;p34"/>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8" name="Google Shape;2308;p34"/>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309" name="Google Shape;2309;p34"/>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0" name="Google Shape;2310;p34"/>
          <p:cNvSpPr/>
          <p:nvPr>
            <p:ph idx="2" type="pic"/>
          </p:nvPr>
        </p:nvSpPr>
        <p:spPr>
          <a:xfrm>
            <a:off x="5227021" y="1577038"/>
            <a:ext cx="562648" cy="820698"/>
          </a:xfrm>
          <a:prstGeom prst="rect">
            <a:avLst/>
          </a:prstGeom>
          <a:solidFill>
            <a:srgbClr val="D8D8D8"/>
          </a:solidFill>
          <a:ln>
            <a:noFill/>
          </a:ln>
        </p:spPr>
      </p:sp>
      <p:sp>
        <p:nvSpPr>
          <p:cNvPr id="2311" name="Google Shape;2311;p34"/>
          <p:cNvSpPr/>
          <p:nvPr>
            <p:ph idx="3" type="pic"/>
          </p:nvPr>
        </p:nvSpPr>
        <p:spPr>
          <a:xfrm>
            <a:off x="9758621" y="2778044"/>
            <a:ext cx="562648" cy="820698"/>
          </a:xfrm>
          <a:prstGeom prst="rect">
            <a:avLst/>
          </a:prstGeom>
          <a:solidFill>
            <a:srgbClr val="D8D8D8"/>
          </a:solidFill>
          <a:ln>
            <a:noFill/>
          </a:ln>
        </p:spPr>
      </p:sp>
      <p:sp>
        <p:nvSpPr>
          <p:cNvPr id="2312" name="Google Shape;2312;p34"/>
          <p:cNvSpPr/>
          <p:nvPr>
            <p:ph idx="4" type="pic"/>
          </p:nvPr>
        </p:nvSpPr>
        <p:spPr>
          <a:xfrm>
            <a:off x="9758621" y="3979046"/>
            <a:ext cx="562648" cy="820698"/>
          </a:xfrm>
          <a:prstGeom prst="rect">
            <a:avLst/>
          </a:prstGeom>
          <a:solidFill>
            <a:srgbClr val="D8D8D8"/>
          </a:solidFill>
          <a:ln>
            <a:noFill/>
          </a:ln>
        </p:spPr>
      </p:sp>
      <p:sp>
        <p:nvSpPr>
          <p:cNvPr id="2313" name="Google Shape;2313;p34"/>
          <p:cNvSpPr/>
          <p:nvPr>
            <p:ph idx="5" type="pic"/>
          </p:nvPr>
        </p:nvSpPr>
        <p:spPr>
          <a:xfrm>
            <a:off x="9758621" y="5180052"/>
            <a:ext cx="562648" cy="820698"/>
          </a:xfrm>
          <a:prstGeom prst="rect">
            <a:avLst/>
          </a:prstGeom>
          <a:solidFill>
            <a:srgbClr val="D8D8D8"/>
          </a:solidFill>
          <a:ln>
            <a:noFill/>
          </a:ln>
        </p:spPr>
      </p:sp>
      <p:sp>
        <p:nvSpPr>
          <p:cNvPr id="2314" name="Google Shape;2314;p34"/>
          <p:cNvSpPr/>
          <p:nvPr>
            <p:ph idx="6" type="pic"/>
          </p:nvPr>
        </p:nvSpPr>
        <p:spPr>
          <a:xfrm>
            <a:off x="7498630" y="2778041"/>
            <a:ext cx="562648" cy="820698"/>
          </a:xfrm>
          <a:prstGeom prst="rect">
            <a:avLst/>
          </a:prstGeom>
          <a:solidFill>
            <a:srgbClr val="D8D8D8"/>
          </a:solidFill>
          <a:ln>
            <a:noFill/>
          </a:ln>
        </p:spPr>
      </p:sp>
      <p:sp>
        <p:nvSpPr>
          <p:cNvPr id="2315" name="Google Shape;2315;p34"/>
          <p:cNvSpPr/>
          <p:nvPr>
            <p:ph idx="7" type="pic"/>
          </p:nvPr>
        </p:nvSpPr>
        <p:spPr>
          <a:xfrm>
            <a:off x="7498630" y="3979043"/>
            <a:ext cx="562648" cy="820698"/>
          </a:xfrm>
          <a:prstGeom prst="rect">
            <a:avLst/>
          </a:prstGeom>
          <a:solidFill>
            <a:srgbClr val="D8D8D8"/>
          </a:solidFill>
          <a:ln>
            <a:noFill/>
          </a:ln>
        </p:spPr>
      </p:sp>
      <p:sp>
        <p:nvSpPr>
          <p:cNvPr id="2316" name="Google Shape;2316;p34"/>
          <p:cNvSpPr/>
          <p:nvPr>
            <p:ph idx="8" type="pic"/>
          </p:nvPr>
        </p:nvSpPr>
        <p:spPr>
          <a:xfrm>
            <a:off x="7498630" y="5180049"/>
            <a:ext cx="562648" cy="820698"/>
          </a:xfrm>
          <a:prstGeom prst="rect">
            <a:avLst/>
          </a:prstGeom>
          <a:solidFill>
            <a:srgbClr val="D8D8D8"/>
          </a:solidFill>
          <a:ln>
            <a:noFill/>
          </a:ln>
        </p:spPr>
      </p:sp>
      <p:sp>
        <p:nvSpPr>
          <p:cNvPr id="2317" name="Google Shape;2317;p34"/>
          <p:cNvSpPr/>
          <p:nvPr>
            <p:ph idx="9" type="pic"/>
          </p:nvPr>
        </p:nvSpPr>
        <p:spPr>
          <a:xfrm>
            <a:off x="5227016" y="2778044"/>
            <a:ext cx="562648" cy="820698"/>
          </a:xfrm>
          <a:prstGeom prst="rect">
            <a:avLst/>
          </a:prstGeom>
          <a:solidFill>
            <a:srgbClr val="D8D8D8"/>
          </a:solidFill>
          <a:ln>
            <a:noFill/>
          </a:ln>
        </p:spPr>
      </p:sp>
      <p:sp>
        <p:nvSpPr>
          <p:cNvPr id="2318" name="Google Shape;2318;p34"/>
          <p:cNvSpPr/>
          <p:nvPr>
            <p:ph idx="13" type="pic"/>
          </p:nvPr>
        </p:nvSpPr>
        <p:spPr>
          <a:xfrm>
            <a:off x="5227016" y="3979046"/>
            <a:ext cx="562648" cy="820698"/>
          </a:xfrm>
          <a:prstGeom prst="rect">
            <a:avLst/>
          </a:prstGeom>
          <a:solidFill>
            <a:srgbClr val="D8D8D8"/>
          </a:solidFill>
          <a:ln>
            <a:noFill/>
          </a:ln>
        </p:spPr>
      </p:sp>
      <p:sp>
        <p:nvSpPr>
          <p:cNvPr id="2319" name="Google Shape;2319;p34"/>
          <p:cNvSpPr/>
          <p:nvPr>
            <p:ph idx="14" type="pic"/>
          </p:nvPr>
        </p:nvSpPr>
        <p:spPr>
          <a:xfrm>
            <a:off x="5227016" y="5180052"/>
            <a:ext cx="562648" cy="820698"/>
          </a:xfrm>
          <a:prstGeom prst="rect">
            <a:avLst/>
          </a:prstGeom>
          <a:solidFill>
            <a:srgbClr val="D8D8D8"/>
          </a:solidFill>
          <a:ln>
            <a:noFill/>
          </a:ln>
        </p:spPr>
      </p:sp>
      <p:sp>
        <p:nvSpPr>
          <p:cNvPr id="2320" name="Google Shape;2320;p34"/>
          <p:cNvSpPr/>
          <p:nvPr>
            <p:ph idx="15" type="pic"/>
          </p:nvPr>
        </p:nvSpPr>
        <p:spPr>
          <a:xfrm>
            <a:off x="2978653" y="2778041"/>
            <a:ext cx="562648" cy="820698"/>
          </a:xfrm>
          <a:prstGeom prst="rect">
            <a:avLst/>
          </a:prstGeom>
          <a:solidFill>
            <a:srgbClr val="D8D8D8"/>
          </a:solidFill>
          <a:ln>
            <a:noFill/>
          </a:ln>
        </p:spPr>
      </p:sp>
      <p:sp>
        <p:nvSpPr>
          <p:cNvPr id="2321" name="Google Shape;2321;p34"/>
          <p:cNvSpPr/>
          <p:nvPr>
            <p:ph idx="16" type="pic"/>
          </p:nvPr>
        </p:nvSpPr>
        <p:spPr>
          <a:xfrm>
            <a:off x="2978653" y="3979043"/>
            <a:ext cx="562648" cy="820698"/>
          </a:xfrm>
          <a:prstGeom prst="rect">
            <a:avLst/>
          </a:prstGeom>
          <a:solidFill>
            <a:srgbClr val="D8D8D8"/>
          </a:solidFill>
          <a:ln>
            <a:noFill/>
          </a:ln>
        </p:spPr>
      </p:sp>
      <p:sp>
        <p:nvSpPr>
          <p:cNvPr id="2322" name="Google Shape;2322;p34"/>
          <p:cNvSpPr/>
          <p:nvPr>
            <p:ph idx="17" type="pic"/>
          </p:nvPr>
        </p:nvSpPr>
        <p:spPr>
          <a:xfrm>
            <a:off x="2978653" y="5180049"/>
            <a:ext cx="562648" cy="820698"/>
          </a:xfrm>
          <a:prstGeom prst="rect">
            <a:avLst/>
          </a:prstGeom>
          <a:solidFill>
            <a:srgbClr val="D8D8D8"/>
          </a:solidFill>
          <a:ln>
            <a:noFill/>
          </a:ln>
        </p:spPr>
      </p:sp>
      <p:sp>
        <p:nvSpPr>
          <p:cNvPr id="2323" name="Google Shape;2323;p34"/>
          <p:cNvSpPr/>
          <p:nvPr>
            <p:ph idx="18" type="pic"/>
          </p:nvPr>
        </p:nvSpPr>
        <p:spPr>
          <a:xfrm>
            <a:off x="718664" y="2778041"/>
            <a:ext cx="562648" cy="820698"/>
          </a:xfrm>
          <a:prstGeom prst="rect">
            <a:avLst/>
          </a:prstGeom>
          <a:solidFill>
            <a:srgbClr val="D8D8D8"/>
          </a:solidFill>
          <a:ln>
            <a:noFill/>
          </a:ln>
        </p:spPr>
      </p:sp>
      <p:sp>
        <p:nvSpPr>
          <p:cNvPr id="2324" name="Google Shape;2324;p34"/>
          <p:cNvSpPr/>
          <p:nvPr>
            <p:ph idx="19" type="pic"/>
          </p:nvPr>
        </p:nvSpPr>
        <p:spPr>
          <a:xfrm>
            <a:off x="718664" y="3979043"/>
            <a:ext cx="562648" cy="820698"/>
          </a:xfrm>
          <a:prstGeom prst="rect">
            <a:avLst/>
          </a:prstGeom>
          <a:solidFill>
            <a:srgbClr val="D8D8D8"/>
          </a:solidFill>
          <a:ln>
            <a:noFill/>
          </a:ln>
        </p:spPr>
      </p:sp>
      <p:sp>
        <p:nvSpPr>
          <p:cNvPr id="2325" name="Google Shape;2325;p34"/>
          <p:cNvSpPr/>
          <p:nvPr>
            <p:ph idx="20" type="pic"/>
          </p:nvPr>
        </p:nvSpPr>
        <p:spPr>
          <a:xfrm>
            <a:off x="718664" y="5180049"/>
            <a:ext cx="562648" cy="820698"/>
          </a:xfrm>
          <a:prstGeom prst="rect">
            <a:avLst/>
          </a:prstGeom>
          <a:solidFill>
            <a:srgbClr val="D8D8D8"/>
          </a:solid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2326" name="Shape 2326"/>
        <p:cNvGrpSpPr/>
        <p:nvPr/>
      </p:nvGrpSpPr>
      <p:grpSpPr>
        <a:xfrm>
          <a:off x="0" y="0"/>
          <a:ext cx="0" cy="0"/>
          <a:chOff x="0" y="0"/>
          <a:chExt cx="0" cy="0"/>
        </a:xfrm>
      </p:grpSpPr>
      <p:sp>
        <p:nvSpPr>
          <p:cNvPr id="2327" name="Google Shape;2327;p35"/>
          <p:cNvSpPr txBox="1"/>
          <p:nvPr>
            <p:ph type="title"/>
          </p:nvPr>
        </p:nvSpPr>
        <p:spPr>
          <a:xfrm>
            <a:off x="0" y="-429019"/>
            <a:ext cx="1782539"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8" name="Google Shape;2328;p35"/>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9" name="Google Shape;2329;p35"/>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 12x">
  <p:cSld name="Introduction | 12x">
    <p:bg>
      <p:bgPr>
        <a:solidFill>
          <a:schemeClr val="lt1"/>
        </a:solidFill>
      </p:bgPr>
    </p:bg>
    <p:spTree>
      <p:nvGrpSpPr>
        <p:cNvPr id="2330" name="Shape 2330"/>
        <p:cNvGrpSpPr/>
        <p:nvPr/>
      </p:nvGrpSpPr>
      <p:grpSpPr>
        <a:xfrm>
          <a:off x="0" y="0"/>
          <a:ext cx="0" cy="0"/>
          <a:chOff x="0" y="0"/>
          <a:chExt cx="0" cy="0"/>
        </a:xfrm>
      </p:grpSpPr>
      <p:sp>
        <p:nvSpPr>
          <p:cNvPr id="2331" name="Google Shape;2331;p36"/>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2" name="Google Shape;2332;p36"/>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333" name="Google Shape;2333;p36"/>
          <p:cNvSpPr/>
          <p:nvPr>
            <p:ph idx="2" type="pic"/>
          </p:nvPr>
        </p:nvSpPr>
        <p:spPr>
          <a:xfrm>
            <a:off x="721079" y="1553213"/>
            <a:ext cx="1643193" cy="1145017"/>
          </a:xfrm>
          <a:prstGeom prst="rect">
            <a:avLst/>
          </a:prstGeom>
          <a:solidFill>
            <a:srgbClr val="D8D8D8"/>
          </a:solidFill>
          <a:ln>
            <a:noFill/>
          </a:ln>
        </p:spPr>
      </p:sp>
      <p:sp>
        <p:nvSpPr>
          <p:cNvPr id="2334" name="Google Shape;2334;p36"/>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5" name="Google Shape;2335;p36"/>
          <p:cNvSpPr txBox="1"/>
          <p:nvPr>
            <p:ph idx="1" type="body"/>
          </p:nvPr>
        </p:nvSpPr>
        <p:spPr>
          <a:xfrm>
            <a:off x="719137" y="2804304"/>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36" name="Google Shape;2336;p36"/>
          <p:cNvSpPr txBox="1"/>
          <p:nvPr>
            <p:ph idx="3" type="body"/>
          </p:nvPr>
        </p:nvSpPr>
        <p:spPr>
          <a:xfrm>
            <a:off x="718666" y="3379465"/>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37" name="Google Shape;2337;p36"/>
          <p:cNvSpPr/>
          <p:nvPr>
            <p:ph idx="4" type="pic"/>
          </p:nvPr>
        </p:nvSpPr>
        <p:spPr>
          <a:xfrm>
            <a:off x="2540885" y="1553213"/>
            <a:ext cx="1643193" cy="1145017"/>
          </a:xfrm>
          <a:prstGeom prst="rect">
            <a:avLst/>
          </a:prstGeom>
          <a:solidFill>
            <a:srgbClr val="D8D8D8"/>
          </a:solidFill>
          <a:ln>
            <a:noFill/>
          </a:ln>
        </p:spPr>
      </p:sp>
      <p:sp>
        <p:nvSpPr>
          <p:cNvPr id="2338" name="Google Shape;2338;p36"/>
          <p:cNvSpPr txBox="1"/>
          <p:nvPr>
            <p:ph idx="5" type="body"/>
          </p:nvPr>
        </p:nvSpPr>
        <p:spPr>
          <a:xfrm>
            <a:off x="2538943" y="2804304"/>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39" name="Google Shape;2339;p36"/>
          <p:cNvSpPr txBox="1"/>
          <p:nvPr>
            <p:ph idx="6" type="body"/>
          </p:nvPr>
        </p:nvSpPr>
        <p:spPr>
          <a:xfrm>
            <a:off x="2538472" y="3379465"/>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0" name="Google Shape;2340;p36"/>
          <p:cNvSpPr/>
          <p:nvPr>
            <p:ph idx="7" type="pic"/>
          </p:nvPr>
        </p:nvSpPr>
        <p:spPr>
          <a:xfrm>
            <a:off x="4360691" y="1553213"/>
            <a:ext cx="1643193" cy="1145017"/>
          </a:xfrm>
          <a:prstGeom prst="rect">
            <a:avLst/>
          </a:prstGeom>
          <a:solidFill>
            <a:srgbClr val="D8D8D8"/>
          </a:solidFill>
          <a:ln>
            <a:noFill/>
          </a:ln>
        </p:spPr>
      </p:sp>
      <p:sp>
        <p:nvSpPr>
          <p:cNvPr id="2341" name="Google Shape;2341;p36"/>
          <p:cNvSpPr txBox="1"/>
          <p:nvPr>
            <p:ph idx="8" type="body"/>
          </p:nvPr>
        </p:nvSpPr>
        <p:spPr>
          <a:xfrm>
            <a:off x="4358749" y="2804304"/>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2" name="Google Shape;2342;p36"/>
          <p:cNvSpPr txBox="1"/>
          <p:nvPr>
            <p:ph idx="9" type="body"/>
          </p:nvPr>
        </p:nvSpPr>
        <p:spPr>
          <a:xfrm>
            <a:off x="4358278" y="3379465"/>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3" name="Google Shape;2343;p36"/>
          <p:cNvSpPr/>
          <p:nvPr>
            <p:ph idx="13" type="pic"/>
          </p:nvPr>
        </p:nvSpPr>
        <p:spPr>
          <a:xfrm>
            <a:off x="6180497" y="1553213"/>
            <a:ext cx="1643193" cy="1145017"/>
          </a:xfrm>
          <a:prstGeom prst="rect">
            <a:avLst/>
          </a:prstGeom>
          <a:solidFill>
            <a:srgbClr val="D8D8D8"/>
          </a:solidFill>
          <a:ln>
            <a:noFill/>
          </a:ln>
        </p:spPr>
      </p:sp>
      <p:sp>
        <p:nvSpPr>
          <p:cNvPr id="2344" name="Google Shape;2344;p36"/>
          <p:cNvSpPr txBox="1"/>
          <p:nvPr>
            <p:ph idx="14" type="body"/>
          </p:nvPr>
        </p:nvSpPr>
        <p:spPr>
          <a:xfrm>
            <a:off x="6178555" y="2804304"/>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5" name="Google Shape;2345;p36"/>
          <p:cNvSpPr txBox="1"/>
          <p:nvPr>
            <p:ph idx="15" type="body"/>
          </p:nvPr>
        </p:nvSpPr>
        <p:spPr>
          <a:xfrm>
            <a:off x="6178084" y="3379465"/>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6" name="Google Shape;2346;p36"/>
          <p:cNvSpPr/>
          <p:nvPr>
            <p:ph idx="16" type="pic"/>
          </p:nvPr>
        </p:nvSpPr>
        <p:spPr>
          <a:xfrm>
            <a:off x="8000303" y="1553213"/>
            <a:ext cx="1643193" cy="1145017"/>
          </a:xfrm>
          <a:prstGeom prst="rect">
            <a:avLst/>
          </a:prstGeom>
          <a:solidFill>
            <a:srgbClr val="D8D8D8"/>
          </a:solidFill>
          <a:ln>
            <a:noFill/>
          </a:ln>
        </p:spPr>
      </p:sp>
      <p:sp>
        <p:nvSpPr>
          <p:cNvPr id="2347" name="Google Shape;2347;p36"/>
          <p:cNvSpPr txBox="1"/>
          <p:nvPr>
            <p:ph idx="17" type="body"/>
          </p:nvPr>
        </p:nvSpPr>
        <p:spPr>
          <a:xfrm>
            <a:off x="7998361" y="2804304"/>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8" name="Google Shape;2348;p36"/>
          <p:cNvSpPr txBox="1"/>
          <p:nvPr>
            <p:ph idx="18" type="body"/>
          </p:nvPr>
        </p:nvSpPr>
        <p:spPr>
          <a:xfrm>
            <a:off x="7997890" y="3379465"/>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49" name="Google Shape;2349;p36"/>
          <p:cNvSpPr/>
          <p:nvPr>
            <p:ph idx="19" type="pic"/>
          </p:nvPr>
        </p:nvSpPr>
        <p:spPr>
          <a:xfrm>
            <a:off x="9820109" y="1553213"/>
            <a:ext cx="1643193" cy="1145017"/>
          </a:xfrm>
          <a:prstGeom prst="rect">
            <a:avLst/>
          </a:prstGeom>
          <a:solidFill>
            <a:srgbClr val="D8D8D8"/>
          </a:solidFill>
          <a:ln>
            <a:noFill/>
          </a:ln>
        </p:spPr>
      </p:sp>
      <p:sp>
        <p:nvSpPr>
          <p:cNvPr id="2350" name="Google Shape;2350;p36"/>
          <p:cNvSpPr txBox="1"/>
          <p:nvPr>
            <p:ph idx="20" type="body"/>
          </p:nvPr>
        </p:nvSpPr>
        <p:spPr>
          <a:xfrm>
            <a:off x="9818167" y="2804304"/>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51" name="Google Shape;2351;p36"/>
          <p:cNvSpPr txBox="1"/>
          <p:nvPr>
            <p:ph idx="21" type="body"/>
          </p:nvPr>
        </p:nvSpPr>
        <p:spPr>
          <a:xfrm>
            <a:off x="9817696" y="3379465"/>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52" name="Google Shape;2352;p36"/>
          <p:cNvSpPr/>
          <p:nvPr>
            <p:ph idx="22" type="pic"/>
          </p:nvPr>
        </p:nvSpPr>
        <p:spPr>
          <a:xfrm>
            <a:off x="721079" y="3926116"/>
            <a:ext cx="1643193" cy="1145017"/>
          </a:xfrm>
          <a:prstGeom prst="rect">
            <a:avLst/>
          </a:prstGeom>
          <a:solidFill>
            <a:srgbClr val="D8D8D8"/>
          </a:solidFill>
          <a:ln>
            <a:noFill/>
          </a:ln>
        </p:spPr>
      </p:sp>
      <p:sp>
        <p:nvSpPr>
          <p:cNvPr id="2353" name="Google Shape;2353;p36"/>
          <p:cNvSpPr txBox="1"/>
          <p:nvPr>
            <p:ph idx="23" type="body"/>
          </p:nvPr>
        </p:nvSpPr>
        <p:spPr>
          <a:xfrm>
            <a:off x="719137" y="5177207"/>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54" name="Google Shape;2354;p36"/>
          <p:cNvSpPr txBox="1"/>
          <p:nvPr>
            <p:ph idx="24" type="body"/>
          </p:nvPr>
        </p:nvSpPr>
        <p:spPr>
          <a:xfrm>
            <a:off x="718666" y="5752368"/>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55" name="Google Shape;2355;p36"/>
          <p:cNvSpPr/>
          <p:nvPr>
            <p:ph idx="25" type="pic"/>
          </p:nvPr>
        </p:nvSpPr>
        <p:spPr>
          <a:xfrm>
            <a:off x="2540885" y="3926116"/>
            <a:ext cx="1643193" cy="1145017"/>
          </a:xfrm>
          <a:prstGeom prst="rect">
            <a:avLst/>
          </a:prstGeom>
          <a:solidFill>
            <a:srgbClr val="D8D8D8"/>
          </a:solidFill>
          <a:ln>
            <a:noFill/>
          </a:ln>
        </p:spPr>
      </p:sp>
      <p:sp>
        <p:nvSpPr>
          <p:cNvPr id="2356" name="Google Shape;2356;p36"/>
          <p:cNvSpPr txBox="1"/>
          <p:nvPr>
            <p:ph idx="26" type="body"/>
          </p:nvPr>
        </p:nvSpPr>
        <p:spPr>
          <a:xfrm>
            <a:off x="2538943" y="5177207"/>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57" name="Google Shape;2357;p36"/>
          <p:cNvSpPr txBox="1"/>
          <p:nvPr>
            <p:ph idx="27" type="body"/>
          </p:nvPr>
        </p:nvSpPr>
        <p:spPr>
          <a:xfrm>
            <a:off x="2538472" y="5752368"/>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58" name="Google Shape;2358;p36"/>
          <p:cNvSpPr/>
          <p:nvPr>
            <p:ph idx="28" type="pic"/>
          </p:nvPr>
        </p:nvSpPr>
        <p:spPr>
          <a:xfrm>
            <a:off x="4360691" y="3926116"/>
            <a:ext cx="1643193" cy="1145017"/>
          </a:xfrm>
          <a:prstGeom prst="rect">
            <a:avLst/>
          </a:prstGeom>
          <a:solidFill>
            <a:srgbClr val="D8D8D8"/>
          </a:solidFill>
          <a:ln>
            <a:noFill/>
          </a:ln>
        </p:spPr>
      </p:sp>
      <p:sp>
        <p:nvSpPr>
          <p:cNvPr id="2359" name="Google Shape;2359;p36"/>
          <p:cNvSpPr txBox="1"/>
          <p:nvPr>
            <p:ph idx="29" type="body"/>
          </p:nvPr>
        </p:nvSpPr>
        <p:spPr>
          <a:xfrm>
            <a:off x="4358749" y="5177207"/>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0" name="Google Shape;2360;p36"/>
          <p:cNvSpPr txBox="1"/>
          <p:nvPr>
            <p:ph idx="30" type="body"/>
          </p:nvPr>
        </p:nvSpPr>
        <p:spPr>
          <a:xfrm>
            <a:off x="4358278" y="5752368"/>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1" name="Google Shape;2361;p36"/>
          <p:cNvSpPr/>
          <p:nvPr>
            <p:ph idx="31" type="pic"/>
          </p:nvPr>
        </p:nvSpPr>
        <p:spPr>
          <a:xfrm>
            <a:off x="6180497" y="3926116"/>
            <a:ext cx="1643193" cy="1145017"/>
          </a:xfrm>
          <a:prstGeom prst="rect">
            <a:avLst/>
          </a:prstGeom>
          <a:solidFill>
            <a:srgbClr val="D8D8D8"/>
          </a:solidFill>
          <a:ln>
            <a:noFill/>
          </a:ln>
        </p:spPr>
      </p:sp>
      <p:sp>
        <p:nvSpPr>
          <p:cNvPr id="2362" name="Google Shape;2362;p36"/>
          <p:cNvSpPr txBox="1"/>
          <p:nvPr>
            <p:ph idx="32" type="body"/>
          </p:nvPr>
        </p:nvSpPr>
        <p:spPr>
          <a:xfrm>
            <a:off x="6178555" y="5177207"/>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3" name="Google Shape;2363;p36"/>
          <p:cNvSpPr txBox="1"/>
          <p:nvPr>
            <p:ph idx="33" type="body"/>
          </p:nvPr>
        </p:nvSpPr>
        <p:spPr>
          <a:xfrm>
            <a:off x="6178084" y="5752368"/>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4" name="Google Shape;2364;p36"/>
          <p:cNvSpPr/>
          <p:nvPr>
            <p:ph idx="34" type="pic"/>
          </p:nvPr>
        </p:nvSpPr>
        <p:spPr>
          <a:xfrm>
            <a:off x="8000303" y="3926116"/>
            <a:ext cx="1643193" cy="1145017"/>
          </a:xfrm>
          <a:prstGeom prst="rect">
            <a:avLst/>
          </a:prstGeom>
          <a:solidFill>
            <a:srgbClr val="D8D8D8"/>
          </a:solidFill>
          <a:ln>
            <a:noFill/>
          </a:ln>
        </p:spPr>
      </p:sp>
      <p:sp>
        <p:nvSpPr>
          <p:cNvPr id="2365" name="Google Shape;2365;p36"/>
          <p:cNvSpPr txBox="1"/>
          <p:nvPr>
            <p:ph idx="35" type="body"/>
          </p:nvPr>
        </p:nvSpPr>
        <p:spPr>
          <a:xfrm>
            <a:off x="7998361" y="5177207"/>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6" name="Google Shape;2366;p36"/>
          <p:cNvSpPr txBox="1"/>
          <p:nvPr>
            <p:ph idx="36" type="body"/>
          </p:nvPr>
        </p:nvSpPr>
        <p:spPr>
          <a:xfrm>
            <a:off x="7997890" y="5752368"/>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7" name="Google Shape;2367;p36"/>
          <p:cNvSpPr/>
          <p:nvPr>
            <p:ph idx="37" type="pic"/>
          </p:nvPr>
        </p:nvSpPr>
        <p:spPr>
          <a:xfrm>
            <a:off x="9820109" y="3926116"/>
            <a:ext cx="1643193" cy="1145017"/>
          </a:xfrm>
          <a:prstGeom prst="rect">
            <a:avLst/>
          </a:prstGeom>
          <a:solidFill>
            <a:srgbClr val="D8D8D8"/>
          </a:solidFill>
          <a:ln>
            <a:noFill/>
          </a:ln>
        </p:spPr>
      </p:sp>
      <p:sp>
        <p:nvSpPr>
          <p:cNvPr id="2368" name="Google Shape;2368;p36"/>
          <p:cNvSpPr txBox="1"/>
          <p:nvPr>
            <p:ph idx="38" type="body"/>
          </p:nvPr>
        </p:nvSpPr>
        <p:spPr>
          <a:xfrm>
            <a:off x="9818167" y="5177207"/>
            <a:ext cx="1643193" cy="564257"/>
          </a:xfrm>
          <a:prstGeom prst="rect">
            <a:avLst/>
          </a:prstGeom>
          <a:noFill/>
          <a:ln>
            <a:noFill/>
          </a:ln>
        </p:spPr>
        <p:txBody>
          <a:bodyPr anchorCtr="0" anchor="b" bIns="0" lIns="0" spcFirstLastPara="1" rIns="0" wrap="square" tIns="0">
            <a:normAutofit/>
          </a:bodyPr>
          <a:lstStyle>
            <a:lvl1pPr indent="-228600" lvl="0" marL="457200" algn="l">
              <a:lnSpc>
                <a:spcPct val="137500"/>
              </a:lnSpc>
              <a:spcBef>
                <a:spcPts val="0"/>
              </a:spcBef>
              <a:spcAft>
                <a:spcPts val="0"/>
              </a:spcAft>
              <a:buSzPts val="1920"/>
              <a:buFont typeface="Arial"/>
              <a:buNone/>
              <a:defRPr b="0" i="0" sz="1600">
                <a:solidFill>
                  <a:schemeClr val="accent1"/>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69" name="Google Shape;2369;p36"/>
          <p:cNvSpPr txBox="1"/>
          <p:nvPr>
            <p:ph idx="39" type="body"/>
          </p:nvPr>
        </p:nvSpPr>
        <p:spPr>
          <a:xfrm>
            <a:off x="9817696" y="5752368"/>
            <a:ext cx="1643193" cy="2492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680"/>
              <a:buFont typeface="Arial"/>
              <a:buNone/>
              <a:defRPr b="0" i="0" sz="1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2370" name="Google Shape;2370;p36"/>
          <p:cNvSpPr/>
          <p:nvPr/>
        </p:nvSpPr>
        <p:spPr>
          <a:xfrm>
            <a:off x="0" y="-441330"/>
            <a:ext cx="1923604"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Introduction | 12x</a:t>
            </a:r>
            <a:endParaRPr/>
          </a:p>
        </p:txBody>
      </p:sp>
      <p:grpSp>
        <p:nvGrpSpPr>
          <p:cNvPr id="2371" name="Google Shape;2371;p36"/>
          <p:cNvGrpSpPr/>
          <p:nvPr/>
        </p:nvGrpSpPr>
        <p:grpSpPr>
          <a:xfrm>
            <a:off x="-3786164" y="0"/>
            <a:ext cx="3693113" cy="5054643"/>
            <a:chOff x="-3786164" y="0"/>
            <a:chExt cx="3693113" cy="5054643"/>
          </a:xfrm>
        </p:grpSpPr>
        <p:sp>
          <p:nvSpPr>
            <p:cNvPr id="2372" name="Google Shape;2372;p36"/>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373" name="Google Shape;2373;p36"/>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374" name="Google Shape;2374;p36"/>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375" name="Google Shape;2375;p36"/>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376" name="Google Shape;2376;p36"/>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377" name="Google Shape;2377;p36"/>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378" name="Google Shape;2378;p36"/>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379" name="Google Shape;2379;p36"/>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380" name="Google Shape;2380;p36"/>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381" name="Google Shape;2381;p36"/>
            <p:cNvGrpSpPr/>
            <p:nvPr/>
          </p:nvGrpSpPr>
          <p:grpSpPr>
            <a:xfrm>
              <a:off x="-3414453" y="3534339"/>
              <a:ext cx="514284" cy="506545"/>
              <a:chOff x="12617641" y="3403239"/>
              <a:chExt cx="752963" cy="741634"/>
            </a:xfrm>
          </p:grpSpPr>
          <p:grpSp>
            <p:nvGrpSpPr>
              <p:cNvPr id="2382" name="Google Shape;2382;p36"/>
              <p:cNvGrpSpPr/>
              <p:nvPr/>
            </p:nvGrpSpPr>
            <p:grpSpPr>
              <a:xfrm>
                <a:off x="12771530" y="3403239"/>
                <a:ext cx="467176" cy="448491"/>
                <a:chOff x="12782157" y="3403239"/>
                <a:chExt cx="467176" cy="448491"/>
              </a:xfrm>
            </p:grpSpPr>
            <p:grpSp>
              <p:nvGrpSpPr>
                <p:cNvPr id="2383" name="Google Shape;2383;p36"/>
                <p:cNvGrpSpPr/>
                <p:nvPr/>
              </p:nvGrpSpPr>
              <p:grpSpPr>
                <a:xfrm>
                  <a:off x="12782157" y="3403239"/>
                  <a:ext cx="412976" cy="396132"/>
                  <a:chOff x="13554906" y="3320109"/>
                  <a:chExt cx="443917" cy="425811"/>
                </a:xfrm>
              </p:grpSpPr>
              <p:grpSp>
                <p:nvGrpSpPr>
                  <p:cNvPr id="2384" name="Google Shape;2384;p36"/>
                  <p:cNvGrpSpPr/>
                  <p:nvPr/>
                </p:nvGrpSpPr>
                <p:grpSpPr>
                  <a:xfrm>
                    <a:off x="13554906" y="3320109"/>
                    <a:ext cx="443917" cy="425811"/>
                    <a:chOff x="12909684" y="1276143"/>
                    <a:chExt cx="443917" cy="425811"/>
                  </a:xfrm>
                </p:grpSpPr>
                <p:sp>
                  <p:nvSpPr>
                    <p:cNvPr id="2385" name="Google Shape;2385;p36"/>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386" name="Google Shape;2386;p36"/>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387" name="Google Shape;2387;p36"/>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388" name="Google Shape;2388;p36"/>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389" name="Google Shape;2389;p36"/>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390" name="Google Shape;2390;p36"/>
                <p:cNvGrpSpPr/>
                <p:nvPr/>
              </p:nvGrpSpPr>
              <p:grpSpPr>
                <a:xfrm>
                  <a:off x="13103513" y="3705268"/>
                  <a:ext cx="145820" cy="146462"/>
                  <a:chOff x="13096169" y="3602278"/>
                  <a:chExt cx="145820" cy="146462"/>
                </a:xfrm>
              </p:grpSpPr>
              <p:sp>
                <p:nvSpPr>
                  <p:cNvPr id="2391" name="Google Shape;2391;p36"/>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392" name="Google Shape;2392;p36"/>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393" name="Google Shape;2393;p36"/>
                <p:cNvGrpSpPr/>
                <p:nvPr/>
              </p:nvGrpSpPr>
              <p:grpSpPr>
                <a:xfrm rot="10800000">
                  <a:off x="13061402" y="3665637"/>
                  <a:ext cx="145820" cy="146462"/>
                  <a:chOff x="13096169" y="3602278"/>
                  <a:chExt cx="145820" cy="146462"/>
                </a:xfrm>
              </p:grpSpPr>
              <p:sp>
                <p:nvSpPr>
                  <p:cNvPr id="2394" name="Google Shape;2394;p36"/>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395" name="Google Shape;2395;p36"/>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396" name="Google Shape;2396;p36"/>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397" name="Google Shape;2397;p36"/>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398" name="Google Shape;2398;p36"/>
            <p:cNvGrpSpPr/>
            <p:nvPr/>
          </p:nvGrpSpPr>
          <p:grpSpPr>
            <a:xfrm>
              <a:off x="-376736" y="4055594"/>
              <a:ext cx="283685" cy="283685"/>
              <a:chOff x="-510741" y="5913713"/>
              <a:chExt cx="267555" cy="267555"/>
            </a:xfrm>
          </p:grpSpPr>
          <p:sp>
            <p:nvSpPr>
              <p:cNvPr id="2399" name="Google Shape;2399;p36"/>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400" name="Google Shape;2400;p36"/>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401" name="Google Shape;2401;p36"/>
            <p:cNvGrpSpPr/>
            <p:nvPr/>
          </p:nvGrpSpPr>
          <p:grpSpPr>
            <a:xfrm>
              <a:off x="-938434" y="4364020"/>
              <a:ext cx="627798" cy="576693"/>
              <a:chOff x="-938434" y="4570310"/>
              <a:chExt cx="627798" cy="576693"/>
            </a:xfrm>
          </p:grpSpPr>
          <p:grpSp>
            <p:nvGrpSpPr>
              <p:cNvPr id="2402" name="Google Shape;2402;p36"/>
              <p:cNvGrpSpPr/>
              <p:nvPr/>
            </p:nvGrpSpPr>
            <p:grpSpPr>
              <a:xfrm>
                <a:off x="-716116" y="4570310"/>
                <a:ext cx="169778" cy="242385"/>
                <a:chOff x="4768" y="2783"/>
                <a:chExt cx="788" cy="1125"/>
              </a:xfrm>
            </p:grpSpPr>
            <p:sp>
              <p:nvSpPr>
                <p:cNvPr id="2403" name="Google Shape;2403;p36"/>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404" name="Google Shape;2404;p36"/>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405" name="Google Shape;2405;p36"/>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406" name="Google Shape;2406;p36"/>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407" name="Google Shape;2407;p36"/>
            <p:cNvGrpSpPr/>
            <p:nvPr/>
          </p:nvGrpSpPr>
          <p:grpSpPr>
            <a:xfrm>
              <a:off x="-3365484" y="1226982"/>
              <a:ext cx="446937" cy="406485"/>
              <a:chOff x="-3563526" y="1409294"/>
              <a:chExt cx="354190" cy="322133"/>
            </a:xfrm>
          </p:grpSpPr>
          <p:grpSp>
            <p:nvGrpSpPr>
              <p:cNvPr id="2408" name="Google Shape;2408;p36"/>
              <p:cNvGrpSpPr/>
              <p:nvPr/>
            </p:nvGrpSpPr>
            <p:grpSpPr>
              <a:xfrm>
                <a:off x="-3499992" y="1409294"/>
                <a:ext cx="225195" cy="195499"/>
                <a:chOff x="8987389" y="1361199"/>
                <a:chExt cx="2200275" cy="1914525"/>
              </a:xfrm>
            </p:grpSpPr>
            <p:sp>
              <p:nvSpPr>
                <p:cNvPr id="2409" name="Google Shape;2409;p36"/>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410" name="Google Shape;2410;p36"/>
                <p:cNvGrpSpPr/>
                <p:nvPr/>
              </p:nvGrpSpPr>
              <p:grpSpPr>
                <a:xfrm>
                  <a:off x="8987389" y="1361199"/>
                  <a:ext cx="2200275" cy="1914525"/>
                  <a:chOff x="8987389" y="1361199"/>
                  <a:chExt cx="2200275" cy="1914525"/>
                </a:xfrm>
              </p:grpSpPr>
              <p:sp>
                <p:nvSpPr>
                  <p:cNvPr id="2411" name="Google Shape;2411;p36"/>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412" name="Google Shape;2412;p36"/>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413" name="Google Shape;2413;p36"/>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 3x">
  <p:cSld name="Text + image | 3x">
    <p:spTree>
      <p:nvGrpSpPr>
        <p:cNvPr id="2414" name="Shape 2414"/>
        <p:cNvGrpSpPr/>
        <p:nvPr/>
      </p:nvGrpSpPr>
      <p:grpSpPr>
        <a:xfrm>
          <a:off x="0" y="0"/>
          <a:ext cx="0" cy="0"/>
          <a:chOff x="0" y="0"/>
          <a:chExt cx="0" cy="0"/>
        </a:xfrm>
      </p:grpSpPr>
      <p:sp>
        <p:nvSpPr>
          <p:cNvPr id="2415" name="Google Shape;2415;p37"/>
          <p:cNvSpPr/>
          <p:nvPr/>
        </p:nvSpPr>
        <p:spPr>
          <a:xfrm>
            <a:off x="0" y="-441330"/>
            <a:ext cx="183595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Text + image | 3x</a:t>
            </a:r>
            <a:endParaRPr/>
          </a:p>
        </p:txBody>
      </p:sp>
      <p:sp>
        <p:nvSpPr>
          <p:cNvPr id="2416" name="Google Shape;2416;p37"/>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7" name="Google Shape;2417;p37"/>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418" name="Google Shape;2418;p37"/>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9" name="Google Shape;2419;p37"/>
          <p:cNvSpPr/>
          <p:nvPr>
            <p:ph idx="2" type="pic"/>
          </p:nvPr>
        </p:nvSpPr>
        <p:spPr>
          <a:xfrm>
            <a:off x="719138" y="1565274"/>
            <a:ext cx="3465135" cy="2401245"/>
          </a:xfrm>
          <a:prstGeom prst="rect">
            <a:avLst/>
          </a:prstGeom>
          <a:solidFill>
            <a:srgbClr val="D8D8D8"/>
          </a:solidFill>
          <a:ln>
            <a:noFill/>
          </a:ln>
        </p:spPr>
      </p:sp>
      <p:sp>
        <p:nvSpPr>
          <p:cNvPr id="2420" name="Google Shape;2420;p37"/>
          <p:cNvSpPr/>
          <p:nvPr>
            <p:ph idx="3" type="pic"/>
          </p:nvPr>
        </p:nvSpPr>
        <p:spPr>
          <a:xfrm>
            <a:off x="4363196" y="1565274"/>
            <a:ext cx="3465135" cy="2401245"/>
          </a:xfrm>
          <a:prstGeom prst="rect">
            <a:avLst/>
          </a:prstGeom>
          <a:solidFill>
            <a:srgbClr val="D8D8D8"/>
          </a:solidFill>
          <a:ln>
            <a:noFill/>
          </a:ln>
        </p:spPr>
      </p:sp>
      <p:sp>
        <p:nvSpPr>
          <p:cNvPr id="2421" name="Google Shape;2421;p37"/>
          <p:cNvSpPr/>
          <p:nvPr>
            <p:ph idx="4" type="pic"/>
          </p:nvPr>
        </p:nvSpPr>
        <p:spPr>
          <a:xfrm>
            <a:off x="8007254" y="1565274"/>
            <a:ext cx="3465135" cy="2401245"/>
          </a:xfrm>
          <a:prstGeom prst="rect">
            <a:avLst/>
          </a:prstGeom>
          <a:solidFill>
            <a:srgbClr val="D8D8D8"/>
          </a:solidFill>
          <a:ln>
            <a:noFill/>
          </a:ln>
        </p:spPr>
      </p:sp>
      <p:grpSp>
        <p:nvGrpSpPr>
          <p:cNvPr id="2422" name="Google Shape;2422;p37"/>
          <p:cNvGrpSpPr/>
          <p:nvPr/>
        </p:nvGrpSpPr>
        <p:grpSpPr>
          <a:xfrm>
            <a:off x="-3786164" y="0"/>
            <a:ext cx="3693113" cy="5054643"/>
            <a:chOff x="-3786164" y="0"/>
            <a:chExt cx="3693113" cy="5054643"/>
          </a:xfrm>
        </p:grpSpPr>
        <p:sp>
          <p:nvSpPr>
            <p:cNvPr id="2423" name="Google Shape;2423;p37"/>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424" name="Google Shape;2424;p37"/>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425" name="Google Shape;2425;p37"/>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426" name="Google Shape;2426;p37"/>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427" name="Google Shape;2427;p37"/>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428" name="Google Shape;2428;p37"/>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429" name="Google Shape;2429;p37"/>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430" name="Google Shape;2430;p37"/>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431" name="Google Shape;2431;p37"/>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432" name="Google Shape;2432;p37"/>
            <p:cNvGrpSpPr/>
            <p:nvPr/>
          </p:nvGrpSpPr>
          <p:grpSpPr>
            <a:xfrm>
              <a:off x="-3414453" y="3534339"/>
              <a:ext cx="514284" cy="506545"/>
              <a:chOff x="12617641" y="3403239"/>
              <a:chExt cx="752963" cy="741634"/>
            </a:xfrm>
          </p:grpSpPr>
          <p:grpSp>
            <p:nvGrpSpPr>
              <p:cNvPr id="2433" name="Google Shape;2433;p37"/>
              <p:cNvGrpSpPr/>
              <p:nvPr/>
            </p:nvGrpSpPr>
            <p:grpSpPr>
              <a:xfrm>
                <a:off x="12771530" y="3403239"/>
                <a:ext cx="467176" cy="448491"/>
                <a:chOff x="12782157" y="3403239"/>
                <a:chExt cx="467176" cy="448491"/>
              </a:xfrm>
            </p:grpSpPr>
            <p:grpSp>
              <p:nvGrpSpPr>
                <p:cNvPr id="2434" name="Google Shape;2434;p37"/>
                <p:cNvGrpSpPr/>
                <p:nvPr/>
              </p:nvGrpSpPr>
              <p:grpSpPr>
                <a:xfrm>
                  <a:off x="12782157" y="3403239"/>
                  <a:ext cx="412976" cy="396132"/>
                  <a:chOff x="13554906" y="3320109"/>
                  <a:chExt cx="443917" cy="425811"/>
                </a:xfrm>
              </p:grpSpPr>
              <p:grpSp>
                <p:nvGrpSpPr>
                  <p:cNvPr id="2435" name="Google Shape;2435;p37"/>
                  <p:cNvGrpSpPr/>
                  <p:nvPr/>
                </p:nvGrpSpPr>
                <p:grpSpPr>
                  <a:xfrm>
                    <a:off x="13554906" y="3320109"/>
                    <a:ext cx="443917" cy="425811"/>
                    <a:chOff x="12909684" y="1276143"/>
                    <a:chExt cx="443917" cy="425811"/>
                  </a:xfrm>
                </p:grpSpPr>
                <p:sp>
                  <p:nvSpPr>
                    <p:cNvPr id="2436" name="Google Shape;2436;p37"/>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437" name="Google Shape;2437;p37"/>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438" name="Google Shape;2438;p37"/>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439" name="Google Shape;2439;p37"/>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440" name="Google Shape;2440;p37"/>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441" name="Google Shape;2441;p37"/>
                <p:cNvGrpSpPr/>
                <p:nvPr/>
              </p:nvGrpSpPr>
              <p:grpSpPr>
                <a:xfrm>
                  <a:off x="13103513" y="3705268"/>
                  <a:ext cx="145820" cy="146462"/>
                  <a:chOff x="13096169" y="3602278"/>
                  <a:chExt cx="145820" cy="146462"/>
                </a:xfrm>
              </p:grpSpPr>
              <p:sp>
                <p:nvSpPr>
                  <p:cNvPr id="2442" name="Google Shape;2442;p37"/>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43" name="Google Shape;2443;p37"/>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444" name="Google Shape;2444;p37"/>
                <p:cNvGrpSpPr/>
                <p:nvPr/>
              </p:nvGrpSpPr>
              <p:grpSpPr>
                <a:xfrm rot="10800000">
                  <a:off x="13061402" y="3665637"/>
                  <a:ext cx="145820" cy="146462"/>
                  <a:chOff x="13096169" y="3602278"/>
                  <a:chExt cx="145820" cy="146462"/>
                </a:xfrm>
              </p:grpSpPr>
              <p:sp>
                <p:nvSpPr>
                  <p:cNvPr id="2445" name="Google Shape;2445;p37"/>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46" name="Google Shape;2446;p37"/>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447" name="Google Shape;2447;p37"/>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448" name="Google Shape;2448;p37"/>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449" name="Google Shape;2449;p37"/>
            <p:cNvGrpSpPr/>
            <p:nvPr/>
          </p:nvGrpSpPr>
          <p:grpSpPr>
            <a:xfrm>
              <a:off x="-376736" y="4055594"/>
              <a:ext cx="283685" cy="283685"/>
              <a:chOff x="-510741" y="5913713"/>
              <a:chExt cx="267555" cy="267555"/>
            </a:xfrm>
          </p:grpSpPr>
          <p:sp>
            <p:nvSpPr>
              <p:cNvPr id="2450" name="Google Shape;2450;p37"/>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451" name="Google Shape;2451;p37"/>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452" name="Google Shape;2452;p37"/>
            <p:cNvGrpSpPr/>
            <p:nvPr/>
          </p:nvGrpSpPr>
          <p:grpSpPr>
            <a:xfrm>
              <a:off x="-938434" y="4364020"/>
              <a:ext cx="627798" cy="576693"/>
              <a:chOff x="-938434" y="4570310"/>
              <a:chExt cx="627798" cy="576693"/>
            </a:xfrm>
          </p:grpSpPr>
          <p:grpSp>
            <p:nvGrpSpPr>
              <p:cNvPr id="2453" name="Google Shape;2453;p37"/>
              <p:cNvGrpSpPr/>
              <p:nvPr/>
            </p:nvGrpSpPr>
            <p:grpSpPr>
              <a:xfrm>
                <a:off x="-716116" y="4570310"/>
                <a:ext cx="169778" cy="242385"/>
                <a:chOff x="4768" y="2783"/>
                <a:chExt cx="788" cy="1125"/>
              </a:xfrm>
            </p:grpSpPr>
            <p:sp>
              <p:nvSpPr>
                <p:cNvPr id="2454" name="Google Shape;2454;p37"/>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455" name="Google Shape;2455;p37"/>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456" name="Google Shape;2456;p37"/>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457" name="Google Shape;2457;p37"/>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458" name="Google Shape;2458;p37"/>
            <p:cNvGrpSpPr/>
            <p:nvPr/>
          </p:nvGrpSpPr>
          <p:grpSpPr>
            <a:xfrm>
              <a:off x="-3365484" y="1226982"/>
              <a:ext cx="446937" cy="406485"/>
              <a:chOff x="-3563526" y="1409294"/>
              <a:chExt cx="354190" cy="322133"/>
            </a:xfrm>
          </p:grpSpPr>
          <p:grpSp>
            <p:nvGrpSpPr>
              <p:cNvPr id="2459" name="Google Shape;2459;p37"/>
              <p:cNvGrpSpPr/>
              <p:nvPr/>
            </p:nvGrpSpPr>
            <p:grpSpPr>
              <a:xfrm>
                <a:off x="-3499992" y="1409294"/>
                <a:ext cx="225195" cy="195499"/>
                <a:chOff x="8987389" y="1361199"/>
                <a:chExt cx="2200275" cy="1914525"/>
              </a:xfrm>
            </p:grpSpPr>
            <p:sp>
              <p:nvSpPr>
                <p:cNvPr id="2460" name="Google Shape;2460;p37"/>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461" name="Google Shape;2461;p37"/>
                <p:cNvGrpSpPr/>
                <p:nvPr/>
              </p:nvGrpSpPr>
              <p:grpSpPr>
                <a:xfrm>
                  <a:off x="8987389" y="1361199"/>
                  <a:ext cx="2200275" cy="1914525"/>
                  <a:chOff x="8987389" y="1361199"/>
                  <a:chExt cx="2200275" cy="1914525"/>
                </a:xfrm>
              </p:grpSpPr>
              <p:sp>
                <p:nvSpPr>
                  <p:cNvPr id="2462" name="Google Shape;2462;p37"/>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463" name="Google Shape;2463;p37"/>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464" name="Google Shape;2464;p37"/>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 5x">
  <p:cSld name="Text + image | 5x">
    <p:spTree>
      <p:nvGrpSpPr>
        <p:cNvPr id="2465" name="Shape 2465"/>
        <p:cNvGrpSpPr/>
        <p:nvPr/>
      </p:nvGrpSpPr>
      <p:grpSpPr>
        <a:xfrm>
          <a:off x="0" y="0"/>
          <a:ext cx="0" cy="0"/>
          <a:chOff x="0" y="0"/>
          <a:chExt cx="0" cy="0"/>
        </a:xfrm>
      </p:grpSpPr>
      <p:sp>
        <p:nvSpPr>
          <p:cNvPr id="2466" name="Google Shape;2466;p38"/>
          <p:cNvSpPr/>
          <p:nvPr/>
        </p:nvSpPr>
        <p:spPr>
          <a:xfrm>
            <a:off x="0" y="-441330"/>
            <a:ext cx="183595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Text + image | 5x</a:t>
            </a:r>
            <a:endParaRPr/>
          </a:p>
        </p:txBody>
      </p:sp>
      <p:sp>
        <p:nvSpPr>
          <p:cNvPr id="2467" name="Google Shape;2467;p38"/>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8" name="Google Shape;2468;p38"/>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469" name="Google Shape;2469;p38"/>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0" name="Google Shape;2470;p38"/>
          <p:cNvSpPr/>
          <p:nvPr>
            <p:ph idx="2" type="pic"/>
          </p:nvPr>
        </p:nvSpPr>
        <p:spPr>
          <a:xfrm>
            <a:off x="719138" y="1565274"/>
            <a:ext cx="2008023" cy="2401245"/>
          </a:xfrm>
          <a:prstGeom prst="rect">
            <a:avLst/>
          </a:prstGeom>
          <a:solidFill>
            <a:srgbClr val="D8D8D8"/>
          </a:solidFill>
          <a:ln>
            <a:noFill/>
          </a:ln>
        </p:spPr>
      </p:sp>
      <p:sp>
        <p:nvSpPr>
          <p:cNvPr id="2471" name="Google Shape;2471;p38"/>
          <p:cNvSpPr/>
          <p:nvPr>
            <p:ph idx="3" type="pic"/>
          </p:nvPr>
        </p:nvSpPr>
        <p:spPr>
          <a:xfrm>
            <a:off x="2904788" y="1565274"/>
            <a:ext cx="2008023" cy="2401245"/>
          </a:xfrm>
          <a:prstGeom prst="rect">
            <a:avLst/>
          </a:prstGeom>
          <a:solidFill>
            <a:srgbClr val="D8D8D8"/>
          </a:solidFill>
          <a:ln>
            <a:noFill/>
          </a:ln>
        </p:spPr>
      </p:sp>
      <p:sp>
        <p:nvSpPr>
          <p:cNvPr id="2472" name="Google Shape;2472;p38"/>
          <p:cNvSpPr/>
          <p:nvPr>
            <p:ph idx="4" type="pic"/>
          </p:nvPr>
        </p:nvSpPr>
        <p:spPr>
          <a:xfrm>
            <a:off x="5090438" y="1565274"/>
            <a:ext cx="2008023" cy="2401245"/>
          </a:xfrm>
          <a:prstGeom prst="rect">
            <a:avLst/>
          </a:prstGeom>
          <a:solidFill>
            <a:srgbClr val="D8D8D8"/>
          </a:solidFill>
          <a:ln>
            <a:noFill/>
          </a:ln>
        </p:spPr>
      </p:sp>
      <p:sp>
        <p:nvSpPr>
          <p:cNvPr id="2473" name="Google Shape;2473;p38"/>
          <p:cNvSpPr/>
          <p:nvPr>
            <p:ph idx="5" type="pic"/>
          </p:nvPr>
        </p:nvSpPr>
        <p:spPr>
          <a:xfrm>
            <a:off x="7276088" y="1565274"/>
            <a:ext cx="2008023" cy="2401245"/>
          </a:xfrm>
          <a:prstGeom prst="rect">
            <a:avLst/>
          </a:prstGeom>
          <a:solidFill>
            <a:srgbClr val="D8D8D8"/>
          </a:solidFill>
          <a:ln>
            <a:noFill/>
          </a:ln>
        </p:spPr>
      </p:sp>
      <p:sp>
        <p:nvSpPr>
          <p:cNvPr id="2474" name="Google Shape;2474;p38"/>
          <p:cNvSpPr/>
          <p:nvPr>
            <p:ph idx="6" type="pic"/>
          </p:nvPr>
        </p:nvSpPr>
        <p:spPr>
          <a:xfrm>
            <a:off x="9461739" y="1565274"/>
            <a:ext cx="2008023" cy="2401245"/>
          </a:xfrm>
          <a:prstGeom prst="rect">
            <a:avLst/>
          </a:prstGeom>
          <a:solidFill>
            <a:srgbClr val="D8D8D8"/>
          </a:solidFill>
          <a:ln>
            <a:noFill/>
          </a:ln>
        </p:spPr>
      </p:sp>
      <p:grpSp>
        <p:nvGrpSpPr>
          <p:cNvPr id="2475" name="Google Shape;2475;p38"/>
          <p:cNvGrpSpPr/>
          <p:nvPr/>
        </p:nvGrpSpPr>
        <p:grpSpPr>
          <a:xfrm>
            <a:off x="-3786164" y="0"/>
            <a:ext cx="3693113" cy="5054643"/>
            <a:chOff x="-3786164" y="0"/>
            <a:chExt cx="3693113" cy="5054643"/>
          </a:xfrm>
        </p:grpSpPr>
        <p:sp>
          <p:nvSpPr>
            <p:cNvPr id="2476" name="Google Shape;2476;p38"/>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477" name="Google Shape;2477;p38"/>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478" name="Google Shape;2478;p38"/>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479" name="Google Shape;2479;p38"/>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480" name="Google Shape;2480;p38"/>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481" name="Google Shape;2481;p38"/>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482" name="Google Shape;2482;p38"/>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483" name="Google Shape;2483;p38"/>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484" name="Google Shape;2484;p38"/>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485" name="Google Shape;2485;p38"/>
            <p:cNvGrpSpPr/>
            <p:nvPr/>
          </p:nvGrpSpPr>
          <p:grpSpPr>
            <a:xfrm>
              <a:off x="-3414453" y="3534339"/>
              <a:ext cx="514284" cy="506545"/>
              <a:chOff x="12617641" y="3403239"/>
              <a:chExt cx="752963" cy="741634"/>
            </a:xfrm>
          </p:grpSpPr>
          <p:grpSp>
            <p:nvGrpSpPr>
              <p:cNvPr id="2486" name="Google Shape;2486;p38"/>
              <p:cNvGrpSpPr/>
              <p:nvPr/>
            </p:nvGrpSpPr>
            <p:grpSpPr>
              <a:xfrm>
                <a:off x="12771530" y="3403239"/>
                <a:ext cx="467176" cy="448491"/>
                <a:chOff x="12782157" y="3403239"/>
                <a:chExt cx="467176" cy="448491"/>
              </a:xfrm>
            </p:grpSpPr>
            <p:grpSp>
              <p:nvGrpSpPr>
                <p:cNvPr id="2487" name="Google Shape;2487;p38"/>
                <p:cNvGrpSpPr/>
                <p:nvPr/>
              </p:nvGrpSpPr>
              <p:grpSpPr>
                <a:xfrm>
                  <a:off x="12782157" y="3403239"/>
                  <a:ext cx="412976" cy="396132"/>
                  <a:chOff x="13554906" y="3320109"/>
                  <a:chExt cx="443917" cy="425811"/>
                </a:xfrm>
              </p:grpSpPr>
              <p:grpSp>
                <p:nvGrpSpPr>
                  <p:cNvPr id="2488" name="Google Shape;2488;p38"/>
                  <p:cNvGrpSpPr/>
                  <p:nvPr/>
                </p:nvGrpSpPr>
                <p:grpSpPr>
                  <a:xfrm>
                    <a:off x="13554906" y="3320109"/>
                    <a:ext cx="443917" cy="425811"/>
                    <a:chOff x="12909684" y="1276143"/>
                    <a:chExt cx="443917" cy="425811"/>
                  </a:xfrm>
                </p:grpSpPr>
                <p:sp>
                  <p:nvSpPr>
                    <p:cNvPr id="2489" name="Google Shape;2489;p38"/>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490" name="Google Shape;2490;p38"/>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491" name="Google Shape;2491;p38"/>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492" name="Google Shape;2492;p38"/>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493" name="Google Shape;2493;p38"/>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494" name="Google Shape;2494;p38"/>
                <p:cNvGrpSpPr/>
                <p:nvPr/>
              </p:nvGrpSpPr>
              <p:grpSpPr>
                <a:xfrm>
                  <a:off x="13103513" y="3705268"/>
                  <a:ext cx="145820" cy="146462"/>
                  <a:chOff x="13096169" y="3602278"/>
                  <a:chExt cx="145820" cy="146462"/>
                </a:xfrm>
              </p:grpSpPr>
              <p:sp>
                <p:nvSpPr>
                  <p:cNvPr id="2495" name="Google Shape;2495;p38"/>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96" name="Google Shape;2496;p38"/>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497" name="Google Shape;2497;p38"/>
                <p:cNvGrpSpPr/>
                <p:nvPr/>
              </p:nvGrpSpPr>
              <p:grpSpPr>
                <a:xfrm rot="10800000">
                  <a:off x="13061402" y="3665637"/>
                  <a:ext cx="145820" cy="146462"/>
                  <a:chOff x="13096169" y="3602278"/>
                  <a:chExt cx="145820" cy="146462"/>
                </a:xfrm>
              </p:grpSpPr>
              <p:sp>
                <p:nvSpPr>
                  <p:cNvPr id="2498" name="Google Shape;2498;p38"/>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99" name="Google Shape;2499;p38"/>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500" name="Google Shape;2500;p38"/>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501" name="Google Shape;2501;p38"/>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502" name="Google Shape;2502;p38"/>
            <p:cNvGrpSpPr/>
            <p:nvPr/>
          </p:nvGrpSpPr>
          <p:grpSpPr>
            <a:xfrm>
              <a:off x="-376736" y="4055594"/>
              <a:ext cx="283685" cy="283685"/>
              <a:chOff x="-510741" y="5913713"/>
              <a:chExt cx="267555" cy="267555"/>
            </a:xfrm>
          </p:grpSpPr>
          <p:sp>
            <p:nvSpPr>
              <p:cNvPr id="2503" name="Google Shape;2503;p38"/>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504" name="Google Shape;2504;p38"/>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505" name="Google Shape;2505;p38"/>
            <p:cNvGrpSpPr/>
            <p:nvPr/>
          </p:nvGrpSpPr>
          <p:grpSpPr>
            <a:xfrm>
              <a:off x="-938434" y="4364020"/>
              <a:ext cx="627798" cy="576693"/>
              <a:chOff x="-938434" y="4570310"/>
              <a:chExt cx="627798" cy="576693"/>
            </a:xfrm>
          </p:grpSpPr>
          <p:grpSp>
            <p:nvGrpSpPr>
              <p:cNvPr id="2506" name="Google Shape;2506;p38"/>
              <p:cNvGrpSpPr/>
              <p:nvPr/>
            </p:nvGrpSpPr>
            <p:grpSpPr>
              <a:xfrm>
                <a:off x="-716116" y="4570310"/>
                <a:ext cx="169778" cy="242385"/>
                <a:chOff x="4768" y="2783"/>
                <a:chExt cx="788" cy="1125"/>
              </a:xfrm>
            </p:grpSpPr>
            <p:sp>
              <p:nvSpPr>
                <p:cNvPr id="2507" name="Google Shape;2507;p38"/>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508" name="Google Shape;2508;p38"/>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509" name="Google Shape;2509;p38"/>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510" name="Google Shape;2510;p38"/>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511" name="Google Shape;2511;p38"/>
            <p:cNvGrpSpPr/>
            <p:nvPr/>
          </p:nvGrpSpPr>
          <p:grpSpPr>
            <a:xfrm>
              <a:off x="-3365484" y="1226982"/>
              <a:ext cx="446937" cy="406485"/>
              <a:chOff x="-3563526" y="1409294"/>
              <a:chExt cx="354190" cy="322133"/>
            </a:xfrm>
          </p:grpSpPr>
          <p:grpSp>
            <p:nvGrpSpPr>
              <p:cNvPr id="2512" name="Google Shape;2512;p38"/>
              <p:cNvGrpSpPr/>
              <p:nvPr/>
            </p:nvGrpSpPr>
            <p:grpSpPr>
              <a:xfrm>
                <a:off x="-3499992" y="1409294"/>
                <a:ext cx="225195" cy="195499"/>
                <a:chOff x="8987389" y="1361199"/>
                <a:chExt cx="2200275" cy="1914525"/>
              </a:xfrm>
            </p:grpSpPr>
            <p:sp>
              <p:nvSpPr>
                <p:cNvPr id="2513" name="Google Shape;2513;p38"/>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514" name="Google Shape;2514;p38"/>
                <p:cNvGrpSpPr/>
                <p:nvPr/>
              </p:nvGrpSpPr>
              <p:grpSpPr>
                <a:xfrm>
                  <a:off x="8987389" y="1361199"/>
                  <a:ext cx="2200275" cy="1914525"/>
                  <a:chOff x="8987389" y="1361199"/>
                  <a:chExt cx="2200275" cy="1914525"/>
                </a:xfrm>
              </p:grpSpPr>
              <p:sp>
                <p:nvSpPr>
                  <p:cNvPr id="2515" name="Google Shape;2515;p38"/>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516" name="Google Shape;2516;p38"/>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517" name="Google Shape;2517;p38"/>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 8x">
  <p:cSld name="Text + image | 8x">
    <p:spTree>
      <p:nvGrpSpPr>
        <p:cNvPr id="2518" name="Shape 2518"/>
        <p:cNvGrpSpPr/>
        <p:nvPr/>
      </p:nvGrpSpPr>
      <p:grpSpPr>
        <a:xfrm>
          <a:off x="0" y="0"/>
          <a:ext cx="0" cy="0"/>
          <a:chOff x="0" y="0"/>
          <a:chExt cx="0" cy="0"/>
        </a:xfrm>
      </p:grpSpPr>
      <p:sp>
        <p:nvSpPr>
          <p:cNvPr id="2519" name="Google Shape;2519;p39"/>
          <p:cNvSpPr/>
          <p:nvPr/>
        </p:nvSpPr>
        <p:spPr>
          <a:xfrm>
            <a:off x="0" y="-441330"/>
            <a:ext cx="183595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Text + image | 8x</a:t>
            </a:r>
            <a:endParaRPr/>
          </a:p>
        </p:txBody>
      </p:sp>
      <p:sp>
        <p:nvSpPr>
          <p:cNvPr id="2520" name="Google Shape;2520;p39"/>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1" name="Google Shape;2521;p39"/>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522" name="Google Shape;2522;p39"/>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3" name="Google Shape;2523;p39"/>
          <p:cNvSpPr/>
          <p:nvPr>
            <p:ph idx="2" type="pic"/>
          </p:nvPr>
        </p:nvSpPr>
        <p:spPr>
          <a:xfrm>
            <a:off x="719138" y="1565275"/>
            <a:ext cx="2553463" cy="2129760"/>
          </a:xfrm>
          <a:prstGeom prst="rect">
            <a:avLst/>
          </a:prstGeom>
          <a:solidFill>
            <a:srgbClr val="D8D8D8"/>
          </a:solidFill>
          <a:ln>
            <a:noFill/>
          </a:ln>
        </p:spPr>
      </p:sp>
      <p:sp>
        <p:nvSpPr>
          <p:cNvPr id="2524" name="Google Shape;2524;p39"/>
          <p:cNvSpPr/>
          <p:nvPr>
            <p:ph idx="3" type="pic"/>
          </p:nvPr>
        </p:nvSpPr>
        <p:spPr>
          <a:xfrm>
            <a:off x="3452029" y="1565275"/>
            <a:ext cx="2553463" cy="2129760"/>
          </a:xfrm>
          <a:prstGeom prst="rect">
            <a:avLst/>
          </a:prstGeom>
          <a:solidFill>
            <a:srgbClr val="D8D8D8"/>
          </a:solidFill>
          <a:ln>
            <a:noFill/>
          </a:ln>
        </p:spPr>
      </p:sp>
      <p:sp>
        <p:nvSpPr>
          <p:cNvPr id="2525" name="Google Shape;2525;p39"/>
          <p:cNvSpPr/>
          <p:nvPr>
            <p:ph idx="4" type="pic"/>
          </p:nvPr>
        </p:nvSpPr>
        <p:spPr>
          <a:xfrm>
            <a:off x="6184920" y="1565275"/>
            <a:ext cx="2553463" cy="2129760"/>
          </a:xfrm>
          <a:prstGeom prst="rect">
            <a:avLst/>
          </a:prstGeom>
          <a:solidFill>
            <a:srgbClr val="D8D8D8"/>
          </a:solidFill>
          <a:ln>
            <a:noFill/>
          </a:ln>
        </p:spPr>
      </p:sp>
      <p:sp>
        <p:nvSpPr>
          <p:cNvPr id="2526" name="Google Shape;2526;p39"/>
          <p:cNvSpPr/>
          <p:nvPr>
            <p:ph idx="5" type="pic"/>
          </p:nvPr>
        </p:nvSpPr>
        <p:spPr>
          <a:xfrm>
            <a:off x="8917812" y="1565275"/>
            <a:ext cx="2553463" cy="2129760"/>
          </a:xfrm>
          <a:prstGeom prst="rect">
            <a:avLst/>
          </a:prstGeom>
          <a:solidFill>
            <a:srgbClr val="D8D8D8"/>
          </a:solidFill>
          <a:ln>
            <a:noFill/>
          </a:ln>
        </p:spPr>
      </p:sp>
      <p:sp>
        <p:nvSpPr>
          <p:cNvPr id="2527" name="Google Shape;2527;p39"/>
          <p:cNvSpPr/>
          <p:nvPr>
            <p:ph idx="6" type="pic"/>
          </p:nvPr>
        </p:nvSpPr>
        <p:spPr>
          <a:xfrm>
            <a:off x="719138" y="3873957"/>
            <a:ext cx="2553463" cy="2129760"/>
          </a:xfrm>
          <a:prstGeom prst="rect">
            <a:avLst/>
          </a:prstGeom>
          <a:solidFill>
            <a:srgbClr val="D8D8D8"/>
          </a:solidFill>
          <a:ln>
            <a:noFill/>
          </a:ln>
        </p:spPr>
      </p:sp>
      <p:sp>
        <p:nvSpPr>
          <p:cNvPr id="2528" name="Google Shape;2528;p39"/>
          <p:cNvSpPr/>
          <p:nvPr>
            <p:ph idx="7" type="pic"/>
          </p:nvPr>
        </p:nvSpPr>
        <p:spPr>
          <a:xfrm>
            <a:off x="3452029" y="3873957"/>
            <a:ext cx="2553463" cy="2129760"/>
          </a:xfrm>
          <a:prstGeom prst="rect">
            <a:avLst/>
          </a:prstGeom>
          <a:solidFill>
            <a:srgbClr val="D8D8D8"/>
          </a:solidFill>
          <a:ln>
            <a:noFill/>
          </a:ln>
        </p:spPr>
      </p:sp>
      <p:sp>
        <p:nvSpPr>
          <p:cNvPr id="2529" name="Google Shape;2529;p39"/>
          <p:cNvSpPr/>
          <p:nvPr>
            <p:ph idx="8" type="pic"/>
          </p:nvPr>
        </p:nvSpPr>
        <p:spPr>
          <a:xfrm>
            <a:off x="6184920" y="3873957"/>
            <a:ext cx="2553463" cy="2129760"/>
          </a:xfrm>
          <a:prstGeom prst="rect">
            <a:avLst/>
          </a:prstGeom>
          <a:solidFill>
            <a:srgbClr val="D8D8D8"/>
          </a:solidFill>
          <a:ln>
            <a:noFill/>
          </a:ln>
        </p:spPr>
      </p:sp>
      <p:sp>
        <p:nvSpPr>
          <p:cNvPr id="2530" name="Google Shape;2530;p39"/>
          <p:cNvSpPr/>
          <p:nvPr>
            <p:ph idx="9" type="pic"/>
          </p:nvPr>
        </p:nvSpPr>
        <p:spPr>
          <a:xfrm>
            <a:off x="8917812" y="3873957"/>
            <a:ext cx="2553463" cy="2129760"/>
          </a:xfrm>
          <a:prstGeom prst="rect">
            <a:avLst/>
          </a:prstGeom>
          <a:solidFill>
            <a:srgbClr val="D8D8D8"/>
          </a:solidFill>
          <a:ln>
            <a:noFill/>
          </a:ln>
        </p:spPr>
      </p:sp>
      <p:grpSp>
        <p:nvGrpSpPr>
          <p:cNvPr id="2531" name="Google Shape;2531;p39"/>
          <p:cNvGrpSpPr/>
          <p:nvPr/>
        </p:nvGrpSpPr>
        <p:grpSpPr>
          <a:xfrm>
            <a:off x="-3786164" y="0"/>
            <a:ext cx="3693113" cy="5054643"/>
            <a:chOff x="-3786164" y="0"/>
            <a:chExt cx="3693113" cy="5054643"/>
          </a:xfrm>
        </p:grpSpPr>
        <p:sp>
          <p:nvSpPr>
            <p:cNvPr id="2532" name="Google Shape;2532;p39"/>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533" name="Google Shape;2533;p39"/>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534" name="Google Shape;2534;p39"/>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535" name="Google Shape;2535;p39"/>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536" name="Google Shape;2536;p39"/>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537" name="Google Shape;2537;p39"/>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538" name="Google Shape;2538;p39"/>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539" name="Google Shape;2539;p39"/>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540" name="Google Shape;2540;p39"/>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541" name="Google Shape;2541;p39"/>
            <p:cNvGrpSpPr/>
            <p:nvPr/>
          </p:nvGrpSpPr>
          <p:grpSpPr>
            <a:xfrm>
              <a:off x="-3414453" y="3534339"/>
              <a:ext cx="514284" cy="506545"/>
              <a:chOff x="12617641" y="3403239"/>
              <a:chExt cx="752963" cy="741634"/>
            </a:xfrm>
          </p:grpSpPr>
          <p:grpSp>
            <p:nvGrpSpPr>
              <p:cNvPr id="2542" name="Google Shape;2542;p39"/>
              <p:cNvGrpSpPr/>
              <p:nvPr/>
            </p:nvGrpSpPr>
            <p:grpSpPr>
              <a:xfrm>
                <a:off x="12771530" y="3403239"/>
                <a:ext cx="467176" cy="448491"/>
                <a:chOff x="12782157" y="3403239"/>
                <a:chExt cx="467176" cy="448491"/>
              </a:xfrm>
            </p:grpSpPr>
            <p:grpSp>
              <p:nvGrpSpPr>
                <p:cNvPr id="2543" name="Google Shape;2543;p39"/>
                <p:cNvGrpSpPr/>
                <p:nvPr/>
              </p:nvGrpSpPr>
              <p:grpSpPr>
                <a:xfrm>
                  <a:off x="12782157" y="3403239"/>
                  <a:ext cx="412976" cy="396132"/>
                  <a:chOff x="13554906" y="3320109"/>
                  <a:chExt cx="443917" cy="425811"/>
                </a:xfrm>
              </p:grpSpPr>
              <p:grpSp>
                <p:nvGrpSpPr>
                  <p:cNvPr id="2544" name="Google Shape;2544;p39"/>
                  <p:cNvGrpSpPr/>
                  <p:nvPr/>
                </p:nvGrpSpPr>
                <p:grpSpPr>
                  <a:xfrm>
                    <a:off x="13554906" y="3320109"/>
                    <a:ext cx="443917" cy="425811"/>
                    <a:chOff x="12909684" y="1276143"/>
                    <a:chExt cx="443917" cy="425811"/>
                  </a:xfrm>
                </p:grpSpPr>
                <p:sp>
                  <p:nvSpPr>
                    <p:cNvPr id="2545" name="Google Shape;2545;p39"/>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546" name="Google Shape;2546;p39"/>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547" name="Google Shape;2547;p39"/>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548" name="Google Shape;2548;p39"/>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549" name="Google Shape;2549;p39"/>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550" name="Google Shape;2550;p39"/>
                <p:cNvGrpSpPr/>
                <p:nvPr/>
              </p:nvGrpSpPr>
              <p:grpSpPr>
                <a:xfrm>
                  <a:off x="13103513" y="3705268"/>
                  <a:ext cx="145820" cy="146462"/>
                  <a:chOff x="13096169" y="3602278"/>
                  <a:chExt cx="145820" cy="146462"/>
                </a:xfrm>
              </p:grpSpPr>
              <p:sp>
                <p:nvSpPr>
                  <p:cNvPr id="2551" name="Google Shape;2551;p39"/>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552" name="Google Shape;2552;p39"/>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553" name="Google Shape;2553;p39"/>
                <p:cNvGrpSpPr/>
                <p:nvPr/>
              </p:nvGrpSpPr>
              <p:grpSpPr>
                <a:xfrm rot="10800000">
                  <a:off x="13061402" y="3665637"/>
                  <a:ext cx="145820" cy="146462"/>
                  <a:chOff x="13096169" y="3602278"/>
                  <a:chExt cx="145820" cy="146462"/>
                </a:xfrm>
              </p:grpSpPr>
              <p:sp>
                <p:nvSpPr>
                  <p:cNvPr id="2554" name="Google Shape;2554;p39"/>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555" name="Google Shape;2555;p39"/>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556" name="Google Shape;2556;p39"/>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557" name="Google Shape;2557;p39"/>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558" name="Google Shape;2558;p39"/>
            <p:cNvGrpSpPr/>
            <p:nvPr/>
          </p:nvGrpSpPr>
          <p:grpSpPr>
            <a:xfrm>
              <a:off x="-376736" y="4055594"/>
              <a:ext cx="283685" cy="283685"/>
              <a:chOff x="-510741" y="5913713"/>
              <a:chExt cx="267555" cy="267555"/>
            </a:xfrm>
          </p:grpSpPr>
          <p:sp>
            <p:nvSpPr>
              <p:cNvPr id="2559" name="Google Shape;2559;p39"/>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560" name="Google Shape;2560;p39"/>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561" name="Google Shape;2561;p39"/>
            <p:cNvGrpSpPr/>
            <p:nvPr/>
          </p:nvGrpSpPr>
          <p:grpSpPr>
            <a:xfrm>
              <a:off x="-938434" y="4364020"/>
              <a:ext cx="627798" cy="576693"/>
              <a:chOff x="-938434" y="4570310"/>
              <a:chExt cx="627798" cy="576693"/>
            </a:xfrm>
          </p:grpSpPr>
          <p:grpSp>
            <p:nvGrpSpPr>
              <p:cNvPr id="2562" name="Google Shape;2562;p39"/>
              <p:cNvGrpSpPr/>
              <p:nvPr/>
            </p:nvGrpSpPr>
            <p:grpSpPr>
              <a:xfrm>
                <a:off x="-716116" y="4570310"/>
                <a:ext cx="169778" cy="242385"/>
                <a:chOff x="4768" y="2783"/>
                <a:chExt cx="788" cy="1125"/>
              </a:xfrm>
            </p:grpSpPr>
            <p:sp>
              <p:nvSpPr>
                <p:cNvPr id="2563" name="Google Shape;2563;p39"/>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564" name="Google Shape;2564;p39"/>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565" name="Google Shape;2565;p39"/>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566" name="Google Shape;2566;p39"/>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567" name="Google Shape;2567;p39"/>
            <p:cNvGrpSpPr/>
            <p:nvPr/>
          </p:nvGrpSpPr>
          <p:grpSpPr>
            <a:xfrm>
              <a:off x="-3365484" y="1226982"/>
              <a:ext cx="446937" cy="406485"/>
              <a:chOff x="-3563526" y="1409294"/>
              <a:chExt cx="354190" cy="322133"/>
            </a:xfrm>
          </p:grpSpPr>
          <p:grpSp>
            <p:nvGrpSpPr>
              <p:cNvPr id="2568" name="Google Shape;2568;p39"/>
              <p:cNvGrpSpPr/>
              <p:nvPr/>
            </p:nvGrpSpPr>
            <p:grpSpPr>
              <a:xfrm>
                <a:off x="-3499992" y="1409294"/>
                <a:ext cx="225195" cy="195499"/>
                <a:chOff x="8987389" y="1361199"/>
                <a:chExt cx="2200275" cy="1914525"/>
              </a:xfrm>
            </p:grpSpPr>
            <p:sp>
              <p:nvSpPr>
                <p:cNvPr id="2569" name="Google Shape;2569;p39"/>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570" name="Google Shape;2570;p39"/>
                <p:cNvGrpSpPr/>
                <p:nvPr/>
              </p:nvGrpSpPr>
              <p:grpSpPr>
                <a:xfrm>
                  <a:off x="8987389" y="1361199"/>
                  <a:ext cx="2200275" cy="1914525"/>
                  <a:chOff x="8987389" y="1361199"/>
                  <a:chExt cx="2200275" cy="1914525"/>
                </a:xfrm>
              </p:grpSpPr>
              <p:sp>
                <p:nvSpPr>
                  <p:cNvPr id="2571" name="Google Shape;2571;p39"/>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572" name="Google Shape;2572;p39"/>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573" name="Google Shape;2573;p39"/>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1">
  <p:cSld name="Custom #1">
    <p:bg>
      <p:bgPr>
        <a:solidFill>
          <a:schemeClr val="accent1"/>
        </a:solidFill>
      </p:bgPr>
    </p:bg>
    <p:spTree>
      <p:nvGrpSpPr>
        <p:cNvPr id="2574" name="Shape 2574"/>
        <p:cNvGrpSpPr/>
        <p:nvPr/>
      </p:nvGrpSpPr>
      <p:grpSpPr>
        <a:xfrm>
          <a:off x="0" y="0"/>
          <a:ext cx="0" cy="0"/>
          <a:chOff x="0" y="0"/>
          <a:chExt cx="0" cy="0"/>
        </a:xfrm>
      </p:grpSpPr>
      <p:sp>
        <p:nvSpPr>
          <p:cNvPr id="2575" name="Google Shape;2575;p40"/>
          <p:cNvSpPr/>
          <p:nvPr/>
        </p:nvSpPr>
        <p:spPr>
          <a:xfrm>
            <a:off x="-10751" y="0"/>
            <a:ext cx="12202751" cy="6858000"/>
          </a:xfrm>
          <a:custGeom>
            <a:rect b="b" l="l" r="r" t="t"/>
            <a:pathLst>
              <a:path extrusionOk="0" h="6858000" w="12202751">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rPr lang="en-GB" sz="1600">
                <a:solidFill>
                  <a:schemeClr val="lt1"/>
                </a:solidFill>
                <a:latin typeface="Arial"/>
                <a:ea typeface="Arial"/>
                <a:cs typeface="Arial"/>
                <a:sym typeface="Arial"/>
              </a:rPr>
              <a:t> </a:t>
            </a:r>
            <a:endParaRPr sz="1600">
              <a:solidFill>
                <a:schemeClr val="lt1"/>
              </a:solidFill>
              <a:latin typeface="Arial"/>
              <a:ea typeface="Arial"/>
              <a:cs typeface="Arial"/>
              <a:sym typeface="Arial"/>
            </a:endParaRPr>
          </a:p>
        </p:txBody>
      </p:sp>
      <p:sp>
        <p:nvSpPr>
          <p:cNvPr id="2576" name="Google Shape;2576;p40"/>
          <p:cNvSpPr txBox="1"/>
          <p:nvPr>
            <p:ph type="title"/>
          </p:nvPr>
        </p:nvSpPr>
        <p:spPr>
          <a:xfrm>
            <a:off x="0" y="-429019"/>
            <a:ext cx="117981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7" name="Google Shape;2577;p40"/>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8" name="Google Shape;2578;p40"/>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lt1"/>
                </a:solidFill>
                <a:latin typeface="Arial"/>
                <a:ea typeface="Arial"/>
                <a:cs typeface="Arial"/>
                <a:sym typeface="Arial"/>
              </a:defRPr>
            </a:lvl1pPr>
            <a:lvl2pPr indent="0" lvl="1" marL="0" algn="r">
              <a:spcBef>
                <a:spcPts val="0"/>
              </a:spcBef>
              <a:buNone/>
              <a:defRPr b="1" sz="1200">
                <a:solidFill>
                  <a:schemeClr val="lt1"/>
                </a:solidFill>
                <a:latin typeface="Arial"/>
                <a:ea typeface="Arial"/>
                <a:cs typeface="Arial"/>
                <a:sym typeface="Arial"/>
              </a:defRPr>
            </a:lvl2pPr>
            <a:lvl3pPr indent="0" lvl="2" marL="0" algn="r">
              <a:spcBef>
                <a:spcPts val="0"/>
              </a:spcBef>
              <a:buNone/>
              <a:defRPr b="1" sz="1200">
                <a:solidFill>
                  <a:schemeClr val="lt1"/>
                </a:solidFill>
                <a:latin typeface="Arial"/>
                <a:ea typeface="Arial"/>
                <a:cs typeface="Arial"/>
                <a:sym typeface="Arial"/>
              </a:defRPr>
            </a:lvl3pPr>
            <a:lvl4pPr indent="0" lvl="3" marL="0" algn="r">
              <a:spcBef>
                <a:spcPts val="0"/>
              </a:spcBef>
              <a:buNone/>
              <a:defRPr b="1" sz="1200">
                <a:solidFill>
                  <a:schemeClr val="lt1"/>
                </a:solidFill>
                <a:latin typeface="Arial"/>
                <a:ea typeface="Arial"/>
                <a:cs typeface="Arial"/>
                <a:sym typeface="Arial"/>
              </a:defRPr>
            </a:lvl4pPr>
            <a:lvl5pPr indent="0" lvl="4" marL="0" algn="r">
              <a:spcBef>
                <a:spcPts val="0"/>
              </a:spcBef>
              <a:buNone/>
              <a:defRPr b="1" sz="1200">
                <a:solidFill>
                  <a:schemeClr val="lt1"/>
                </a:solidFill>
                <a:latin typeface="Arial"/>
                <a:ea typeface="Arial"/>
                <a:cs typeface="Arial"/>
                <a:sym typeface="Arial"/>
              </a:defRPr>
            </a:lvl5pPr>
            <a:lvl6pPr indent="0" lvl="5" marL="0" algn="r">
              <a:spcBef>
                <a:spcPts val="0"/>
              </a:spcBef>
              <a:buNone/>
              <a:defRPr b="1" sz="1200">
                <a:solidFill>
                  <a:schemeClr val="lt1"/>
                </a:solidFill>
                <a:latin typeface="Arial"/>
                <a:ea typeface="Arial"/>
                <a:cs typeface="Arial"/>
                <a:sym typeface="Arial"/>
              </a:defRPr>
            </a:lvl6pPr>
            <a:lvl7pPr indent="0" lvl="6" marL="0" algn="r">
              <a:spcBef>
                <a:spcPts val="0"/>
              </a:spcBef>
              <a:buNone/>
              <a:defRPr b="1" sz="1200">
                <a:solidFill>
                  <a:schemeClr val="lt1"/>
                </a:solidFill>
                <a:latin typeface="Arial"/>
                <a:ea typeface="Arial"/>
                <a:cs typeface="Arial"/>
                <a:sym typeface="Arial"/>
              </a:defRPr>
            </a:lvl7pPr>
            <a:lvl8pPr indent="0" lvl="7" marL="0" algn="r">
              <a:spcBef>
                <a:spcPts val="0"/>
              </a:spcBef>
              <a:buNone/>
              <a:defRPr b="1" sz="1200">
                <a:solidFill>
                  <a:schemeClr val="lt1"/>
                </a:solidFill>
                <a:latin typeface="Arial"/>
                <a:ea typeface="Arial"/>
                <a:cs typeface="Arial"/>
                <a:sym typeface="Arial"/>
              </a:defRPr>
            </a:lvl8pPr>
            <a:lvl9pPr indent="0" lvl="8" marL="0" algn="r">
              <a:spcBef>
                <a:spcPts val="0"/>
              </a:spcBef>
              <a:buNone/>
              <a:defRPr b="1"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579" name="Google Shape;2579;p40"/>
          <p:cNvSpPr/>
          <p:nvPr>
            <p:ph idx="2" type="pic"/>
          </p:nvPr>
        </p:nvSpPr>
        <p:spPr>
          <a:xfrm>
            <a:off x="0" y="0"/>
            <a:ext cx="4883643" cy="6858000"/>
          </a:xfrm>
          <a:prstGeom prst="rect">
            <a:avLst/>
          </a:prstGeom>
          <a:solidFill>
            <a:srgbClr val="D8D8D8"/>
          </a:solidFill>
          <a:ln>
            <a:noFill/>
          </a:ln>
        </p:spPr>
      </p:sp>
      <p:sp>
        <p:nvSpPr>
          <p:cNvPr id="2580" name="Google Shape;2580;p40"/>
          <p:cNvSpPr txBox="1"/>
          <p:nvPr>
            <p:ph idx="1"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2581" name="Google Shape;2581;p40"/>
          <p:cNvGrpSpPr/>
          <p:nvPr/>
        </p:nvGrpSpPr>
        <p:grpSpPr>
          <a:xfrm>
            <a:off x="-3786165" y="-1"/>
            <a:ext cx="3693386" cy="6640349"/>
            <a:chOff x="-3786165" y="-1"/>
            <a:chExt cx="3693386" cy="6640349"/>
          </a:xfrm>
        </p:grpSpPr>
        <p:sp>
          <p:nvSpPr>
            <p:cNvPr id="2582" name="Google Shape;2582;p40"/>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583" name="Google Shape;2583;p40"/>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584" name="Google Shape;2584;p40"/>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585" name="Google Shape;2585;p40"/>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586" name="Google Shape;2586;p40"/>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2587" name="Google Shape;2587;p40"/>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2588" name="Google Shape;2588;p40"/>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2589" name="Google Shape;2589;p40"/>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2590" name="Google Shape;2590;p40"/>
            <p:cNvGrpSpPr/>
            <p:nvPr/>
          </p:nvGrpSpPr>
          <p:grpSpPr>
            <a:xfrm>
              <a:off x="-2485819" y="3479783"/>
              <a:ext cx="1222990" cy="563933"/>
              <a:chOff x="-2485819" y="3399207"/>
              <a:chExt cx="1222990" cy="563933"/>
            </a:xfrm>
          </p:grpSpPr>
          <p:sp>
            <p:nvSpPr>
              <p:cNvPr id="2591" name="Google Shape;2591;p40"/>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592" name="Google Shape;2592;p40"/>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2593" name="Google Shape;2593;p40"/>
              <p:cNvGrpSpPr/>
              <p:nvPr/>
            </p:nvGrpSpPr>
            <p:grpSpPr>
              <a:xfrm>
                <a:off x="-2403869" y="3460544"/>
                <a:ext cx="155951" cy="131922"/>
                <a:chOff x="12968836" y="3354170"/>
                <a:chExt cx="404806" cy="342433"/>
              </a:xfrm>
            </p:grpSpPr>
            <p:sp>
              <p:nvSpPr>
                <p:cNvPr id="2594" name="Google Shape;2594;p40"/>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595" name="Google Shape;2595;p40"/>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596" name="Google Shape;2596;p40"/>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597" name="Google Shape;2597;p40"/>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598" name="Google Shape;2598;p40"/>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599" name="Google Shape;2599;p40"/>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600" name="Google Shape;2600;p40"/>
              <p:cNvGrpSpPr/>
              <p:nvPr/>
            </p:nvGrpSpPr>
            <p:grpSpPr>
              <a:xfrm>
                <a:off x="-2463904" y="3680944"/>
                <a:ext cx="207219" cy="237490"/>
                <a:chOff x="12835752" y="3926551"/>
                <a:chExt cx="537889" cy="616458"/>
              </a:xfrm>
            </p:grpSpPr>
            <p:grpSp>
              <p:nvGrpSpPr>
                <p:cNvPr id="2601" name="Google Shape;2601;p40"/>
                <p:cNvGrpSpPr/>
                <p:nvPr/>
              </p:nvGrpSpPr>
              <p:grpSpPr>
                <a:xfrm>
                  <a:off x="13000382" y="4006891"/>
                  <a:ext cx="373259" cy="315747"/>
                  <a:chOff x="12968836" y="3354170"/>
                  <a:chExt cx="404806" cy="342433"/>
                </a:xfrm>
              </p:grpSpPr>
              <p:sp>
                <p:nvSpPr>
                  <p:cNvPr id="2602" name="Google Shape;2602;p40"/>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603" name="Google Shape;2603;p40"/>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04" name="Google Shape;2604;p40"/>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05" name="Google Shape;2605;p40"/>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06" name="Google Shape;2606;p40"/>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07" name="Google Shape;2607;p40"/>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608" name="Google Shape;2608;p40"/>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2609" name="Google Shape;2609;p40"/>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2610" name="Google Shape;2610;p40"/>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2611" name="Google Shape;2611;p40"/>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2612" name="Google Shape;2612;p40"/>
            <p:cNvGrpSpPr/>
            <p:nvPr/>
          </p:nvGrpSpPr>
          <p:grpSpPr>
            <a:xfrm>
              <a:off x="-3786165" y="5680652"/>
              <a:ext cx="3693386" cy="959696"/>
              <a:chOff x="-3786437" y="6163468"/>
              <a:chExt cx="3693386" cy="959696"/>
            </a:xfrm>
          </p:grpSpPr>
          <p:sp>
            <p:nvSpPr>
              <p:cNvPr id="2613" name="Google Shape;2613;p40"/>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2614" name="Google Shape;2614;p40"/>
              <p:cNvGrpSpPr/>
              <p:nvPr/>
            </p:nvGrpSpPr>
            <p:grpSpPr>
              <a:xfrm>
                <a:off x="-376736" y="6163468"/>
                <a:ext cx="283685" cy="283685"/>
                <a:chOff x="-510741" y="5913713"/>
                <a:chExt cx="267555" cy="267555"/>
              </a:xfrm>
            </p:grpSpPr>
            <p:sp>
              <p:nvSpPr>
                <p:cNvPr id="2615" name="Google Shape;2615;p40"/>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616" name="Google Shape;2616;p40"/>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617" name="Google Shape;2617;p40"/>
              <p:cNvGrpSpPr/>
              <p:nvPr/>
            </p:nvGrpSpPr>
            <p:grpSpPr>
              <a:xfrm>
                <a:off x="-938434" y="6420818"/>
                <a:ext cx="627798" cy="576693"/>
                <a:chOff x="-938434" y="4570310"/>
                <a:chExt cx="627798" cy="576693"/>
              </a:xfrm>
            </p:grpSpPr>
            <p:grpSp>
              <p:nvGrpSpPr>
                <p:cNvPr id="2618" name="Google Shape;2618;p40"/>
                <p:cNvGrpSpPr/>
                <p:nvPr/>
              </p:nvGrpSpPr>
              <p:grpSpPr>
                <a:xfrm>
                  <a:off x="-716116" y="4570310"/>
                  <a:ext cx="169778" cy="242385"/>
                  <a:chOff x="4768" y="2783"/>
                  <a:chExt cx="788" cy="1125"/>
                </a:xfrm>
              </p:grpSpPr>
              <p:sp>
                <p:nvSpPr>
                  <p:cNvPr id="2619" name="Google Shape;2619;p40"/>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620" name="Google Shape;2620;p40"/>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621" name="Google Shape;2621;p40"/>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622" name="Google Shape;2622;p40"/>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2623" name="Google Shape;2623;p40"/>
            <p:cNvGrpSpPr/>
            <p:nvPr/>
          </p:nvGrpSpPr>
          <p:grpSpPr>
            <a:xfrm>
              <a:off x="-3426806" y="5129582"/>
              <a:ext cx="514284" cy="506545"/>
              <a:chOff x="12617641" y="3403239"/>
              <a:chExt cx="752963" cy="741634"/>
            </a:xfrm>
          </p:grpSpPr>
          <p:grpSp>
            <p:nvGrpSpPr>
              <p:cNvPr id="2624" name="Google Shape;2624;p40"/>
              <p:cNvGrpSpPr/>
              <p:nvPr/>
            </p:nvGrpSpPr>
            <p:grpSpPr>
              <a:xfrm>
                <a:off x="12771530" y="3403239"/>
                <a:ext cx="467176" cy="448491"/>
                <a:chOff x="12782157" y="3403239"/>
                <a:chExt cx="467176" cy="448491"/>
              </a:xfrm>
            </p:grpSpPr>
            <p:grpSp>
              <p:nvGrpSpPr>
                <p:cNvPr id="2625" name="Google Shape;2625;p40"/>
                <p:cNvGrpSpPr/>
                <p:nvPr/>
              </p:nvGrpSpPr>
              <p:grpSpPr>
                <a:xfrm>
                  <a:off x="12782157" y="3403239"/>
                  <a:ext cx="412976" cy="396132"/>
                  <a:chOff x="13554906" y="3320109"/>
                  <a:chExt cx="443917" cy="425811"/>
                </a:xfrm>
              </p:grpSpPr>
              <p:grpSp>
                <p:nvGrpSpPr>
                  <p:cNvPr id="2626" name="Google Shape;2626;p40"/>
                  <p:cNvGrpSpPr/>
                  <p:nvPr/>
                </p:nvGrpSpPr>
                <p:grpSpPr>
                  <a:xfrm>
                    <a:off x="13554906" y="3320109"/>
                    <a:ext cx="443917" cy="425811"/>
                    <a:chOff x="12909684" y="1276143"/>
                    <a:chExt cx="443917" cy="425811"/>
                  </a:xfrm>
                </p:grpSpPr>
                <p:sp>
                  <p:nvSpPr>
                    <p:cNvPr id="2627" name="Google Shape;2627;p40"/>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628" name="Google Shape;2628;p40"/>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629" name="Google Shape;2629;p40"/>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630" name="Google Shape;2630;p40"/>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2631" name="Google Shape;2631;p40"/>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2632" name="Google Shape;2632;p40"/>
                <p:cNvGrpSpPr/>
                <p:nvPr/>
              </p:nvGrpSpPr>
              <p:grpSpPr>
                <a:xfrm>
                  <a:off x="13103513" y="3705268"/>
                  <a:ext cx="145820" cy="146462"/>
                  <a:chOff x="13096169" y="3602278"/>
                  <a:chExt cx="145820" cy="146462"/>
                </a:xfrm>
              </p:grpSpPr>
              <p:sp>
                <p:nvSpPr>
                  <p:cNvPr id="2633" name="Google Shape;2633;p40"/>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34" name="Google Shape;2634;p40"/>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635" name="Google Shape;2635;p40"/>
                <p:cNvGrpSpPr/>
                <p:nvPr/>
              </p:nvGrpSpPr>
              <p:grpSpPr>
                <a:xfrm rot="10800000">
                  <a:off x="13061402" y="3665637"/>
                  <a:ext cx="145820" cy="146462"/>
                  <a:chOff x="13096169" y="3602278"/>
                  <a:chExt cx="145820" cy="146462"/>
                </a:xfrm>
              </p:grpSpPr>
              <p:sp>
                <p:nvSpPr>
                  <p:cNvPr id="2636" name="Google Shape;2636;p40"/>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37" name="Google Shape;2637;p40"/>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638" name="Google Shape;2638;p40"/>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639" name="Google Shape;2639;p40"/>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640" name="Google Shape;2640;p40"/>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641" name="Google Shape;2641;p40"/>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642" name="Google Shape;2642;p40"/>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2643" name="Google Shape;2643;p40"/>
            <p:cNvGrpSpPr/>
            <p:nvPr/>
          </p:nvGrpSpPr>
          <p:grpSpPr>
            <a:xfrm>
              <a:off x="-3365484" y="1226982"/>
              <a:ext cx="446937" cy="406485"/>
              <a:chOff x="-3563526" y="1409294"/>
              <a:chExt cx="354190" cy="322133"/>
            </a:xfrm>
          </p:grpSpPr>
          <p:grpSp>
            <p:nvGrpSpPr>
              <p:cNvPr id="2644" name="Google Shape;2644;p40"/>
              <p:cNvGrpSpPr/>
              <p:nvPr/>
            </p:nvGrpSpPr>
            <p:grpSpPr>
              <a:xfrm>
                <a:off x="-3499992" y="1409294"/>
                <a:ext cx="225195" cy="195499"/>
                <a:chOff x="8987389" y="1361199"/>
                <a:chExt cx="2200275" cy="1914525"/>
              </a:xfrm>
            </p:grpSpPr>
            <p:sp>
              <p:nvSpPr>
                <p:cNvPr id="2645" name="Google Shape;2645;p40"/>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646" name="Google Shape;2646;p40"/>
                <p:cNvGrpSpPr/>
                <p:nvPr/>
              </p:nvGrpSpPr>
              <p:grpSpPr>
                <a:xfrm>
                  <a:off x="8987389" y="1361199"/>
                  <a:ext cx="2200275" cy="1914525"/>
                  <a:chOff x="8987389" y="1361199"/>
                  <a:chExt cx="2200275" cy="1914525"/>
                </a:xfrm>
              </p:grpSpPr>
              <p:sp>
                <p:nvSpPr>
                  <p:cNvPr id="2647" name="Google Shape;2647;p40"/>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648" name="Google Shape;2648;p40"/>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649" name="Google Shape;2649;p40"/>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M) + text | light mode">
  <p:cSld name="Image (M) + text | light mode">
    <p:bg>
      <p:bgPr>
        <a:solidFill>
          <a:schemeClr val="lt1"/>
        </a:solidFill>
      </p:bgPr>
    </p:bg>
    <p:spTree>
      <p:nvGrpSpPr>
        <p:cNvPr id="141" name="Shape 141"/>
        <p:cNvGrpSpPr/>
        <p:nvPr/>
      </p:nvGrpSpPr>
      <p:grpSpPr>
        <a:xfrm>
          <a:off x="0" y="0"/>
          <a:ext cx="0" cy="0"/>
          <a:chOff x="0" y="0"/>
          <a:chExt cx="0" cy="0"/>
        </a:xfrm>
      </p:grpSpPr>
      <p:sp>
        <p:nvSpPr>
          <p:cNvPr id="142" name="Google Shape;142;p14"/>
          <p:cNvSpPr/>
          <p:nvPr>
            <p:ph idx="2" type="pic"/>
          </p:nvPr>
        </p:nvSpPr>
        <p:spPr>
          <a:xfrm>
            <a:off x="0" y="0"/>
            <a:ext cx="6096000" cy="6858000"/>
          </a:xfrm>
          <a:prstGeom prst="rect">
            <a:avLst/>
          </a:prstGeom>
          <a:solidFill>
            <a:srgbClr val="D8D8D8"/>
          </a:solidFill>
          <a:ln>
            <a:noFill/>
          </a:ln>
        </p:spPr>
      </p:sp>
      <p:sp>
        <p:nvSpPr>
          <p:cNvPr id="143" name="Google Shape;143;p14"/>
          <p:cNvSpPr txBox="1"/>
          <p:nvPr>
            <p:ph idx="1" type="body"/>
          </p:nvPr>
        </p:nvSpPr>
        <p:spPr>
          <a:xfrm>
            <a:off x="6813763" y="1569104"/>
            <a:ext cx="4655999"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SzPts val="2400"/>
              <a:buChar char="•"/>
              <a:defRPr/>
            </a:lvl1pPr>
            <a:lvl2pPr indent="-381000" lvl="1" marL="914400" algn="l">
              <a:lnSpc>
                <a:spcPct val="90000"/>
              </a:lnSpc>
              <a:spcBef>
                <a:spcPts val="600"/>
              </a:spcBef>
              <a:spcAft>
                <a:spcPts val="0"/>
              </a:spcAft>
              <a:buSzPts val="2400"/>
              <a:buChar char="•"/>
              <a:defRPr/>
            </a:lvl2pPr>
            <a:lvl3pPr indent="-228600" lvl="2" marL="1371600" algn="l">
              <a:lnSpc>
                <a:spcPct val="90000"/>
              </a:lnSpc>
              <a:spcBef>
                <a:spcPts val="600"/>
              </a:spcBef>
              <a:spcAft>
                <a:spcPts val="0"/>
              </a:spcAft>
              <a:buSzPts val="2000"/>
              <a:buNone/>
              <a:defRPr/>
            </a:lvl3pPr>
            <a:lvl4pPr indent="-228600" lvl="3" marL="1828800" algn="l">
              <a:lnSpc>
                <a:spcPct val="90000"/>
              </a:lnSpc>
              <a:spcBef>
                <a:spcPts val="600"/>
              </a:spcBef>
              <a:spcAft>
                <a:spcPts val="0"/>
              </a:spcAft>
              <a:buClr>
                <a:schemeClr val="dk2"/>
              </a:buClr>
              <a:buSzPts val="3600"/>
              <a:buNone/>
              <a:defRPr/>
            </a:lvl4pPr>
            <a:lvl5pPr indent="-228600" lvl="4" marL="2286000" algn="l">
              <a:lnSpc>
                <a:spcPct val="90000"/>
              </a:lnSpc>
              <a:spcBef>
                <a:spcPts val="600"/>
              </a:spcBef>
              <a:spcAft>
                <a:spcPts val="0"/>
              </a:spcAft>
              <a:buClr>
                <a:schemeClr val="accent1"/>
              </a:buClr>
              <a:buSzPts val="2400"/>
              <a:buNone/>
              <a:defRPr/>
            </a:lvl5pPr>
            <a:lvl6pPr indent="-228600" lvl="5" marL="2743200" algn="l">
              <a:lnSpc>
                <a:spcPct val="90000"/>
              </a:lnSpc>
              <a:spcBef>
                <a:spcPts val="600"/>
              </a:spcBef>
              <a:spcAft>
                <a:spcPts val="0"/>
              </a:spcAft>
              <a:buSzPts val="2000"/>
              <a:buNone/>
              <a:defRPr/>
            </a:lvl6pPr>
            <a:lvl7pPr indent="-355600" lvl="6" marL="3200400" algn="l">
              <a:lnSpc>
                <a:spcPct val="90000"/>
              </a:lnSpc>
              <a:spcBef>
                <a:spcPts val="600"/>
              </a:spcBef>
              <a:spcAft>
                <a:spcPts val="0"/>
              </a:spcAft>
              <a:buSzPts val="2000"/>
              <a:buAutoNum type="arabicPeriod"/>
              <a:defRPr/>
            </a:lvl7pPr>
            <a:lvl8pPr indent="-355600" lvl="7" marL="3657600" algn="l">
              <a:lnSpc>
                <a:spcPct val="90000"/>
              </a:lnSpc>
              <a:spcBef>
                <a:spcPts val="600"/>
              </a:spcBef>
              <a:spcAft>
                <a:spcPts val="0"/>
              </a:spcAft>
              <a:buSzPts val="2000"/>
              <a:buAutoNum type="alphaLcPeriod"/>
              <a:defRPr/>
            </a:lvl8pPr>
            <a:lvl9pPr indent="-228600" lvl="8" marL="4114800" algn="l">
              <a:lnSpc>
                <a:spcPct val="90000"/>
              </a:lnSpc>
              <a:spcBef>
                <a:spcPts val="600"/>
              </a:spcBef>
              <a:spcAft>
                <a:spcPts val="600"/>
              </a:spcAft>
              <a:buSzPts val="1600"/>
              <a:buNone/>
              <a:defRPr/>
            </a:lvl9pPr>
          </a:lstStyle>
          <a:p/>
        </p:txBody>
      </p:sp>
      <p:sp>
        <p:nvSpPr>
          <p:cNvPr id="144" name="Google Shape;144;p14"/>
          <p:cNvSpPr/>
          <p:nvPr/>
        </p:nvSpPr>
        <p:spPr>
          <a:xfrm>
            <a:off x="0" y="-441330"/>
            <a:ext cx="310982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(M) + text | light mode</a:t>
            </a:r>
            <a:endParaRPr/>
          </a:p>
        </p:txBody>
      </p:sp>
      <p:sp>
        <p:nvSpPr>
          <p:cNvPr id="145" name="Google Shape;145;p14"/>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dk2"/>
                </a:solidFill>
                <a:latin typeface="Arial"/>
                <a:ea typeface="Arial"/>
                <a:cs typeface="Arial"/>
                <a:sym typeface="Arial"/>
              </a:defRPr>
            </a:lvl1pPr>
            <a:lvl2pPr indent="0" lvl="1" marL="0" algn="r">
              <a:spcBef>
                <a:spcPts val="0"/>
              </a:spcBef>
              <a:buNone/>
              <a:defRPr b="1" sz="1200">
                <a:solidFill>
                  <a:schemeClr val="dk2"/>
                </a:solidFill>
                <a:latin typeface="Arial"/>
                <a:ea typeface="Arial"/>
                <a:cs typeface="Arial"/>
                <a:sym typeface="Arial"/>
              </a:defRPr>
            </a:lvl2pPr>
            <a:lvl3pPr indent="0" lvl="2" marL="0" algn="r">
              <a:spcBef>
                <a:spcPts val="0"/>
              </a:spcBef>
              <a:buNone/>
              <a:defRPr b="1" sz="1200">
                <a:solidFill>
                  <a:schemeClr val="dk2"/>
                </a:solidFill>
                <a:latin typeface="Arial"/>
                <a:ea typeface="Arial"/>
                <a:cs typeface="Arial"/>
                <a:sym typeface="Arial"/>
              </a:defRPr>
            </a:lvl3pPr>
            <a:lvl4pPr indent="0" lvl="3" marL="0" algn="r">
              <a:spcBef>
                <a:spcPts val="0"/>
              </a:spcBef>
              <a:buNone/>
              <a:defRPr b="1" sz="1200">
                <a:solidFill>
                  <a:schemeClr val="dk2"/>
                </a:solidFill>
                <a:latin typeface="Arial"/>
                <a:ea typeface="Arial"/>
                <a:cs typeface="Arial"/>
                <a:sym typeface="Arial"/>
              </a:defRPr>
            </a:lvl4pPr>
            <a:lvl5pPr indent="0" lvl="4" marL="0" algn="r">
              <a:spcBef>
                <a:spcPts val="0"/>
              </a:spcBef>
              <a:buNone/>
              <a:defRPr b="1" sz="1200">
                <a:solidFill>
                  <a:schemeClr val="dk2"/>
                </a:solidFill>
                <a:latin typeface="Arial"/>
                <a:ea typeface="Arial"/>
                <a:cs typeface="Arial"/>
                <a:sym typeface="Arial"/>
              </a:defRPr>
            </a:lvl5pPr>
            <a:lvl6pPr indent="0" lvl="5" marL="0" algn="r">
              <a:spcBef>
                <a:spcPts val="0"/>
              </a:spcBef>
              <a:buNone/>
              <a:defRPr b="1" sz="1200">
                <a:solidFill>
                  <a:schemeClr val="dk2"/>
                </a:solidFill>
                <a:latin typeface="Arial"/>
                <a:ea typeface="Arial"/>
                <a:cs typeface="Arial"/>
                <a:sym typeface="Arial"/>
              </a:defRPr>
            </a:lvl6pPr>
            <a:lvl7pPr indent="0" lvl="6" marL="0" algn="r">
              <a:spcBef>
                <a:spcPts val="0"/>
              </a:spcBef>
              <a:buNone/>
              <a:defRPr b="1" sz="1200">
                <a:solidFill>
                  <a:schemeClr val="dk2"/>
                </a:solidFill>
                <a:latin typeface="Arial"/>
                <a:ea typeface="Arial"/>
                <a:cs typeface="Arial"/>
                <a:sym typeface="Arial"/>
              </a:defRPr>
            </a:lvl7pPr>
            <a:lvl8pPr indent="0" lvl="7" marL="0" algn="r">
              <a:spcBef>
                <a:spcPts val="0"/>
              </a:spcBef>
              <a:buNone/>
              <a:defRPr b="1" sz="1200">
                <a:solidFill>
                  <a:schemeClr val="dk2"/>
                </a:solidFill>
                <a:latin typeface="Arial"/>
                <a:ea typeface="Arial"/>
                <a:cs typeface="Arial"/>
                <a:sym typeface="Arial"/>
              </a:defRPr>
            </a:lvl8pPr>
            <a:lvl9pPr indent="0" lvl="8" marL="0" algn="r">
              <a:spcBef>
                <a:spcPts val="0"/>
              </a:spcBef>
              <a:buNone/>
              <a:defRPr b="1"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47" name="Google Shape;147;p14"/>
          <p:cNvSpPr txBox="1"/>
          <p:nvPr>
            <p:ph type="title"/>
          </p:nvPr>
        </p:nvSpPr>
        <p:spPr>
          <a:xfrm>
            <a:off x="6814198" y="722454"/>
            <a:ext cx="4655564" cy="3237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4"/>
          <p:cNvSpPr txBox="1"/>
          <p:nvPr>
            <p:ph idx="3" type="body"/>
          </p:nvPr>
        </p:nvSpPr>
        <p:spPr>
          <a:xfrm>
            <a:off x="0" y="4094329"/>
            <a:ext cx="6096000"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149" name="Google Shape;149;p14"/>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150" name="Google Shape;150;p14"/>
          <p:cNvGrpSpPr/>
          <p:nvPr/>
        </p:nvGrpSpPr>
        <p:grpSpPr>
          <a:xfrm>
            <a:off x="12377595" y="0"/>
            <a:ext cx="3693386" cy="5359349"/>
            <a:chOff x="-3786437" y="0"/>
            <a:chExt cx="3693386" cy="5359349"/>
          </a:xfrm>
        </p:grpSpPr>
        <p:sp>
          <p:nvSpPr>
            <p:cNvPr id="151" name="Google Shape;151;p14"/>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152" name="Google Shape;152;p14"/>
            <p:cNvSpPr/>
            <p:nvPr/>
          </p:nvSpPr>
          <p:spPr>
            <a:xfrm>
              <a:off x="-3604183" y="18374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153" name="Google Shape;153;p14"/>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Bullet</a:t>
              </a:r>
              <a:endParaRPr/>
            </a:p>
          </p:txBody>
        </p:sp>
        <p:sp>
          <p:nvSpPr>
            <p:cNvPr id="154" name="Google Shape;154;p14"/>
            <p:cNvSpPr/>
            <p:nvPr/>
          </p:nvSpPr>
          <p:spPr>
            <a:xfrm>
              <a:off x="-3604183" y="212876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155" name="Google Shape;155;p14"/>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156" name="Google Shape;156;p14"/>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Sub-bullet </a:t>
              </a:r>
              <a:endParaRPr/>
            </a:p>
          </p:txBody>
        </p:sp>
        <p:sp>
          <p:nvSpPr>
            <p:cNvPr id="157" name="Google Shape;157;p14"/>
            <p:cNvSpPr/>
            <p:nvPr/>
          </p:nvSpPr>
          <p:spPr>
            <a:xfrm>
              <a:off x="-3604183" y="242005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158" name="Google Shape;158;p14"/>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159" name="Google Shape;159;p14"/>
            <p:cNvSpPr/>
            <p:nvPr/>
          </p:nvSpPr>
          <p:spPr>
            <a:xfrm>
              <a:off x="-3604183" y="2711336"/>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160" name="Google Shape;160;p14"/>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161" name="Google Shape;161;p14"/>
            <p:cNvSpPr/>
            <p:nvPr/>
          </p:nvSpPr>
          <p:spPr>
            <a:xfrm>
              <a:off x="-3604183" y="3002620"/>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5</a:t>
              </a:r>
              <a:endParaRPr/>
            </a:p>
          </p:txBody>
        </p:sp>
        <p:sp>
          <p:nvSpPr>
            <p:cNvPr id="162" name="Google Shape;162;p14"/>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accent1"/>
                  </a:solidFill>
                  <a:latin typeface="Arial"/>
                  <a:ea typeface="Arial"/>
                  <a:cs typeface="Arial"/>
                  <a:sym typeface="Arial"/>
                </a:rPr>
                <a:t>Subtitle</a:t>
              </a:r>
              <a:endParaRPr/>
            </a:p>
          </p:txBody>
        </p:sp>
        <p:sp>
          <p:nvSpPr>
            <p:cNvPr id="163" name="Google Shape;163;p14"/>
            <p:cNvSpPr/>
            <p:nvPr/>
          </p:nvSpPr>
          <p:spPr>
            <a:xfrm>
              <a:off x="-3604183" y="329390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6</a:t>
              </a:r>
              <a:endParaRPr/>
            </a:p>
          </p:txBody>
        </p:sp>
        <p:sp>
          <p:nvSpPr>
            <p:cNvPr id="164" name="Google Shape;164;p14"/>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Arial"/>
                <a:buAutoNum type="arabicPeriod"/>
              </a:pPr>
              <a:r>
                <a:rPr b="0" i="0" lang="en-GB" sz="1400" u="none" cap="none" strike="noStrike">
                  <a:solidFill>
                    <a:schemeClr val="dk1"/>
                  </a:solidFill>
                  <a:latin typeface="Arial"/>
                  <a:ea typeface="Arial"/>
                  <a:cs typeface="Arial"/>
                  <a:sym typeface="Arial"/>
                </a:rPr>
                <a:t>Numerical bullet</a:t>
              </a:r>
              <a:endParaRPr/>
            </a:p>
          </p:txBody>
        </p:sp>
        <p:sp>
          <p:nvSpPr>
            <p:cNvPr id="165" name="Google Shape;165;p14"/>
            <p:cNvSpPr/>
            <p:nvPr/>
          </p:nvSpPr>
          <p:spPr>
            <a:xfrm>
              <a:off x="-3604183" y="358518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7</a:t>
              </a:r>
              <a:endParaRPr/>
            </a:p>
          </p:txBody>
        </p:sp>
        <p:sp>
          <p:nvSpPr>
            <p:cNvPr id="166" name="Google Shape;166;p14"/>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accent1"/>
                </a:buClr>
                <a:buSzPts val="1400"/>
                <a:buFont typeface="Arial"/>
                <a:buAutoNum type="alphaLcPeriod"/>
              </a:pPr>
              <a:r>
                <a:rPr b="0" i="0" lang="en-GB" sz="1400" u="none" cap="none" strike="noStrike">
                  <a:solidFill>
                    <a:schemeClr val="dk1"/>
                  </a:solidFill>
                  <a:latin typeface="Arial"/>
                  <a:ea typeface="Arial"/>
                  <a:cs typeface="Arial"/>
                  <a:sym typeface="Arial"/>
                </a:rPr>
                <a:t>Alphabetical bullet</a:t>
              </a:r>
              <a:endParaRPr/>
            </a:p>
          </p:txBody>
        </p:sp>
        <p:sp>
          <p:nvSpPr>
            <p:cNvPr id="167" name="Google Shape;167;p14"/>
            <p:cNvSpPr/>
            <p:nvPr/>
          </p:nvSpPr>
          <p:spPr>
            <a:xfrm>
              <a:off x="-3604183" y="387647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8</a:t>
              </a:r>
              <a:endParaRPr/>
            </a:p>
          </p:txBody>
        </p:sp>
        <p:sp>
          <p:nvSpPr>
            <p:cNvPr id="168" name="Google Shape;168;p14"/>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rgbClr val="000000"/>
                  </a:solidFill>
                  <a:latin typeface="Arial"/>
                  <a:ea typeface="Arial"/>
                  <a:cs typeface="Arial"/>
                  <a:sym typeface="Arial"/>
                </a:rPr>
                <a:t>Source</a:t>
              </a:r>
              <a:endParaRPr/>
            </a:p>
          </p:txBody>
        </p:sp>
        <p:sp>
          <p:nvSpPr>
            <p:cNvPr id="169" name="Google Shape;169;p14"/>
            <p:cNvSpPr/>
            <p:nvPr/>
          </p:nvSpPr>
          <p:spPr>
            <a:xfrm>
              <a:off x="-3604183" y="416859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9</a:t>
              </a:r>
              <a:endParaRPr/>
            </a:p>
          </p:txBody>
        </p:sp>
        <p:sp>
          <p:nvSpPr>
            <p:cNvPr id="170" name="Google Shape;170;p14"/>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171" name="Google Shape;171;p14"/>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172" name="Google Shape;172;p14"/>
            <p:cNvGrpSpPr/>
            <p:nvPr/>
          </p:nvGrpSpPr>
          <p:grpSpPr>
            <a:xfrm>
              <a:off x="-376736" y="4400186"/>
              <a:ext cx="283685" cy="283685"/>
              <a:chOff x="-510741" y="5913713"/>
              <a:chExt cx="267555" cy="267555"/>
            </a:xfrm>
          </p:grpSpPr>
          <p:sp>
            <p:nvSpPr>
              <p:cNvPr id="173" name="Google Shape;173;p14"/>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174" name="Google Shape;174;p14"/>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175" name="Google Shape;175;p14"/>
            <p:cNvGrpSpPr/>
            <p:nvPr/>
          </p:nvGrpSpPr>
          <p:grpSpPr>
            <a:xfrm>
              <a:off x="-3605171" y="458674"/>
              <a:ext cx="3234311" cy="558875"/>
              <a:chOff x="-3605171" y="458674"/>
              <a:chExt cx="3234311" cy="558875"/>
            </a:xfrm>
          </p:grpSpPr>
          <p:sp>
            <p:nvSpPr>
              <p:cNvPr id="176" name="Google Shape;176;p14"/>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177" name="Google Shape;177;p14"/>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178" name="Google Shape;178;p14"/>
              <p:cNvGrpSpPr/>
              <p:nvPr/>
            </p:nvGrpSpPr>
            <p:grpSpPr>
              <a:xfrm>
                <a:off x="-3386247" y="830871"/>
                <a:ext cx="139423" cy="109566"/>
                <a:chOff x="-2866744" y="827071"/>
                <a:chExt cx="168701" cy="132575"/>
              </a:xfrm>
            </p:grpSpPr>
            <p:grpSp>
              <p:nvGrpSpPr>
                <p:cNvPr id="179" name="Google Shape;179;p14"/>
                <p:cNvGrpSpPr/>
                <p:nvPr/>
              </p:nvGrpSpPr>
              <p:grpSpPr>
                <a:xfrm>
                  <a:off x="-2866744" y="827071"/>
                  <a:ext cx="168701" cy="132575"/>
                  <a:chOff x="-2866744" y="827071"/>
                  <a:chExt cx="168701" cy="132575"/>
                </a:xfrm>
              </p:grpSpPr>
              <p:cxnSp>
                <p:nvCxnSpPr>
                  <p:cNvPr id="180" name="Google Shape;180;p14"/>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81" name="Google Shape;181;p14"/>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82" name="Google Shape;182;p14"/>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83" name="Google Shape;183;p14"/>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84" name="Google Shape;184;p14"/>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85" name="Google Shape;185;p14"/>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186" name="Google Shape;186;p14"/>
              <p:cNvGrpSpPr/>
              <p:nvPr/>
            </p:nvGrpSpPr>
            <p:grpSpPr>
              <a:xfrm>
                <a:off x="-3605171" y="830871"/>
                <a:ext cx="139423" cy="109566"/>
                <a:chOff x="-2866744" y="518074"/>
                <a:chExt cx="168701" cy="132575"/>
              </a:xfrm>
            </p:grpSpPr>
            <p:grpSp>
              <p:nvGrpSpPr>
                <p:cNvPr id="187" name="Google Shape;187;p14"/>
                <p:cNvGrpSpPr/>
                <p:nvPr/>
              </p:nvGrpSpPr>
              <p:grpSpPr>
                <a:xfrm>
                  <a:off x="-2866744" y="518074"/>
                  <a:ext cx="168701" cy="132575"/>
                  <a:chOff x="-2866744" y="518074"/>
                  <a:chExt cx="168701" cy="132575"/>
                </a:xfrm>
              </p:grpSpPr>
              <p:cxnSp>
                <p:nvCxnSpPr>
                  <p:cNvPr id="188" name="Google Shape;188;p14"/>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89" name="Google Shape;189;p14"/>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90" name="Google Shape;190;p14"/>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91" name="Google Shape;191;p14"/>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192" name="Google Shape;192;p14"/>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193" name="Google Shape;193;p14"/>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194" name="Google Shape;194;p14"/>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195" name="Google Shape;195;p14"/>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196" name="Google Shape;196;p14"/>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197" name="Google Shape;197;p14"/>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198" name="Google Shape;198;p14"/>
              <p:cNvGrpSpPr/>
              <p:nvPr/>
            </p:nvGrpSpPr>
            <p:grpSpPr>
              <a:xfrm>
                <a:off x="-2916763" y="769168"/>
                <a:ext cx="268738" cy="248381"/>
                <a:chOff x="-2916763" y="769168"/>
                <a:chExt cx="268738" cy="248381"/>
              </a:xfrm>
            </p:grpSpPr>
            <p:sp>
              <p:nvSpPr>
                <p:cNvPr id="199" name="Google Shape;199;p14"/>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200" name="Google Shape;200;p14"/>
                <p:cNvGrpSpPr/>
                <p:nvPr/>
              </p:nvGrpSpPr>
              <p:grpSpPr>
                <a:xfrm>
                  <a:off x="-2866744" y="827071"/>
                  <a:ext cx="168701" cy="132575"/>
                  <a:chOff x="-2866744" y="827071"/>
                  <a:chExt cx="168701" cy="132575"/>
                </a:xfrm>
              </p:grpSpPr>
              <p:cxnSp>
                <p:nvCxnSpPr>
                  <p:cNvPr id="201" name="Google Shape;201;p14"/>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2" name="Google Shape;202;p14"/>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3" name="Google Shape;203;p14"/>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4" name="Google Shape;204;p14"/>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05" name="Google Shape;205;p14"/>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206" name="Google Shape;206;p14"/>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07" name="Google Shape;207;p14"/>
              <p:cNvGrpSpPr/>
              <p:nvPr/>
            </p:nvGrpSpPr>
            <p:grpSpPr>
              <a:xfrm>
                <a:off x="-2916763" y="460171"/>
                <a:ext cx="268738" cy="248381"/>
                <a:chOff x="-2916763" y="460171"/>
                <a:chExt cx="268738" cy="248381"/>
              </a:xfrm>
            </p:grpSpPr>
            <p:sp>
              <p:nvSpPr>
                <p:cNvPr id="208" name="Google Shape;208;p14"/>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209" name="Google Shape;209;p14"/>
                <p:cNvGrpSpPr/>
                <p:nvPr/>
              </p:nvGrpSpPr>
              <p:grpSpPr>
                <a:xfrm>
                  <a:off x="-2866744" y="518074"/>
                  <a:ext cx="168701" cy="132575"/>
                  <a:chOff x="-2866744" y="518074"/>
                  <a:chExt cx="168701" cy="132575"/>
                </a:xfrm>
              </p:grpSpPr>
              <p:cxnSp>
                <p:nvCxnSpPr>
                  <p:cNvPr id="210" name="Google Shape;210;p14"/>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1" name="Google Shape;211;p14"/>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2" name="Google Shape;212;p14"/>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3" name="Google Shape;213;p14"/>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214" name="Google Shape;214;p14"/>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215" name="Google Shape;215;p14"/>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216" name="Google Shape;216;p14"/>
            <p:cNvGrpSpPr/>
            <p:nvPr/>
          </p:nvGrpSpPr>
          <p:grpSpPr>
            <a:xfrm>
              <a:off x="-938434" y="4663037"/>
              <a:ext cx="627798" cy="576693"/>
              <a:chOff x="-1753862" y="6112775"/>
              <a:chExt cx="759635" cy="697798"/>
            </a:xfrm>
          </p:grpSpPr>
          <p:grpSp>
            <p:nvGrpSpPr>
              <p:cNvPr id="217" name="Google Shape;217;p14"/>
              <p:cNvGrpSpPr/>
              <p:nvPr/>
            </p:nvGrpSpPr>
            <p:grpSpPr>
              <a:xfrm>
                <a:off x="-1484858" y="6112775"/>
                <a:ext cx="205431" cy="293286"/>
                <a:chOff x="4768" y="2783"/>
                <a:chExt cx="788" cy="1125"/>
              </a:xfrm>
            </p:grpSpPr>
            <p:sp>
              <p:nvSpPr>
                <p:cNvPr id="218" name="Google Shape;218;p14"/>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19" name="Google Shape;219;p14"/>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20" name="Google Shape;220;p14"/>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21" name="Google Shape;221;p14"/>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222" name="Google Shape;222;p14"/>
          <p:cNvGrpSpPr/>
          <p:nvPr/>
        </p:nvGrpSpPr>
        <p:grpSpPr>
          <a:xfrm>
            <a:off x="-3786165" y="-1"/>
            <a:ext cx="3693386" cy="6640349"/>
            <a:chOff x="-3786165" y="-1"/>
            <a:chExt cx="3693386" cy="6640349"/>
          </a:xfrm>
        </p:grpSpPr>
        <p:sp>
          <p:nvSpPr>
            <p:cNvPr id="223" name="Google Shape;223;p14"/>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24" name="Google Shape;224;p14"/>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25" name="Google Shape;225;p14"/>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26" name="Google Shape;226;p14"/>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27" name="Google Shape;227;p14"/>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228" name="Google Shape;228;p14"/>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229" name="Google Shape;229;p14"/>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230" name="Google Shape;230;p14"/>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231" name="Google Shape;231;p14"/>
            <p:cNvGrpSpPr/>
            <p:nvPr/>
          </p:nvGrpSpPr>
          <p:grpSpPr>
            <a:xfrm>
              <a:off x="-2485819" y="3479783"/>
              <a:ext cx="1222990" cy="563933"/>
              <a:chOff x="-2485819" y="3399207"/>
              <a:chExt cx="1222990" cy="563933"/>
            </a:xfrm>
          </p:grpSpPr>
          <p:sp>
            <p:nvSpPr>
              <p:cNvPr id="232" name="Google Shape;232;p14"/>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33" name="Google Shape;233;p14"/>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234" name="Google Shape;234;p14"/>
              <p:cNvGrpSpPr/>
              <p:nvPr/>
            </p:nvGrpSpPr>
            <p:grpSpPr>
              <a:xfrm>
                <a:off x="-2403869" y="3460544"/>
                <a:ext cx="155951" cy="131922"/>
                <a:chOff x="12968836" y="3354170"/>
                <a:chExt cx="404806" cy="342433"/>
              </a:xfrm>
            </p:grpSpPr>
            <p:sp>
              <p:nvSpPr>
                <p:cNvPr id="235" name="Google Shape;235;p14"/>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36" name="Google Shape;236;p14"/>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37" name="Google Shape;237;p14"/>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38" name="Google Shape;238;p14"/>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39" name="Google Shape;239;p14"/>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0" name="Google Shape;240;p14"/>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41" name="Google Shape;241;p14"/>
              <p:cNvGrpSpPr/>
              <p:nvPr/>
            </p:nvGrpSpPr>
            <p:grpSpPr>
              <a:xfrm>
                <a:off x="-2463904" y="3680944"/>
                <a:ext cx="207219" cy="237490"/>
                <a:chOff x="12835752" y="3926551"/>
                <a:chExt cx="537889" cy="616458"/>
              </a:xfrm>
            </p:grpSpPr>
            <p:grpSp>
              <p:nvGrpSpPr>
                <p:cNvPr id="242" name="Google Shape;242;p14"/>
                <p:cNvGrpSpPr/>
                <p:nvPr/>
              </p:nvGrpSpPr>
              <p:grpSpPr>
                <a:xfrm>
                  <a:off x="13000382" y="4006891"/>
                  <a:ext cx="373259" cy="315747"/>
                  <a:chOff x="12968836" y="3354170"/>
                  <a:chExt cx="404806" cy="342433"/>
                </a:xfrm>
              </p:grpSpPr>
              <p:sp>
                <p:nvSpPr>
                  <p:cNvPr id="243" name="Google Shape;243;p14"/>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44" name="Google Shape;244;p14"/>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5" name="Google Shape;245;p14"/>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6" name="Google Shape;246;p14"/>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7" name="Google Shape;247;p14"/>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48" name="Google Shape;248;p14"/>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49" name="Google Shape;249;p14"/>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250" name="Google Shape;250;p14"/>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251" name="Google Shape;251;p14"/>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252" name="Google Shape;252;p14"/>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253" name="Google Shape;253;p14"/>
            <p:cNvGrpSpPr/>
            <p:nvPr/>
          </p:nvGrpSpPr>
          <p:grpSpPr>
            <a:xfrm>
              <a:off x="-3786165" y="5680652"/>
              <a:ext cx="3693386" cy="959696"/>
              <a:chOff x="-3786437" y="6163468"/>
              <a:chExt cx="3693386" cy="959696"/>
            </a:xfrm>
          </p:grpSpPr>
          <p:sp>
            <p:nvSpPr>
              <p:cNvPr id="254" name="Google Shape;254;p14"/>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255" name="Google Shape;255;p14"/>
              <p:cNvGrpSpPr/>
              <p:nvPr/>
            </p:nvGrpSpPr>
            <p:grpSpPr>
              <a:xfrm>
                <a:off x="-376736" y="6163468"/>
                <a:ext cx="283685" cy="283685"/>
                <a:chOff x="-510741" y="5913713"/>
                <a:chExt cx="267555" cy="267555"/>
              </a:xfrm>
            </p:grpSpPr>
            <p:sp>
              <p:nvSpPr>
                <p:cNvPr id="256" name="Google Shape;256;p14"/>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57" name="Google Shape;257;p14"/>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58" name="Google Shape;258;p14"/>
              <p:cNvGrpSpPr/>
              <p:nvPr/>
            </p:nvGrpSpPr>
            <p:grpSpPr>
              <a:xfrm>
                <a:off x="-938434" y="6420818"/>
                <a:ext cx="627798" cy="576693"/>
                <a:chOff x="-938434" y="4570310"/>
                <a:chExt cx="627798" cy="576693"/>
              </a:xfrm>
            </p:grpSpPr>
            <p:grpSp>
              <p:nvGrpSpPr>
                <p:cNvPr id="259" name="Google Shape;259;p14"/>
                <p:cNvGrpSpPr/>
                <p:nvPr/>
              </p:nvGrpSpPr>
              <p:grpSpPr>
                <a:xfrm>
                  <a:off x="-716116" y="4570310"/>
                  <a:ext cx="169778" cy="242385"/>
                  <a:chOff x="4768" y="2783"/>
                  <a:chExt cx="788" cy="1125"/>
                </a:xfrm>
              </p:grpSpPr>
              <p:sp>
                <p:nvSpPr>
                  <p:cNvPr id="260" name="Google Shape;260;p14"/>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61" name="Google Shape;261;p14"/>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62" name="Google Shape;262;p14"/>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63" name="Google Shape;263;p14"/>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264" name="Google Shape;264;p14"/>
            <p:cNvGrpSpPr/>
            <p:nvPr/>
          </p:nvGrpSpPr>
          <p:grpSpPr>
            <a:xfrm>
              <a:off x="-3426806" y="5129582"/>
              <a:ext cx="514284" cy="506545"/>
              <a:chOff x="12617641" y="3403239"/>
              <a:chExt cx="752963" cy="741634"/>
            </a:xfrm>
          </p:grpSpPr>
          <p:grpSp>
            <p:nvGrpSpPr>
              <p:cNvPr id="265" name="Google Shape;265;p14"/>
              <p:cNvGrpSpPr/>
              <p:nvPr/>
            </p:nvGrpSpPr>
            <p:grpSpPr>
              <a:xfrm>
                <a:off x="12771530" y="3403239"/>
                <a:ext cx="467176" cy="448491"/>
                <a:chOff x="12782157" y="3403239"/>
                <a:chExt cx="467176" cy="448491"/>
              </a:xfrm>
            </p:grpSpPr>
            <p:grpSp>
              <p:nvGrpSpPr>
                <p:cNvPr id="266" name="Google Shape;266;p14"/>
                <p:cNvGrpSpPr/>
                <p:nvPr/>
              </p:nvGrpSpPr>
              <p:grpSpPr>
                <a:xfrm>
                  <a:off x="12782157" y="3403239"/>
                  <a:ext cx="412976" cy="396132"/>
                  <a:chOff x="13554906" y="3320109"/>
                  <a:chExt cx="443917" cy="425811"/>
                </a:xfrm>
              </p:grpSpPr>
              <p:grpSp>
                <p:nvGrpSpPr>
                  <p:cNvPr id="267" name="Google Shape;267;p14"/>
                  <p:cNvGrpSpPr/>
                  <p:nvPr/>
                </p:nvGrpSpPr>
                <p:grpSpPr>
                  <a:xfrm>
                    <a:off x="13554906" y="3320109"/>
                    <a:ext cx="443917" cy="425811"/>
                    <a:chOff x="12909684" y="1276143"/>
                    <a:chExt cx="443917" cy="425811"/>
                  </a:xfrm>
                </p:grpSpPr>
                <p:sp>
                  <p:nvSpPr>
                    <p:cNvPr id="268" name="Google Shape;268;p14"/>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69" name="Google Shape;269;p14"/>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70" name="Google Shape;270;p14"/>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71" name="Google Shape;271;p14"/>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272" name="Google Shape;272;p14"/>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273" name="Google Shape;273;p14"/>
                <p:cNvGrpSpPr/>
                <p:nvPr/>
              </p:nvGrpSpPr>
              <p:grpSpPr>
                <a:xfrm>
                  <a:off x="13103513" y="3705268"/>
                  <a:ext cx="145820" cy="146462"/>
                  <a:chOff x="13096169" y="3602278"/>
                  <a:chExt cx="145820" cy="146462"/>
                </a:xfrm>
              </p:grpSpPr>
              <p:sp>
                <p:nvSpPr>
                  <p:cNvPr id="274" name="Google Shape;274;p14"/>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75" name="Google Shape;275;p14"/>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76" name="Google Shape;276;p14"/>
                <p:cNvGrpSpPr/>
                <p:nvPr/>
              </p:nvGrpSpPr>
              <p:grpSpPr>
                <a:xfrm rot="10800000">
                  <a:off x="13061402" y="3665637"/>
                  <a:ext cx="145820" cy="146462"/>
                  <a:chOff x="13096169" y="3602278"/>
                  <a:chExt cx="145820" cy="146462"/>
                </a:xfrm>
              </p:grpSpPr>
              <p:sp>
                <p:nvSpPr>
                  <p:cNvPr id="277" name="Google Shape;277;p14"/>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78" name="Google Shape;278;p14"/>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79" name="Google Shape;279;p14"/>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80" name="Google Shape;280;p14"/>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81" name="Google Shape;281;p14"/>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82" name="Google Shape;282;p14"/>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83" name="Google Shape;283;p14"/>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284" name="Google Shape;284;p14"/>
            <p:cNvGrpSpPr/>
            <p:nvPr/>
          </p:nvGrpSpPr>
          <p:grpSpPr>
            <a:xfrm>
              <a:off x="-3365484" y="1226982"/>
              <a:ext cx="446937" cy="406485"/>
              <a:chOff x="-3563526" y="1409294"/>
              <a:chExt cx="354190" cy="322133"/>
            </a:xfrm>
          </p:grpSpPr>
          <p:grpSp>
            <p:nvGrpSpPr>
              <p:cNvPr id="285" name="Google Shape;285;p14"/>
              <p:cNvGrpSpPr/>
              <p:nvPr/>
            </p:nvGrpSpPr>
            <p:grpSpPr>
              <a:xfrm>
                <a:off x="-3499992" y="1409294"/>
                <a:ext cx="225195" cy="195499"/>
                <a:chOff x="8987389" y="1361199"/>
                <a:chExt cx="2200275" cy="1914525"/>
              </a:xfrm>
            </p:grpSpPr>
            <p:sp>
              <p:nvSpPr>
                <p:cNvPr id="286" name="Google Shape;286;p14"/>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87" name="Google Shape;287;p14"/>
                <p:cNvGrpSpPr/>
                <p:nvPr/>
              </p:nvGrpSpPr>
              <p:grpSpPr>
                <a:xfrm>
                  <a:off x="8987389" y="1361199"/>
                  <a:ext cx="2200275" cy="1914525"/>
                  <a:chOff x="8987389" y="1361199"/>
                  <a:chExt cx="2200275" cy="1914525"/>
                </a:xfrm>
              </p:grpSpPr>
              <p:sp>
                <p:nvSpPr>
                  <p:cNvPr id="288" name="Google Shape;288;p14"/>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89" name="Google Shape;289;p14"/>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90" name="Google Shape;290;p14"/>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2">
  <p:cSld name="Custom #2">
    <p:bg>
      <p:bgPr>
        <a:solidFill>
          <a:schemeClr val="accent1"/>
        </a:solidFill>
      </p:bgPr>
    </p:bg>
    <p:spTree>
      <p:nvGrpSpPr>
        <p:cNvPr id="2650" name="Shape 2650"/>
        <p:cNvGrpSpPr/>
        <p:nvPr/>
      </p:nvGrpSpPr>
      <p:grpSpPr>
        <a:xfrm>
          <a:off x="0" y="0"/>
          <a:ext cx="0" cy="0"/>
          <a:chOff x="0" y="0"/>
          <a:chExt cx="0" cy="0"/>
        </a:xfrm>
      </p:grpSpPr>
      <p:sp>
        <p:nvSpPr>
          <p:cNvPr id="2651" name="Google Shape;2651;p41"/>
          <p:cNvSpPr/>
          <p:nvPr/>
        </p:nvSpPr>
        <p:spPr>
          <a:xfrm>
            <a:off x="-10751" y="0"/>
            <a:ext cx="12202751" cy="6858000"/>
          </a:xfrm>
          <a:custGeom>
            <a:rect b="b" l="l" r="r" t="t"/>
            <a:pathLst>
              <a:path extrusionOk="0" h="6858000" w="12202751">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rPr lang="en-GB" sz="1600">
                <a:solidFill>
                  <a:schemeClr val="lt1"/>
                </a:solidFill>
                <a:latin typeface="Arial"/>
                <a:ea typeface="Arial"/>
                <a:cs typeface="Arial"/>
                <a:sym typeface="Arial"/>
              </a:rPr>
              <a:t> </a:t>
            </a:r>
            <a:endParaRPr sz="1600">
              <a:solidFill>
                <a:schemeClr val="lt1"/>
              </a:solidFill>
              <a:latin typeface="Arial"/>
              <a:ea typeface="Arial"/>
              <a:cs typeface="Arial"/>
              <a:sym typeface="Arial"/>
            </a:endParaRPr>
          </a:p>
        </p:txBody>
      </p:sp>
      <p:sp>
        <p:nvSpPr>
          <p:cNvPr id="2652" name="Google Shape;2652;p41"/>
          <p:cNvSpPr txBox="1"/>
          <p:nvPr>
            <p:ph type="title"/>
          </p:nvPr>
        </p:nvSpPr>
        <p:spPr>
          <a:xfrm>
            <a:off x="0" y="-429019"/>
            <a:ext cx="117981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3" name="Google Shape;2653;p41"/>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4" name="Google Shape;2654;p41"/>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655" name="Google Shape;2655;p41"/>
          <p:cNvSpPr/>
          <p:nvPr/>
        </p:nvSpPr>
        <p:spPr>
          <a:xfrm>
            <a:off x="-10751" y="3282846"/>
            <a:ext cx="12192000" cy="3575154"/>
          </a:xfrm>
          <a:prstGeom prst="rect">
            <a:avLst/>
          </a:prstGeom>
          <a:solidFill>
            <a:schemeClr val="lt1"/>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2656" name="Google Shape;2656;p41"/>
          <p:cNvSpPr/>
          <p:nvPr>
            <p:ph idx="2" type="pic"/>
          </p:nvPr>
        </p:nvSpPr>
        <p:spPr>
          <a:xfrm>
            <a:off x="721079" y="719138"/>
            <a:ext cx="3318867" cy="5281612"/>
          </a:xfrm>
          <a:prstGeom prst="rect">
            <a:avLst/>
          </a:prstGeom>
          <a:solidFill>
            <a:srgbClr val="D8D8D8"/>
          </a:solidFill>
          <a:ln>
            <a:noFill/>
          </a:ln>
        </p:spPr>
      </p:sp>
      <p:grpSp>
        <p:nvGrpSpPr>
          <p:cNvPr id="2657" name="Google Shape;2657;p41"/>
          <p:cNvGrpSpPr/>
          <p:nvPr/>
        </p:nvGrpSpPr>
        <p:grpSpPr>
          <a:xfrm>
            <a:off x="-3786164" y="0"/>
            <a:ext cx="3693113" cy="5054643"/>
            <a:chOff x="-3786164" y="0"/>
            <a:chExt cx="3693113" cy="5054643"/>
          </a:xfrm>
        </p:grpSpPr>
        <p:sp>
          <p:nvSpPr>
            <p:cNvPr id="2658" name="Google Shape;2658;p41"/>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659" name="Google Shape;2659;p41"/>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660" name="Google Shape;2660;p41"/>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661" name="Google Shape;2661;p41"/>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662" name="Google Shape;2662;p41"/>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663" name="Google Shape;2663;p41"/>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664" name="Google Shape;2664;p41"/>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665" name="Google Shape;2665;p41"/>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666" name="Google Shape;2666;p41"/>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667" name="Google Shape;2667;p41"/>
            <p:cNvGrpSpPr/>
            <p:nvPr/>
          </p:nvGrpSpPr>
          <p:grpSpPr>
            <a:xfrm>
              <a:off x="-3414453" y="3534339"/>
              <a:ext cx="514284" cy="506545"/>
              <a:chOff x="12617641" y="3403239"/>
              <a:chExt cx="752963" cy="741634"/>
            </a:xfrm>
          </p:grpSpPr>
          <p:grpSp>
            <p:nvGrpSpPr>
              <p:cNvPr id="2668" name="Google Shape;2668;p41"/>
              <p:cNvGrpSpPr/>
              <p:nvPr/>
            </p:nvGrpSpPr>
            <p:grpSpPr>
              <a:xfrm>
                <a:off x="12771530" y="3403239"/>
                <a:ext cx="467176" cy="448491"/>
                <a:chOff x="12782157" y="3403239"/>
                <a:chExt cx="467176" cy="448491"/>
              </a:xfrm>
            </p:grpSpPr>
            <p:grpSp>
              <p:nvGrpSpPr>
                <p:cNvPr id="2669" name="Google Shape;2669;p41"/>
                <p:cNvGrpSpPr/>
                <p:nvPr/>
              </p:nvGrpSpPr>
              <p:grpSpPr>
                <a:xfrm>
                  <a:off x="12782157" y="3403239"/>
                  <a:ext cx="412976" cy="396132"/>
                  <a:chOff x="13554906" y="3320109"/>
                  <a:chExt cx="443917" cy="425811"/>
                </a:xfrm>
              </p:grpSpPr>
              <p:grpSp>
                <p:nvGrpSpPr>
                  <p:cNvPr id="2670" name="Google Shape;2670;p41"/>
                  <p:cNvGrpSpPr/>
                  <p:nvPr/>
                </p:nvGrpSpPr>
                <p:grpSpPr>
                  <a:xfrm>
                    <a:off x="13554906" y="3320109"/>
                    <a:ext cx="443917" cy="425811"/>
                    <a:chOff x="12909684" y="1276143"/>
                    <a:chExt cx="443917" cy="425811"/>
                  </a:xfrm>
                </p:grpSpPr>
                <p:sp>
                  <p:nvSpPr>
                    <p:cNvPr id="2671" name="Google Shape;2671;p41"/>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672" name="Google Shape;2672;p41"/>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673" name="Google Shape;2673;p41"/>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674" name="Google Shape;2674;p41"/>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675" name="Google Shape;2675;p41"/>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676" name="Google Shape;2676;p41"/>
                <p:cNvGrpSpPr/>
                <p:nvPr/>
              </p:nvGrpSpPr>
              <p:grpSpPr>
                <a:xfrm>
                  <a:off x="13103513" y="3705268"/>
                  <a:ext cx="145820" cy="146462"/>
                  <a:chOff x="13096169" y="3602278"/>
                  <a:chExt cx="145820" cy="146462"/>
                </a:xfrm>
              </p:grpSpPr>
              <p:sp>
                <p:nvSpPr>
                  <p:cNvPr id="2677" name="Google Shape;2677;p41"/>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78" name="Google Shape;2678;p41"/>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679" name="Google Shape;2679;p41"/>
                <p:cNvGrpSpPr/>
                <p:nvPr/>
              </p:nvGrpSpPr>
              <p:grpSpPr>
                <a:xfrm rot="10800000">
                  <a:off x="13061402" y="3665637"/>
                  <a:ext cx="145820" cy="146462"/>
                  <a:chOff x="13096169" y="3602278"/>
                  <a:chExt cx="145820" cy="146462"/>
                </a:xfrm>
              </p:grpSpPr>
              <p:sp>
                <p:nvSpPr>
                  <p:cNvPr id="2680" name="Google Shape;2680;p41"/>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681" name="Google Shape;2681;p41"/>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682" name="Google Shape;2682;p41"/>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683" name="Google Shape;2683;p41"/>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684" name="Google Shape;2684;p41"/>
            <p:cNvGrpSpPr/>
            <p:nvPr/>
          </p:nvGrpSpPr>
          <p:grpSpPr>
            <a:xfrm>
              <a:off x="-376736" y="4055594"/>
              <a:ext cx="283685" cy="283685"/>
              <a:chOff x="-510741" y="5913713"/>
              <a:chExt cx="267555" cy="267555"/>
            </a:xfrm>
          </p:grpSpPr>
          <p:sp>
            <p:nvSpPr>
              <p:cNvPr id="2685" name="Google Shape;2685;p41"/>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686" name="Google Shape;2686;p41"/>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687" name="Google Shape;2687;p41"/>
            <p:cNvGrpSpPr/>
            <p:nvPr/>
          </p:nvGrpSpPr>
          <p:grpSpPr>
            <a:xfrm>
              <a:off x="-938434" y="4364020"/>
              <a:ext cx="627798" cy="576693"/>
              <a:chOff x="-938434" y="4570310"/>
              <a:chExt cx="627798" cy="576693"/>
            </a:xfrm>
          </p:grpSpPr>
          <p:grpSp>
            <p:nvGrpSpPr>
              <p:cNvPr id="2688" name="Google Shape;2688;p41"/>
              <p:cNvGrpSpPr/>
              <p:nvPr/>
            </p:nvGrpSpPr>
            <p:grpSpPr>
              <a:xfrm>
                <a:off x="-716116" y="4570310"/>
                <a:ext cx="169778" cy="242385"/>
                <a:chOff x="4768" y="2783"/>
                <a:chExt cx="788" cy="1125"/>
              </a:xfrm>
            </p:grpSpPr>
            <p:sp>
              <p:nvSpPr>
                <p:cNvPr id="2689" name="Google Shape;2689;p41"/>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690" name="Google Shape;2690;p41"/>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691" name="Google Shape;2691;p41"/>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692" name="Google Shape;2692;p41"/>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693" name="Google Shape;2693;p41"/>
            <p:cNvGrpSpPr/>
            <p:nvPr/>
          </p:nvGrpSpPr>
          <p:grpSpPr>
            <a:xfrm>
              <a:off x="-3365484" y="1226982"/>
              <a:ext cx="446937" cy="406485"/>
              <a:chOff x="-3563526" y="1409294"/>
              <a:chExt cx="354190" cy="322133"/>
            </a:xfrm>
          </p:grpSpPr>
          <p:grpSp>
            <p:nvGrpSpPr>
              <p:cNvPr id="2694" name="Google Shape;2694;p41"/>
              <p:cNvGrpSpPr/>
              <p:nvPr/>
            </p:nvGrpSpPr>
            <p:grpSpPr>
              <a:xfrm>
                <a:off x="-3499992" y="1409294"/>
                <a:ext cx="225195" cy="195499"/>
                <a:chOff x="8987389" y="1361199"/>
                <a:chExt cx="2200275" cy="1914525"/>
              </a:xfrm>
            </p:grpSpPr>
            <p:sp>
              <p:nvSpPr>
                <p:cNvPr id="2695" name="Google Shape;2695;p41"/>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696" name="Google Shape;2696;p41"/>
                <p:cNvGrpSpPr/>
                <p:nvPr/>
              </p:nvGrpSpPr>
              <p:grpSpPr>
                <a:xfrm>
                  <a:off x="8987389" y="1361199"/>
                  <a:ext cx="2200275" cy="1914525"/>
                  <a:chOff x="8987389" y="1361199"/>
                  <a:chExt cx="2200275" cy="1914525"/>
                </a:xfrm>
              </p:grpSpPr>
              <p:sp>
                <p:nvSpPr>
                  <p:cNvPr id="2697" name="Google Shape;2697;p41"/>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698" name="Google Shape;2698;p41"/>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699" name="Google Shape;2699;p41"/>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3">
  <p:cSld name="Custom #3">
    <p:spTree>
      <p:nvGrpSpPr>
        <p:cNvPr id="2700" name="Shape 2700"/>
        <p:cNvGrpSpPr/>
        <p:nvPr/>
      </p:nvGrpSpPr>
      <p:grpSpPr>
        <a:xfrm>
          <a:off x="0" y="0"/>
          <a:ext cx="0" cy="0"/>
          <a:chOff x="0" y="0"/>
          <a:chExt cx="0" cy="0"/>
        </a:xfrm>
      </p:grpSpPr>
      <p:sp>
        <p:nvSpPr>
          <p:cNvPr id="2701" name="Google Shape;2701;p42"/>
          <p:cNvSpPr txBox="1"/>
          <p:nvPr>
            <p:ph type="title"/>
          </p:nvPr>
        </p:nvSpPr>
        <p:spPr>
          <a:xfrm>
            <a:off x="0" y="-429019"/>
            <a:ext cx="117981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2" name="Google Shape;2702;p42"/>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3" name="Google Shape;2703;p42"/>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704" name="Google Shape;2704;p42"/>
          <p:cNvSpPr/>
          <p:nvPr>
            <p:ph idx="2" type="pic"/>
          </p:nvPr>
        </p:nvSpPr>
        <p:spPr>
          <a:xfrm>
            <a:off x="3818238" y="719138"/>
            <a:ext cx="7651524" cy="5281612"/>
          </a:xfrm>
          <a:prstGeom prst="rect">
            <a:avLst/>
          </a:prstGeom>
          <a:solidFill>
            <a:srgbClr val="D8D8D8"/>
          </a:solidFill>
          <a:ln>
            <a:noFill/>
          </a:ln>
        </p:spPr>
      </p:sp>
      <p:grpSp>
        <p:nvGrpSpPr>
          <p:cNvPr id="2705" name="Google Shape;2705;p42"/>
          <p:cNvGrpSpPr/>
          <p:nvPr/>
        </p:nvGrpSpPr>
        <p:grpSpPr>
          <a:xfrm>
            <a:off x="12377595" y="0"/>
            <a:ext cx="3693113" cy="5054643"/>
            <a:chOff x="-3786164" y="0"/>
            <a:chExt cx="3693113" cy="5054643"/>
          </a:xfrm>
        </p:grpSpPr>
        <p:sp>
          <p:nvSpPr>
            <p:cNvPr id="2706" name="Google Shape;2706;p42"/>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707" name="Google Shape;2707;p42"/>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708" name="Google Shape;2708;p42"/>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709" name="Google Shape;2709;p42"/>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710" name="Google Shape;2710;p42"/>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711" name="Google Shape;2711;p42"/>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712" name="Google Shape;2712;p42"/>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713" name="Google Shape;2713;p42"/>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714" name="Google Shape;2714;p42"/>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715" name="Google Shape;2715;p42"/>
            <p:cNvGrpSpPr/>
            <p:nvPr/>
          </p:nvGrpSpPr>
          <p:grpSpPr>
            <a:xfrm>
              <a:off x="-3414453" y="3534339"/>
              <a:ext cx="514284" cy="506545"/>
              <a:chOff x="12617641" y="3403239"/>
              <a:chExt cx="752963" cy="741634"/>
            </a:xfrm>
          </p:grpSpPr>
          <p:grpSp>
            <p:nvGrpSpPr>
              <p:cNvPr id="2716" name="Google Shape;2716;p42"/>
              <p:cNvGrpSpPr/>
              <p:nvPr/>
            </p:nvGrpSpPr>
            <p:grpSpPr>
              <a:xfrm>
                <a:off x="12771530" y="3403239"/>
                <a:ext cx="467176" cy="448491"/>
                <a:chOff x="12782157" y="3403239"/>
                <a:chExt cx="467176" cy="448491"/>
              </a:xfrm>
            </p:grpSpPr>
            <p:grpSp>
              <p:nvGrpSpPr>
                <p:cNvPr id="2717" name="Google Shape;2717;p42"/>
                <p:cNvGrpSpPr/>
                <p:nvPr/>
              </p:nvGrpSpPr>
              <p:grpSpPr>
                <a:xfrm>
                  <a:off x="12782157" y="3403239"/>
                  <a:ext cx="412976" cy="396132"/>
                  <a:chOff x="13554906" y="3320109"/>
                  <a:chExt cx="443917" cy="425811"/>
                </a:xfrm>
              </p:grpSpPr>
              <p:grpSp>
                <p:nvGrpSpPr>
                  <p:cNvPr id="2718" name="Google Shape;2718;p42"/>
                  <p:cNvGrpSpPr/>
                  <p:nvPr/>
                </p:nvGrpSpPr>
                <p:grpSpPr>
                  <a:xfrm>
                    <a:off x="13554906" y="3320109"/>
                    <a:ext cx="443917" cy="425811"/>
                    <a:chOff x="12909684" y="1276143"/>
                    <a:chExt cx="443917" cy="425811"/>
                  </a:xfrm>
                </p:grpSpPr>
                <p:sp>
                  <p:nvSpPr>
                    <p:cNvPr id="2719" name="Google Shape;2719;p42"/>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720" name="Google Shape;2720;p42"/>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721" name="Google Shape;2721;p42"/>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722" name="Google Shape;2722;p42"/>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723" name="Google Shape;2723;p42"/>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724" name="Google Shape;2724;p42"/>
                <p:cNvGrpSpPr/>
                <p:nvPr/>
              </p:nvGrpSpPr>
              <p:grpSpPr>
                <a:xfrm>
                  <a:off x="13103513" y="3705268"/>
                  <a:ext cx="145820" cy="146462"/>
                  <a:chOff x="13096169" y="3602278"/>
                  <a:chExt cx="145820" cy="146462"/>
                </a:xfrm>
              </p:grpSpPr>
              <p:sp>
                <p:nvSpPr>
                  <p:cNvPr id="2725" name="Google Shape;2725;p4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726" name="Google Shape;2726;p4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727" name="Google Shape;2727;p42"/>
                <p:cNvGrpSpPr/>
                <p:nvPr/>
              </p:nvGrpSpPr>
              <p:grpSpPr>
                <a:xfrm rot="10800000">
                  <a:off x="13061402" y="3665637"/>
                  <a:ext cx="145820" cy="146462"/>
                  <a:chOff x="13096169" y="3602278"/>
                  <a:chExt cx="145820" cy="146462"/>
                </a:xfrm>
              </p:grpSpPr>
              <p:sp>
                <p:nvSpPr>
                  <p:cNvPr id="2728" name="Google Shape;2728;p42"/>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729" name="Google Shape;2729;p42"/>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730" name="Google Shape;2730;p42"/>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731" name="Google Shape;2731;p42"/>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732" name="Google Shape;2732;p42"/>
            <p:cNvGrpSpPr/>
            <p:nvPr/>
          </p:nvGrpSpPr>
          <p:grpSpPr>
            <a:xfrm>
              <a:off x="-376736" y="4055594"/>
              <a:ext cx="283685" cy="283685"/>
              <a:chOff x="-510741" y="5913713"/>
              <a:chExt cx="267555" cy="267555"/>
            </a:xfrm>
          </p:grpSpPr>
          <p:sp>
            <p:nvSpPr>
              <p:cNvPr id="2733" name="Google Shape;2733;p42"/>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734" name="Google Shape;2734;p42"/>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735" name="Google Shape;2735;p42"/>
            <p:cNvGrpSpPr/>
            <p:nvPr/>
          </p:nvGrpSpPr>
          <p:grpSpPr>
            <a:xfrm>
              <a:off x="-938434" y="4364020"/>
              <a:ext cx="627798" cy="576693"/>
              <a:chOff x="-938434" y="4570310"/>
              <a:chExt cx="627798" cy="576693"/>
            </a:xfrm>
          </p:grpSpPr>
          <p:grpSp>
            <p:nvGrpSpPr>
              <p:cNvPr id="2736" name="Google Shape;2736;p42"/>
              <p:cNvGrpSpPr/>
              <p:nvPr/>
            </p:nvGrpSpPr>
            <p:grpSpPr>
              <a:xfrm>
                <a:off x="-716116" y="4570310"/>
                <a:ext cx="169778" cy="242385"/>
                <a:chOff x="4768" y="2783"/>
                <a:chExt cx="788" cy="1125"/>
              </a:xfrm>
            </p:grpSpPr>
            <p:sp>
              <p:nvSpPr>
                <p:cNvPr id="2737" name="Google Shape;2737;p42"/>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738" name="Google Shape;2738;p42"/>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739" name="Google Shape;2739;p42"/>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740" name="Google Shape;2740;p42"/>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741" name="Google Shape;2741;p42"/>
            <p:cNvGrpSpPr/>
            <p:nvPr/>
          </p:nvGrpSpPr>
          <p:grpSpPr>
            <a:xfrm>
              <a:off x="-3365484" y="1226982"/>
              <a:ext cx="446937" cy="406485"/>
              <a:chOff x="-3563526" y="1409294"/>
              <a:chExt cx="354190" cy="322133"/>
            </a:xfrm>
          </p:grpSpPr>
          <p:grpSp>
            <p:nvGrpSpPr>
              <p:cNvPr id="2742" name="Google Shape;2742;p42"/>
              <p:cNvGrpSpPr/>
              <p:nvPr/>
            </p:nvGrpSpPr>
            <p:grpSpPr>
              <a:xfrm>
                <a:off x="-3499992" y="1409294"/>
                <a:ext cx="225195" cy="195499"/>
                <a:chOff x="8987389" y="1361199"/>
                <a:chExt cx="2200275" cy="1914525"/>
              </a:xfrm>
            </p:grpSpPr>
            <p:sp>
              <p:nvSpPr>
                <p:cNvPr id="2743" name="Google Shape;2743;p42"/>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744" name="Google Shape;2744;p42"/>
                <p:cNvGrpSpPr/>
                <p:nvPr/>
              </p:nvGrpSpPr>
              <p:grpSpPr>
                <a:xfrm>
                  <a:off x="8987389" y="1361199"/>
                  <a:ext cx="2200275" cy="1914525"/>
                  <a:chOff x="8987389" y="1361199"/>
                  <a:chExt cx="2200275" cy="1914525"/>
                </a:xfrm>
              </p:grpSpPr>
              <p:sp>
                <p:nvSpPr>
                  <p:cNvPr id="2745" name="Google Shape;2745;p42"/>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746" name="Google Shape;2746;p42"/>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747" name="Google Shape;2747;p42"/>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4">
  <p:cSld name="Custom #4">
    <p:spTree>
      <p:nvGrpSpPr>
        <p:cNvPr id="2748" name="Shape 2748"/>
        <p:cNvGrpSpPr/>
        <p:nvPr/>
      </p:nvGrpSpPr>
      <p:grpSpPr>
        <a:xfrm>
          <a:off x="0" y="0"/>
          <a:ext cx="0" cy="0"/>
          <a:chOff x="0" y="0"/>
          <a:chExt cx="0" cy="0"/>
        </a:xfrm>
      </p:grpSpPr>
      <p:sp>
        <p:nvSpPr>
          <p:cNvPr id="2749" name="Google Shape;2749;p43"/>
          <p:cNvSpPr/>
          <p:nvPr>
            <p:ph idx="2" type="pic"/>
          </p:nvPr>
        </p:nvSpPr>
        <p:spPr>
          <a:xfrm>
            <a:off x="1204687" y="1814286"/>
            <a:ext cx="5863770" cy="3643085"/>
          </a:xfrm>
          <a:prstGeom prst="rect">
            <a:avLst/>
          </a:prstGeom>
          <a:solidFill>
            <a:srgbClr val="D8D8D8"/>
          </a:solidFill>
          <a:ln>
            <a:noFill/>
          </a:ln>
        </p:spPr>
      </p:sp>
      <p:sp>
        <p:nvSpPr>
          <p:cNvPr id="2750" name="Google Shape;2750;p43"/>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100000"/>
              </a:lnSpc>
              <a:spcBef>
                <a:spcPts val="0"/>
              </a:spcBef>
              <a:spcAft>
                <a:spcPts val="0"/>
              </a:spcAft>
              <a:buClr>
                <a:schemeClr val="dk2"/>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1" name="Google Shape;2751;p43"/>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2" name="Google Shape;2752;p43"/>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753" name="Google Shape;2753;p43"/>
          <p:cNvSpPr/>
          <p:nvPr/>
        </p:nvSpPr>
        <p:spPr>
          <a:xfrm>
            <a:off x="0" y="-441330"/>
            <a:ext cx="117981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Custom #4</a:t>
            </a:r>
            <a:endParaRPr/>
          </a:p>
        </p:txBody>
      </p:sp>
      <p:grpSp>
        <p:nvGrpSpPr>
          <p:cNvPr id="2754" name="Google Shape;2754;p43"/>
          <p:cNvGrpSpPr/>
          <p:nvPr/>
        </p:nvGrpSpPr>
        <p:grpSpPr>
          <a:xfrm>
            <a:off x="-3786164" y="0"/>
            <a:ext cx="3693113" cy="5054643"/>
            <a:chOff x="-3786164" y="0"/>
            <a:chExt cx="3693113" cy="5054643"/>
          </a:xfrm>
        </p:grpSpPr>
        <p:sp>
          <p:nvSpPr>
            <p:cNvPr id="2755" name="Google Shape;2755;p43"/>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756" name="Google Shape;2756;p43"/>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757" name="Google Shape;2757;p43"/>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758" name="Google Shape;2758;p43"/>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759" name="Google Shape;2759;p43"/>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760" name="Google Shape;2760;p43"/>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761" name="Google Shape;2761;p43"/>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762" name="Google Shape;2762;p43"/>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763" name="Google Shape;2763;p43"/>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764" name="Google Shape;2764;p43"/>
            <p:cNvGrpSpPr/>
            <p:nvPr/>
          </p:nvGrpSpPr>
          <p:grpSpPr>
            <a:xfrm>
              <a:off x="-3414453" y="3534339"/>
              <a:ext cx="514284" cy="506545"/>
              <a:chOff x="12617641" y="3403239"/>
              <a:chExt cx="752963" cy="741634"/>
            </a:xfrm>
          </p:grpSpPr>
          <p:grpSp>
            <p:nvGrpSpPr>
              <p:cNvPr id="2765" name="Google Shape;2765;p43"/>
              <p:cNvGrpSpPr/>
              <p:nvPr/>
            </p:nvGrpSpPr>
            <p:grpSpPr>
              <a:xfrm>
                <a:off x="12771530" y="3403239"/>
                <a:ext cx="467176" cy="448491"/>
                <a:chOff x="12782157" y="3403239"/>
                <a:chExt cx="467176" cy="448491"/>
              </a:xfrm>
            </p:grpSpPr>
            <p:grpSp>
              <p:nvGrpSpPr>
                <p:cNvPr id="2766" name="Google Shape;2766;p43"/>
                <p:cNvGrpSpPr/>
                <p:nvPr/>
              </p:nvGrpSpPr>
              <p:grpSpPr>
                <a:xfrm>
                  <a:off x="12782157" y="3403239"/>
                  <a:ext cx="412976" cy="396132"/>
                  <a:chOff x="13554906" y="3320109"/>
                  <a:chExt cx="443917" cy="425811"/>
                </a:xfrm>
              </p:grpSpPr>
              <p:grpSp>
                <p:nvGrpSpPr>
                  <p:cNvPr id="2767" name="Google Shape;2767;p43"/>
                  <p:cNvGrpSpPr/>
                  <p:nvPr/>
                </p:nvGrpSpPr>
                <p:grpSpPr>
                  <a:xfrm>
                    <a:off x="13554906" y="3320109"/>
                    <a:ext cx="443917" cy="425811"/>
                    <a:chOff x="12909684" y="1276143"/>
                    <a:chExt cx="443917" cy="425811"/>
                  </a:xfrm>
                </p:grpSpPr>
                <p:sp>
                  <p:nvSpPr>
                    <p:cNvPr id="2768" name="Google Shape;2768;p43"/>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769" name="Google Shape;2769;p43"/>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770" name="Google Shape;2770;p43"/>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771" name="Google Shape;2771;p43"/>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772" name="Google Shape;2772;p43"/>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773" name="Google Shape;2773;p43"/>
                <p:cNvGrpSpPr/>
                <p:nvPr/>
              </p:nvGrpSpPr>
              <p:grpSpPr>
                <a:xfrm>
                  <a:off x="13103513" y="3705268"/>
                  <a:ext cx="145820" cy="146462"/>
                  <a:chOff x="13096169" y="3602278"/>
                  <a:chExt cx="145820" cy="146462"/>
                </a:xfrm>
              </p:grpSpPr>
              <p:sp>
                <p:nvSpPr>
                  <p:cNvPr id="2774" name="Google Shape;2774;p43"/>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775" name="Google Shape;2775;p43"/>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776" name="Google Shape;2776;p43"/>
                <p:cNvGrpSpPr/>
                <p:nvPr/>
              </p:nvGrpSpPr>
              <p:grpSpPr>
                <a:xfrm rot="10800000">
                  <a:off x="13061402" y="3665637"/>
                  <a:ext cx="145820" cy="146462"/>
                  <a:chOff x="13096169" y="3602278"/>
                  <a:chExt cx="145820" cy="146462"/>
                </a:xfrm>
              </p:grpSpPr>
              <p:sp>
                <p:nvSpPr>
                  <p:cNvPr id="2777" name="Google Shape;2777;p43"/>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778" name="Google Shape;2778;p43"/>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779" name="Google Shape;2779;p43"/>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780" name="Google Shape;2780;p43"/>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781" name="Google Shape;2781;p43"/>
            <p:cNvGrpSpPr/>
            <p:nvPr/>
          </p:nvGrpSpPr>
          <p:grpSpPr>
            <a:xfrm>
              <a:off x="-376736" y="4055594"/>
              <a:ext cx="283685" cy="283685"/>
              <a:chOff x="-510741" y="5913713"/>
              <a:chExt cx="267555" cy="267555"/>
            </a:xfrm>
          </p:grpSpPr>
          <p:sp>
            <p:nvSpPr>
              <p:cNvPr id="2782" name="Google Shape;2782;p43"/>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783" name="Google Shape;2783;p43"/>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784" name="Google Shape;2784;p43"/>
            <p:cNvGrpSpPr/>
            <p:nvPr/>
          </p:nvGrpSpPr>
          <p:grpSpPr>
            <a:xfrm>
              <a:off x="-938434" y="4364020"/>
              <a:ext cx="627798" cy="576693"/>
              <a:chOff x="-938434" y="4570310"/>
              <a:chExt cx="627798" cy="576693"/>
            </a:xfrm>
          </p:grpSpPr>
          <p:grpSp>
            <p:nvGrpSpPr>
              <p:cNvPr id="2785" name="Google Shape;2785;p43"/>
              <p:cNvGrpSpPr/>
              <p:nvPr/>
            </p:nvGrpSpPr>
            <p:grpSpPr>
              <a:xfrm>
                <a:off x="-716116" y="4570310"/>
                <a:ext cx="169778" cy="242385"/>
                <a:chOff x="4768" y="2783"/>
                <a:chExt cx="788" cy="1125"/>
              </a:xfrm>
            </p:grpSpPr>
            <p:sp>
              <p:nvSpPr>
                <p:cNvPr id="2786" name="Google Shape;2786;p43"/>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787" name="Google Shape;2787;p43"/>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788" name="Google Shape;2788;p43"/>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789" name="Google Shape;2789;p43"/>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790" name="Google Shape;2790;p43"/>
            <p:cNvGrpSpPr/>
            <p:nvPr/>
          </p:nvGrpSpPr>
          <p:grpSpPr>
            <a:xfrm>
              <a:off x="-3365484" y="1226982"/>
              <a:ext cx="446937" cy="406485"/>
              <a:chOff x="-3563526" y="1409294"/>
              <a:chExt cx="354190" cy="322133"/>
            </a:xfrm>
          </p:grpSpPr>
          <p:grpSp>
            <p:nvGrpSpPr>
              <p:cNvPr id="2791" name="Google Shape;2791;p43"/>
              <p:cNvGrpSpPr/>
              <p:nvPr/>
            </p:nvGrpSpPr>
            <p:grpSpPr>
              <a:xfrm>
                <a:off x="-3499992" y="1409294"/>
                <a:ext cx="225195" cy="195499"/>
                <a:chOff x="8987389" y="1361199"/>
                <a:chExt cx="2200275" cy="1914525"/>
              </a:xfrm>
            </p:grpSpPr>
            <p:sp>
              <p:nvSpPr>
                <p:cNvPr id="2792" name="Google Shape;2792;p43"/>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793" name="Google Shape;2793;p43"/>
                <p:cNvGrpSpPr/>
                <p:nvPr/>
              </p:nvGrpSpPr>
              <p:grpSpPr>
                <a:xfrm>
                  <a:off x="8987389" y="1361199"/>
                  <a:ext cx="2200275" cy="1914525"/>
                  <a:chOff x="8987389" y="1361199"/>
                  <a:chExt cx="2200275" cy="1914525"/>
                </a:xfrm>
              </p:grpSpPr>
              <p:sp>
                <p:nvSpPr>
                  <p:cNvPr id="2794" name="Google Shape;2794;p43"/>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795" name="Google Shape;2795;p43"/>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796" name="Google Shape;2796;p43"/>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5">
  <p:cSld name="Custom #5">
    <p:spTree>
      <p:nvGrpSpPr>
        <p:cNvPr id="2797" name="Shape 2797"/>
        <p:cNvGrpSpPr/>
        <p:nvPr/>
      </p:nvGrpSpPr>
      <p:grpSpPr>
        <a:xfrm>
          <a:off x="0" y="0"/>
          <a:ext cx="0" cy="0"/>
          <a:chOff x="0" y="0"/>
          <a:chExt cx="0" cy="0"/>
        </a:xfrm>
      </p:grpSpPr>
      <p:sp>
        <p:nvSpPr>
          <p:cNvPr id="2798" name="Google Shape;2798;p44"/>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9" name="Google Shape;2799;p44"/>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0" name="Google Shape;2800;p44"/>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801" name="Google Shape;2801;p44"/>
          <p:cNvSpPr/>
          <p:nvPr/>
        </p:nvSpPr>
        <p:spPr>
          <a:xfrm>
            <a:off x="0" y="-441330"/>
            <a:ext cx="117981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Custom #5</a:t>
            </a:r>
            <a:endParaRPr/>
          </a:p>
        </p:txBody>
      </p:sp>
      <p:sp>
        <p:nvSpPr>
          <p:cNvPr id="2802" name="Google Shape;2802;p44"/>
          <p:cNvSpPr/>
          <p:nvPr>
            <p:ph idx="2" type="pic"/>
          </p:nvPr>
        </p:nvSpPr>
        <p:spPr>
          <a:xfrm>
            <a:off x="5123543" y="1814286"/>
            <a:ext cx="5863770" cy="3643085"/>
          </a:xfrm>
          <a:prstGeom prst="rect">
            <a:avLst/>
          </a:prstGeom>
          <a:solidFill>
            <a:srgbClr val="D8D8D8"/>
          </a:solidFill>
          <a:ln>
            <a:noFill/>
          </a:ln>
        </p:spPr>
      </p:sp>
      <p:grpSp>
        <p:nvGrpSpPr>
          <p:cNvPr id="2803" name="Google Shape;2803;p44"/>
          <p:cNvGrpSpPr/>
          <p:nvPr/>
        </p:nvGrpSpPr>
        <p:grpSpPr>
          <a:xfrm>
            <a:off x="12377595" y="0"/>
            <a:ext cx="3693113" cy="5054643"/>
            <a:chOff x="-3786164" y="0"/>
            <a:chExt cx="3693113" cy="5054643"/>
          </a:xfrm>
        </p:grpSpPr>
        <p:sp>
          <p:nvSpPr>
            <p:cNvPr id="2804" name="Google Shape;2804;p44"/>
            <p:cNvSpPr/>
            <p:nvPr/>
          </p:nvSpPr>
          <p:spPr>
            <a:xfrm>
              <a:off x="-3786164" y="0"/>
              <a:ext cx="3593091" cy="4391599"/>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805" name="Google Shape;2805;p44"/>
            <p:cNvSpPr/>
            <p:nvPr/>
          </p:nvSpPr>
          <p:spPr>
            <a:xfrm>
              <a:off x="-3786164" y="4226643"/>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sp>
          <p:nvSpPr>
            <p:cNvPr id="2806" name="Google Shape;2806;p44"/>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807" name="Google Shape;2807;p44"/>
            <p:cNvSpPr/>
            <p:nvPr/>
          </p:nvSpPr>
          <p:spPr>
            <a:xfrm>
              <a:off x="-3319416" y="465323"/>
              <a:ext cx="3008779" cy="6618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808" name="Google Shape;2808;p44"/>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809" name="Google Shape;2809;p44"/>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810" name="Google Shape;2810;p44"/>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sp>
          <p:nvSpPr>
            <p:cNvPr id="2811" name="Google Shape;2811;p44"/>
            <p:cNvSpPr/>
            <p:nvPr/>
          </p:nvSpPr>
          <p:spPr>
            <a:xfrm>
              <a:off x="-3603587" y="263483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812" name="Google Shape;2812;p44"/>
            <p:cNvSpPr/>
            <p:nvPr/>
          </p:nvSpPr>
          <p:spPr>
            <a:xfrm>
              <a:off x="-3319415" y="2634835"/>
              <a:ext cx="2944682" cy="7941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grpSp>
          <p:nvGrpSpPr>
            <p:cNvPr id="2813" name="Google Shape;2813;p44"/>
            <p:cNvGrpSpPr/>
            <p:nvPr/>
          </p:nvGrpSpPr>
          <p:grpSpPr>
            <a:xfrm>
              <a:off x="-3414453" y="3534339"/>
              <a:ext cx="514284" cy="506545"/>
              <a:chOff x="12617641" y="3403239"/>
              <a:chExt cx="752963" cy="741634"/>
            </a:xfrm>
          </p:grpSpPr>
          <p:grpSp>
            <p:nvGrpSpPr>
              <p:cNvPr id="2814" name="Google Shape;2814;p44"/>
              <p:cNvGrpSpPr/>
              <p:nvPr/>
            </p:nvGrpSpPr>
            <p:grpSpPr>
              <a:xfrm>
                <a:off x="12771530" y="3403239"/>
                <a:ext cx="467176" cy="448491"/>
                <a:chOff x="12782157" y="3403239"/>
                <a:chExt cx="467176" cy="448491"/>
              </a:xfrm>
            </p:grpSpPr>
            <p:grpSp>
              <p:nvGrpSpPr>
                <p:cNvPr id="2815" name="Google Shape;2815;p44"/>
                <p:cNvGrpSpPr/>
                <p:nvPr/>
              </p:nvGrpSpPr>
              <p:grpSpPr>
                <a:xfrm>
                  <a:off x="12782157" y="3403239"/>
                  <a:ext cx="412976" cy="396132"/>
                  <a:chOff x="13554906" y="3320109"/>
                  <a:chExt cx="443917" cy="425811"/>
                </a:xfrm>
              </p:grpSpPr>
              <p:grpSp>
                <p:nvGrpSpPr>
                  <p:cNvPr id="2816" name="Google Shape;2816;p44"/>
                  <p:cNvGrpSpPr/>
                  <p:nvPr/>
                </p:nvGrpSpPr>
                <p:grpSpPr>
                  <a:xfrm>
                    <a:off x="13554906" y="3320109"/>
                    <a:ext cx="443917" cy="425811"/>
                    <a:chOff x="12909684" y="1276143"/>
                    <a:chExt cx="443917" cy="425811"/>
                  </a:xfrm>
                </p:grpSpPr>
                <p:sp>
                  <p:nvSpPr>
                    <p:cNvPr id="2817" name="Google Shape;2817;p44"/>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818" name="Google Shape;2818;p44"/>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819" name="Google Shape;2819;p44"/>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820" name="Google Shape;2820;p44"/>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2821" name="Google Shape;2821;p44"/>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2822" name="Google Shape;2822;p44"/>
                <p:cNvGrpSpPr/>
                <p:nvPr/>
              </p:nvGrpSpPr>
              <p:grpSpPr>
                <a:xfrm>
                  <a:off x="13103513" y="3705268"/>
                  <a:ext cx="145820" cy="146462"/>
                  <a:chOff x="13096169" y="3602278"/>
                  <a:chExt cx="145820" cy="146462"/>
                </a:xfrm>
              </p:grpSpPr>
              <p:sp>
                <p:nvSpPr>
                  <p:cNvPr id="2823" name="Google Shape;2823;p44"/>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24" name="Google Shape;2824;p44"/>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825" name="Google Shape;2825;p44"/>
                <p:cNvGrpSpPr/>
                <p:nvPr/>
              </p:nvGrpSpPr>
              <p:grpSpPr>
                <a:xfrm rot="10800000">
                  <a:off x="13061402" y="3665637"/>
                  <a:ext cx="145820" cy="146462"/>
                  <a:chOff x="13096169" y="3602278"/>
                  <a:chExt cx="145820" cy="146462"/>
                </a:xfrm>
              </p:grpSpPr>
              <p:sp>
                <p:nvSpPr>
                  <p:cNvPr id="2826" name="Google Shape;2826;p44"/>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27" name="Google Shape;2827;p44"/>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828" name="Google Shape;2828;p44"/>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829" name="Google Shape;2829;p44"/>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830" name="Google Shape;2830;p44"/>
            <p:cNvGrpSpPr/>
            <p:nvPr/>
          </p:nvGrpSpPr>
          <p:grpSpPr>
            <a:xfrm>
              <a:off x="-376736" y="4055594"/>
              <a:ext cx="283685" cy="283685"/>
              <a:chOff x="-510741" y="5913713"/>
              <a:chExt cx="267555" cy="267555"/>
            </a:xfrm>
          </p:grpSpPr>
          <p:sp>
            <p:nvSpPr>
              <p:cNvPr id="2831" name="Google Shape;2831;p44"/>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832" name="Google Shape;2832;p44"/>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833" name="Google Shape;2833;p44"/>
            <p:cNvGrpSpPr/>
            <p:nvPr/>
          </p:nvGrpSpPr>
          <p:grpSpPr>
            <a:xfrm>
              <a:off x="-938434" y="4364020"/>
              <a:ext cx="627798" cy="576693"/>
              <a:chOff x="-938434" y="4570310"/>
              <a:chExt cx="627798" cy="576693"/>
            </a:xfrm>
          </p:grpSpPr>
          <p:grpSp>
            <p:nvGrpSpPr>
              <p:cNvPr id="2834" name="Google Shape;2834;p44"/>
              <p:cNvGrpSpPr/>
              <p:nvPr/>
            </p:nvGrpSpPr>
            <p:grpSpPr>
              <a:xfrm>
                <a:off x="-716116" y="4570310"/>
                <a:ext cx="169778" cy="242385"/>
                <a:chOff x="4768" y="2783"/>
                <a:chExt cx="788" cy="1125"/>
              </a:xfrm>
            </p:grpSpPr>
            <p:sp>
              <p:nvSpPr>
                <p:cNvPr id="2835" name="Google Shape;2835;p44"/>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836" name="Google Shape;2836;p44"/>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837" name="Google Shape;2837;p44"/>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838" name="Google Shape;2838;p44"/>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nvGrpSpPr>
            <p:cNvPr id="2839" name="Google Shape;2839;p44"/>
            <p:cNvGrpSpPr/>
            <p:nvPr/>
          </p:nvGrpSpPr>
          <p:grpSpPr>
            <a:xfrm>
              <a:off x="-3365484" y="1226982"/>
              <a:ext cx="446937" cy="406485"/>
              <a:chOff x="-3563526" y="1409294"/>
              <a:chExt cx="354190" cy="322133"/>
            </a:xfrm>
          </p:grpSpPr>
          <p:grpSp>
            <p:nvGrpSpPr>
              <p:cNvPr id="2840" name="Google Shape;2840;p44"/>
              <p:cNvGrpSpPr/>
              <p:nvPr/>
            </p:nvGrpSpPr>
            <p:grpSpPr>
              <a:xfrm>
                <a:off x="-3499992" y="1409294"/>
                <a:ext cx="225195" cy="195499"/>
                <a:chOff x="8987389" y="1361199"/>
                <a:chExt cx="2200275" cy="1914525"/>
              </a:xfrm>
            </p:grpSpPr>
            <p:sp>
              <p:nvSpPr>
                <p:cNvPr id="2841" name="Google Shape;2841;p44"/>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842" name="Google Shape;2842;p44"/>
                <p:cNvGrpSpPr/>
                <p:nvPr/>
              </p:nvGrpSpPr>
              <p:grpSpPr>
                <a:xfrm>
                  <a:off x="8987389" y="1361199"/>
                  <a:ext cx="2200275" cy="1914525"/>
                  <a:chOff x="8987389" y="1361199"/>
                  <a:chExt cx="2200275" cy="1914525"/>
                </a:xfrm>
              </p:grpSpPr>
              <p:sp>
                <p:nvSpPr>
                  <p:cNvPr id="2843" name="Google Shape;2843;p44"/>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844" name="Google Shape;2844;p44"/>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845" name="Google Shape;2845;p44"/>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6">
  <p:cSld name="Custom #6">
    <p:bg>
      <p:bgPr>
        <a:solidFill>
          <a:srgbClr val="FFFFFF"/>
        </a:solidFill>
      </p:bgPr>
    </p:bg>
    <p:spTree>
      <p:nvGrpSpPr>
        <p:cNvPr id="2846" name="Shape 2846"/>
        <p:cNvGrpSpPr/>
        <p:nvPr/>
      </p:nvGrpSpPr>
      <p:grpSpPr>
        <a:xfrm>
          <a:off x="0" y="0"/>
          <a:ext cx="0" cy="0"/>
          <a:chOff x="0" y="0"/>
          <a:chExt cx="0" cy="0"/>
        </a:xfrm>
      </p:grpSpPr>
      <p:pic>
        <p:nvPicPr>
          <p:cNvPr id="2847" name="Google Shape;2847;p45"/>
          <p:cNvPicPr preferRelativeResize="0"/>
          <p:nvPr/>
        </p:nvPicPr>
        <p:blipFill rotWithShape="1">
          <a:blip r:embed="rId2">
            <a:alphaModFix/>
          </a:blip>
          <a:srcRect b="0" l="0" r="0" t="0"/>
          <a:stretch/>
        </p:blipFill>
        <p:spPr>
          <a:xfrm>
            <a:off x="7035029" y="591602"/>
            <a:ext cx="4964492" cy="6266397"/>
          </a:xfrm>
          <a:prstGeom prst="rect">
            <a:avLst/>
          </a:prstGeom>
          <a:noFill/>
          <a:ln>
            <a:noFill/>
          </a:ln>
        </p:spPr>
      </p:pic>
      <p:sp>
        <p:nvSpPr>
          <p:cNvPr id="2848" name="Google Shape;2848;p45"/>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9" name="Google Shape;2849;p45"/>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0" name="Google Shape;2850;p45"/>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851" name="Google Shape;2851;p45"/>
          <p:cNvSpPr/>
          <p:nvPr/>
        </p:nvSpPr>
        <p:spPr>
          <a:xfrm>
            <a:off x="0" y="-441330"/>
            <a:ext cx="117981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Custom #6</a:t>
            </a:r>
            <a:endParaRPr/>
          </a:p>
        </p:txBody>
      </p:sp>
      <p:grpSp>
        <p:nvGrpSpPr>
          <p:cNvPr id="2852" name="Google Shape;2852;p45"/>
          <p:cNvGrpSpPr/>
          <p:nvPr/>
        </p:nvGrpSpPr>
        <p:grpSpPr>
          <a:xfrm>
            <a:off x="12377595" y="-1"/>
            <a:ext cx="3693386" cy="6640349"/>
            <a:chOff x="-3786165" y="-1"/>
            <a:chExt cx="3693386" cy="6640349"/>
          </a:xfrm>
        </p:grpSpPr>
        <p:sp>
          <p:nvSpPr>
            <p:cNvPr id="2853" name="Google Shape;2853;p45"/>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2854" name="Google Shape;2854;p45"/>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2855" name="Google Shape;2855;p45"/>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2856" name="Google Shape;2856;p45"/>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2857" name="Google Shape;2857;p45"/>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2858" name="Google Shape;2858;p45"/>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2859" name="Google Shape;2859;p45"/>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2860" name="Google Shape;2860;p45"/>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2861" name="Google Shape;2861;p45"/>
            <p:cNvGrpSpPr/>
            <p:nvPr/>
          </p:nvGrpSpPr>
          <p:grpSpPr>
            <a:xfrm>
              <a:off x="-2485819" y="3479783"/>
              <a:ext cx="1222990" cy="563933"/>
              <a:chOff x="-2485819" y="3399207"/>
              <a:chExt cx="1222990" cy="563933"/>
            </a:xfrm>
          </p:grpSpPr>
          <p:sp>
            <p:nvSpPr>
              <p:cNvPr id="2862" name="Google Shape;2862;p45"/>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863" name="Google Shape;2863;p45"/>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2864" name="Google Shape;2864;p45"/>
              <p:cNvGrpSpPr/>
              <p:nvPr/>
            </p:nvGrpSpPr>
            <p:grpSpPr>
              <a:xfrm>
                <a:off x="-2403869" y="3460544"/>
                <a:ext cx="155951" cy="131922"/>
                <a:chOff x="12968836" y="3354170"/>
                <a:chExt cx="404806" cy="342433"/>
              </a:xfrm>
            </p:grpSpPr>
            <p:sp>
              <p:nvSpPr>
                <p:cNvPr id="2865" name="Google Shape;2865;p45"/>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866" name="Google Shape;2866;p45"/>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67" name="Google Shape;2867;p45"/>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68" name="Google Shape;2868;p45"/>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69" name="Google Shape;2869;p45"/>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70" name="Google Shape;2870;p45"/>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871" name="Google Shape;2871;p45"/>
              <p:cNvGrpSpPr/>
              <p:nvPr/>
            </p:nvGrpSpPr>
            <p:grpSpPr>
              <a:xfrm>
                <a:off x="-2463904" y="3680944"/>
                <a:ext cx="207219" cy="237490"/>
                <a:chOff x="12835752" y="3926551"/>
                <a:chExt cx="537889" cy="616458"/>
              </a:xfrm>
            </p:grpSpPr>
            <p:grpSp>
              <p:nvGrpSpPr>
                <p:cNvPr id="2872" name="Google Shape;2872;p45"/>
                <p:cNvGrpSpPr/>
                <p:nvPr/>
              </p:nvGrpSpPr>
              <p:grpSpPr>
                <a:xfrm>
                  <a:off x="13000382" y="4006891"/>
                  <a:ext cx="373259" cy="315747"/>
                  <a:chOff x="12968836" y="3354170"/>
                  <a:chExt cx="404806" cy="342433"/>
                </a:xfrm>
              </p:grpSpPr>
              <p:sp>
                <p:nvSpPr>
                  <p:cNvPr id="2873" name="Google Shape;2873;p45"/>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874" name="Google Shape;2874;p45"/>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75" name="Google Shape;2875;p45"/>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76" name="Google Shape;2876;p45"/>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77" name="Google Shape;2877;p45"/>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878" name="Google Shape;2878;p45"/>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879" name="Google Shape;2879;p45"/>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2880" name="Google Shape;2880;p45"/>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2881" name="Google Shape;2881;p45"/>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2882" name="Google Shape;2882;p45"/>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2883" name="Google Shape;2883;p45"/>
            <p:cNvGrpSpPr/>
            <p:nvPr/>
          </p:nvGrpSpPr>
          <p:grpSpPr>
            <a:xfrm>
              <a:off x="-3786165" y="5680652"/>
              <a:ext cx="3693386" cy="959696"/>
              <a:chOff x="-3786437" y="6163468"/>
              <a:chExt cx="3693386" cy="959696"/>
            </a:xfrm>
          </p:grpSpPr>
          <p:sp>
            <p:nvSpPr>
              <p:cNvPr id="2884" name="Google Shape;2884;p45"/>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2885" name="Google Shape;2885;p45"/>
              <p:cNvGrpSpPr/>
              <p:nvPr/>
            </p:nvGrpSpPr>
            <p:grpSpPr>
              <a:xfrm>
                <a:off x="-376736" y="6163468"/>
                <a:ext cx="283685" cy="283685"/>
                <a:chOff x="-510741" y="5913713"/>
                <a:chExt cx="267555" cy="267555"/>
              </a:xfrm>
            </p:grpSpPr>
            <p:sp>
              <p:nvSpPr>
                <p:cNvPr id="2886" name="Google Shape;2886;p45"/>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2887" name="Google Shape;2887;p45"/>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2888" name="Google Shape;2888;p45"/>
              <p:cNvGrpSpPr/>
              <p:nvPr/>
            </p:nvGrpSpPr>
            <p:grpSpPr>
              <a:xfrm>
                <a:off x="-938434" y="6420818"/>
                <a:ext cx="627798" cy="576693"/>
                <a:chOff x="-938434" y="4570310"/>
                <a:chExt cx="627798" cy="576693"/>
              </a:xfrm>
            </p:grpSpPr>
            <p:grpSp>
              <p:nvGrpSpPr>
                <p:cNvPr id="2889" name="Google Shape;2889;p45"/>
                <p:cNvGrpSpPr/>
                <p:nvPr/>
              </p:nvGrpSpPr>
              <p:grpSpPr>
                <a:xfrm>
                  <a:off x="-716116" y="4570310"/>
                  <a:ext cx="169778" cy="242385"/>
                  <a:chOff x="4768" y="2783"/>
                  <a:chExt cx="788" cy="1125"/>
                </a:xfrm>
              </p:grpSpPr>
              <p:sp>
                <p:nvSpPr>
                  <p:cNvPr id="2890" name="Google Shape;2890;p45"/>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891" name="Google Shape;2891;p45"/>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2892" name="Google Shape;2892;p45"/>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2893" name="Google Shape;2893;p45"/>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2894" name="Google Shape;2894;p45"/>
            <p:cNvGrpSpPr/>
            <p:nvPr/>
          </p:nvGrpSpPr>
          <p:grpSpPr>
            <a:xfrm>
              <a:off x="-3426806" y="5129582"/>
              <a:ext cx="514284" cy="506545"/>
              <a:chOff x="12617641" y="3403239"/>
              <a:chExt cx="752963" cy="741634"/>
            </a:xfrm>
          </p:grpSpPr>
          <p:grpSp>
            <p:nvGrpSpPr>
              <p:cNvPr id="2895" name="Google Shape;2895;p45"/>
              <p:cNvGrpSpPr/>
              <p:nvPr/>
            </p:nvGrpSpPr>
            <p:grpSpPr>
              <a:xfrm>
                <a:off x="12771530" y="3403239"/>
                <a:ext cx="467176" cy="448491"/>
                <a:chOff x="12782157" y="3403239"/>
                <a:chExt cx="467176" cy="448491"/>
              </a:xfrm>
            </p:grpSpPr>
            <p:grpSp>
              <p:nvGrpSpPr>
                <p:cNvPr id="2896" name="Google Shape;2896;p45"/>
                <p:cNvGrpSpPr/>
                <p:nvPr/>
              </p:nvGrpSpPr>
              <p:grpSpPr>
                <a:xfrm>
                  <a:off x="12782157" y="3403239"/>
                  <a:ext cx="412976" cy="396132"/>
                  <a:chOff x="13554906" y="3320109"/>
                  <a:chExt cx="443917" cy="425811"/>
                </a:xfrm>
              </p:grpSpPr>
              <p:grpSp>
                <p:nvGrpSpPr>
                  <p:cNvPr id="2897" name="Google Shape;2897;p45"/>
                  <p:cNvGrpSpPr/>
                  <p:nvPr/>
                </p:nvGrpSpPr>
                <p:grpSpPr>
                  <a:xfrm>
                    <a:off x="13554906" y="3320109"/>
                    <a:ext cx="443917" cy="425811"/>
                    <a:chOff x="12909684" y="1276143"/>
                    <a:chExt cx="443917" cy="425811"/>
                  </a:xfrm>
                </p:grpSpPr>
                <p:sp>
                  <p:nvSpPr>
                    <p:cNvPr id="2898" name="Google Shape;2898;p45"/>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899" name="Google Shape;2899;p45"/>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2900" name="Google Shape;2900;p45"/>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2901" name="Google Shape;2901;p45"/>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2902" name="Google Shape;2902;p45"/>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2903" name="Google Shape;2903;p45"/>
                <p:cNvGrpSpPr/>
                <p:nvPr/>
              </p:nvGrpSpPr>
              <p:grpSpPr>
                <a:xfrm>
                  <a:off x="13103513" y="3705268"/>
                  <a:ext cx="145820" cy="146462"/>
                  <a:chOff x="13096169" y="3602278"/>
                  <a:chExt cx="145820" cy="146462"/>
                </a:xfrm>
              </p:grpSpPr>
              <p:sp>
                <p:nvSpPr>
                  <p:cNvPr id="2904" name="Google Shape;2904;p45"/>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905" name="Google Shape;2905;p45"/>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2906" name="Google Shape;2906;p45"/>
                <p:cNvGrpSpPr/>
                <p:nvPr/>
              </p:nvGrpSpPr>
              <p:grpSpPr>
                <a:xfrm rot="10800000">
                  <a:off x="13061402" y="3665637"/>
                  <a:ext cx="145820" cy="146462"/>
                  <a:chOff x="13096169" y="3602278"/>
                  <a:chExt cx="145820" cy="146462"/>
                </a:xfrm>
              </p:grpSpPr>
              <p:sp>
                <p:nvSpPr>
                  <p:cNvPr id="2907" name="Google Shape;2907;p45"/>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2908" name="Google Shape;2908;p45"/>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2909" name="Google Shape;2909;p45"/>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2910" name="Google Shape;2910;p45"/>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2911" name="Google Shape;2911;p45"/>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2912" name="Google Shape;2912;p45"/>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2913" name="Google Shape;2913;p45"/>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2914" name="Google Shape;2914;p45"/>
            <p:cNvGrpSpPr/>
            <p:nvPr/>
          </p:nvGrpSpPr>
          <p:grpSpPr>
            <a:xfrm>
              <a:off x="-3365484" y="1226982"/>
              <a:ext cx="446937" cy="406485"/>
              <a:chOff x="-3563526" y="1409294"/>
              <a:chExt cx="354190" cy="322133"/>
            </a:xfrm>
          </p:grpSpPr>
          <p:grpSp>
            <p:nvGrpSpPr>
              <p:cNvPr id="2915" name="Google Shape;2915;p45"/>
              <p:cNvGrpSpPr/>
              <p:nvPr/>
            </p:nvGrpSpPr>
            <p:grpSpPr>
              <a:xfrm>
                <a:off x="-3499992" y="1409294"/>
                <a:ext cx="225195" cy="195499"/>
                <a:chOff x="8987389" y="1361199"/>
                <a:chExt cx="2200275" cy="1914525"/>
              </a:xfrm>
            </p:grpSpPr>
            <p:sp>
              <p:nvSpPr>
                <p:cNvPr id="2916" name="Google Shape;2916;p45"/>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2917" name="Google Shape;2917;p45"/>
                <p:cNvGrpSpPr/>
                <p:nvPr/>
              </p:nvGrpSpPr>
              <p:grpSpPr>
                <a:xfrm>
                  <a:off x="8987389" y="1361199"/>
                  <a:ext cx="2200275" cy="1914525"/>
                  <a:chOff x="8987389" y="1361199"/>
                  <a:chExt cx="2200275" cy="1914525"/>
                </a:xfrm>
              </p:grpSpPr>
              <p:sp>
                <p:nvSpPr>
                  <p:cNvPr id="2918" name="Google Shape;2918;p45"/>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2919" name="Google Shape;2919;p45"/>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2920" name="Google Shape;2920;p45"/>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
        <p:nvSpPr>
          <p:cNvPr id="2921" name="Google Shape;2921;p45"/>
          <p:cNvSpPr/>
          <p:nvPr>
            <p:ph idx="2" type="pic"/>
          </p:nvPr>
        </p:nvSpPr>
        <p:spPr>
          <a:xfrm>
            <a:off x="7841304" y="904637"/>
            <a:ext cx="2426050" cy="5267563"/>
          </a:xfrm>
          <a:prstGeom prst="rect">
            <a:avLst/>
          </a:prstGeom>
          <a:solidFill>
            <a:srgbClr val="D8D8D8"/>
          </a:solid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p:cSld name="Text">
    <p:spTree>
      <p:nvGrpSpPr>
        <p:cNvPr id="291" name="Shape 291"/>
        <p:cNvGrpSpPr/>
        <p:nvPr/>
      </p:nvGrpSpPr>
      <p:grpSpPr>
        <a:xfrm>
          <a:off x="0" y="0"/>
          <a:ext cx="0" cy="0"/>
          <a:chOff x="0" y="0"/>
          <a:chExt cx="0" cy="0"/>
        </a:xfrm>
      </p:grpSpPr>
      <p:sp>
        <p:nvSpPr>
          <p:cNvPr id="292" name="Google Shape;292;p15"/>
          <p:cNvSpPr/>
          <p:nvPr/>
        </p:nvSpPr>
        <p:spPr>
          <a:xfrm>
            <a:off x="0" y="-441330"/>
            <a:ext cx="457369"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Text</a:t>
            </a:r>
            <a:endParaRPr/>
          </a:p>
        </p:txBody>
      </p:sp>
      <p:sp>
        <p:nvSpPr>
          <p:cNvPr id="293" name="Google Shape;293;p15"/>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15"/>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95" name="Google Shape;295;p15"/>
          <p:cNvSpPr txBox="1"/>
          <p:nvPr>
            <p:ph idx="1" type="body"/>
          </p:nvPr>
        </p:nvSpPr>
        <p:spPr>
          <a:xfrm>
            <a:off x="719139" y="1565274"/>
            <a:ext cx="10752136" cy="4435476"/>
          </a:xfrm>
          <a:prstGeom prst="rect">
            <a:avLst/>
          </a:prstGeom>
          <a:noFill/>
          <a:ln>
            <a:noFill/>
          </a:ln>
        </p:spPr>
        <p:txBody>
          <a:bodyPr anchorCtr="0" anchor="t" bIns="0" lIns="0" spcFirstLastPara="1" rIns="0" wrap="square" tIns="0">
            <a:noAutofit/>
          </a:bodyPr>
          <a:lstStyle>
            <a:lvl1pPr indent="-365760" lvl="0" marL="457200" algn="l">
              <a:lnSpc>
                <a:spcPct val="90000"/>
              </a:lnSpc>
              <a:spcBef>
                <a:spcPts val="600"/>
              </a:spcBef>
              <a:spcAft>
                <a:spcPts val="0"/>
              </a:spcAft>
              <a:buSzPts val="2160"/>
              <a:buChar char="•"/>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296" name="Google Shape;296;p15"/>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97" name="Google Shape;297;p15"/>
          <p:cNvGrpSpPr/>
          <p:nvPr/>
        </p:nvGrpSpPr>
        <p:grpSpPr>
          <a:xfrm>
            <a:off x="-3786437" y="0"/>
            <a:ext cx="3693386" cy="5359349"/>
            <a:chOff x="-3786437" y="0"/>
            <a:chExt cx="3693386" cy="5359349"/>
          </a:xfrm>
        </p:grpSpPr>
        <p:sp>
          <p:nvSpPr>
            <p:cNvPr id="298" name="Google Shape;298;p15"/>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299" name="Google Shape;299;p15"/>
            <p:cNvSpPr/>
            <p:nvPr/>
          </p:nvSpPr>
          <p:spPr>
            <a:xfrm>
              <a:off x="-3604183" y="18374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300" name="Google Shape;300;p15"/>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Bullet</a:t>
              </a:r>
              <a:endParaRPr/>
            </a:p>
          </p:txBody>
        </p:sp>
        <p:sp>
          <p:nvSpPr>
            <p:cNvPr id="301" name="Google Shape;301;p15"/>
            <p:cNvSpPr/>
            <p:nvPr/>
          </p:nvSpPr>
          <p:spPr>
            <a:xfrm>
              <a:off x="-3604183" y="212876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302" name="Google Shape;302;p15"/>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303" name="Google Shape;303;p15"/>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Sub-bullet </a:t>
              </a:r>
              <a:endParaRPr/>
            </a:p>
          </p:txBody>
        </p:sp>
        <p:sp>
          <p:nvSpPr>
            <p:cNvPr id="304" name="Google Shape;304;p15"/>
            <p:cNvSpPr/>
            <p:nvPr/>
          </p:nvSpPr>
          <p:spPr>
            <a:xfrm>
              <a:off x="-3604183" y="242005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305" name="Google Shape;305;p15"/>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306" name="Google Shape;306;p15"/>
            <p:cNvSpPr/>
            <p:nvPr/>
          </p:nvSpPr>
          <p:spPr>
            <a:xfrm>
              <a:off x="-3604183" y="2711336"/>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307" name="Google Shape;307;p15"/>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308" name="Google Shape;308;p15"/>
            <p:cNvSpPr/>
            <p:nvPr/>
          </p:nvSpPr>
          <p:spPr>
            <a:xfrm>
              <a:off x="-3604183" y="3002620"/>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5</a:t>
              </a:r>
              <a:endParaRPr/>
            </a:p>
          </p:txBody>
        </p:sp>
        <p:sp>
          <p:nvSpPr>
            <p:cNvPr id="309" name="Google Shape;309;p15"/>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accent1"/>
                  </a:solidFill>
                  <a:latin typeface="Arial"/>
                  <a:ea typeface="Arial"/>
                  <a:cs typeface="Arial"/>
                  <a:sym typeface="Arial"/>
                </a:rPr>
                <a:t>Subtitle</a:t>
              </a:r>
              <a:endParaRPr/>
            </a:p>
          </p:txBody>
        </p:sp>
        <p:sp>
          <p:nvSpPr>
            <p:cNvPr id="310" name="Google Shape;310;p15"/>
            <p:cNvSpPr/>
            <p:nvPr/>
          </p:nvSpPr>
          <p:spPr>
            <a:xfrm>
              <a:off x="-3604183" y="329390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6</a:t>
              </a:r>
              <a:endParaRPr/>
            </a:p>
          </p:txBody>
        </p:sp>
        <p:sp>
          <p:nvSpPr>
            <p:cNvPr id="311" name="Google Shape;311;p15"/>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Arial"/>
                <a:buAutoNum type="arabicPeriod"/>
              </a:pPr>
              <a:r>
                <a:rPr b="0" i="0" lang="en-GB" sz="1400" u="none" cap="none" strike="noStrike">
                  <a:solidFill>
                    <a:schemeClr val="dk1"/>
                  </a:solidFill>
                  <a:latin typeface="Arial"/>
                  <a:ea typeface="Arial"/>
                  <a:cs typeface="Arial"/>
                  <a:sym typeface="Arial"/>
                </a:rPr>
                <a:t>Numerical bullet</a:t>
              </a:r>
              <a:endParaRPr/>
            </a:p>
          </p:txBody>
        </p:sp>
        <p:sp>
          <p:nvSpPr>
            <p:cNvPr id="312" name="Google Shape;312;p15"/>
            <p:cNvSpPr/>
            <p:nvPr/>
          </p:nvSpPr>
          <p:spPr>
            <a:xfrm>
              <a:off x="-3604183" y="358518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7</a:t>
              </a:r>
              <a:endParaRPr/>
            </a:p>
          </p:txBody>
        </p:sp>
        <p:sp>
          <p:nvSpPr>
            <p:cNvPr id="313" name="Google Shape;313;p15"/>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accent1"/>
                </a:buClr>
                <a:buSzPts val="1400"/>
                <a:buFont typeface="Arial"/>
                <a:buAutoNum type="alphaLcPeriod"/>
              </a:pPr>
              <a:r>
                <a:rPr b="0" i="0" lang="en-GB" sz="1400" u="none" cap="none" strike="noStrike">
                  <a:solidFill>
                    <a:schemeClr val="dk1"/>
                  </a:solidFill>
                  <a:latin typeface="Arial"/>
                  <a:ea typeface="Arial"/>
                  <a:cs typeface="Arial"/>
                  <a:sym typeface="Arial"/>
                </a:rPr>
                <a:t>Alphabetical bullet</a:t>
              </a:r>
              <a:endParaRPr/>
            </a:p>
          </p:txBody>
        </p:sp>
        <p:sp>
          <p:nvSpPr>
            <p:cNvPr id="314" name="Google Shape;314;p15"/>
            <p:cNvSpPr/>
            <p:nvPr/>
          </p:nvSpPr>
          <p:spPr>
            <a:xfrm>
              <a:off x="-3604183" y="387647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8</a:t>
              </a:r>
              <a:endParaRPr/>
            </a:p>
          </p:txBody>
        </p:sp>
        <p:sp>
          <p:nvSpPr>
            <p:cNvPr id="315" name="Google Shape;315;p15"/>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rgbClr val="000000"/>
                  </a:solidFill>
                  <a:latin typeface="Arial"/>
                  <a:ea typeface="Arial"/>
                  <a:cs typeface="Arial"/>
                  <a:sym typeface="Arial"/>
                </a:rPr>
                <a:t>Source</a:t>
              </a:r>
              <a:endParaRPr/>
            </a:p>
          </p:txBody>
        </p:sp>
        <p:sp>
          <p:nvSpPr>
            <p:cNvPr id="316" name="Google Shape;316;p15"/>
            <p:cNvSpPr/>
            <p:nvPr/>
          </p:nvSpPr>
          <p:spPr>
            <a:xfrm>
              <a:off x="-3604183" y="416859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9</a:t>
              </a:r>
              <a:endParaRPr/>
            </a:p>
          </p:txBody>
        </p:sp>
        <p:sp>
          <p:nvSpPr>
            <p:cNvPr id="317" name="Google Shape;317;p15"/>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318" name="Google Shape;318;p15"/>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319" name="Google Shape;319;p15"/>
            <p:cNvGrpSpPr/>
            <p:nvPr/>
          </p:nvGrpSpPr>
          <p:grpSpPr>
            <a:xfrm>
              <a:off x="-376736" y="4400186"/>
              <a:ext cx="283685" cy="283685"/>
              <a:chOff x="-510741" y="5913713"/>
              <a:chExt cx="267555" cy="267555"/>
            </a:xfrm>
          </p:grpSpPr>
          <p:sp>
            <p:nvSpPr>
              <p:cNvPr id="320" name="Google Shape;320;p15"/>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321" name="Google Shape;321;p15"/>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322" name="Google Shape;322;p15"/>
            <p:cNvGrpSpPr/>
            <p:nvPr/>
          </p:nvGrpSpPr>
          <p:grpSpPr>
            <a:xfrm>
              <a:off x="-3605171" y="458674"/>
              <a:ext cx="3234311" cy="558875"/>
              <a:chOff x="-3605171" y="458674"/>
              <a:chExt cx="3234311" cy="558875"/>
            </a:xfrm>
          </p:grpSpPr>
          <p:sp>
            <p:nvSpPr>
              <p:cNvPr id="323" name="Google Shape;323;p15"/>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324" name="Google Shape;324;p15"/>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325" name="Google Shape;325;p15"/>
              <p:cNvGrpSpPr/>
              <p:nvPr/>
            </p:nvGrpSpPr>
            <p:grpSpPr>
              <a:xfrm>
                <a:off x="-3386247" y="830871"/>
                <a:ext cx="139423" cy="109566"/>
                <a:chOff x="-2866744" y="827071"/>
                <a:chExt cx="168701" cy="132575"/>
              </a:xfrm>
            </p:grpSpPr>
            <p:grpSp>
              <p:nvGrpSpPr>
                <p:cNvPr id="326" name="Google Shape;326;p15"/>
                <p:cNvGrpSpPr/>
                <p:nvPr/>
              </p:nvGrpSpPr>
              <p:grpSpPr>
                <a:xfrm>
                  <a:off x="-2866744" y="827071"/>
                  <a:ext cx="168701" cy="132575"/>
                  <a:chOff x="-2866744" y="827071"/>
                  <a:chExt cx="168701" cy="132575"/>
                </a:xfrm>
              </p:grpSpPr>
              <p:cxnSp>
                <p:nvCxnSpPr>
                  <p:cNvPr id="327" name="Google Shape;327;p15"/>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28" name="Google Shape;328;p15"/>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29" name="Google Shape;329;p15"/>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30" name="Google Shape;330;p15"/>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31" name="Google Shape;331;p15"/>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332" name="Google Shape;332;p15"/>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333" name="Google Shape;333;p15"/>
              <p:cNvGrpSpPr/>
              <p:nvPr/>
            </p:nvGrpSpPr>
            <p:grpSpPr>
              <a:xfrm>
                <a:off x="-3605171" y="830871"/>
                <a:ext cx="139423" cy="109566"/>
                <a:chOff x="-2866744" y="518074"/>
                <a:chExt cx="168701" cy="132575"/>
              </a:xfrm>
            </p:grpSpPr>
            <p:grpSp>
              <p:nvGrpSpPr>
                <p:cNvPr id="334" name="Google Shape;334;p15"/>
                <p:cNvGrpSpPr/>
                <p:nvPr/>
              </p:nvGrpSpPr>
              <p:grpSpPr>
                <a:xfrm>
                  <a:off x="-2866744" y="518074"/>
                  <a:ext cx="168701" cy="132575"/>
                  <a:chOff x="-2866744" y="518074"/>
                  <a:chExt cx="168701" cy="132575"/>
                </a:xfrm>
              </p:grpSpPr>
              <p:cxnSp>
                <p:nvCxnSpPr>
                  <p:cNvPr id="335" name="Google Shape;335;p15"/>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36" name="Google Shape;336;p15"/>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37" name="Google Shape;337;p15"/>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38" name="Google Shape;338;p15"/>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39" name="Google Shape;339;p15"/>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340" name="Google Shape;340;p15"/>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341" name="Google Shape;341;p15"/>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342" name="Google Shape;342;p15"/>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343" name="Google Shape;343;p15"/>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344" name="Google Shape;344;p15"/>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345" name="Google Shape;345;p15"/>
              <p:cNvGrpSpPr/>
              <p:nvPr/>
            </p:nvGrpSpPr>
            <p:grpSpPr>
              <a:xfrm>
                <a:off x="-2916763" y="769168"/>
                <a:ext cx="268738" cy="248381"/>
                <a:chOff x="-2916763" y="769168"/>
                <a:chExt cx="268738" cy="248381"/>
              </a:xfrm>
            </p:grpSpPr>
            <p:sp>
              <p:nvSpPr>
                <p:cNvPr id="346" name="Google Shape;346;p15"/>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347" name="Google Shape;347;p15"/>
                <p:cNvGrpSpPr/>
                <p:nvPr/>
              </p:nvGrpSpPr>
              <p:grpSpPr>
                <a:xfrm>
                  <a:off x="-2866744" y="827071"/>
                  <a:ext cx="168701" cy="132575"/>
                  <a:chOff x="-2866744" y="827071"/>
                  <a:chExt cx="168701" cy="132575"/>
                </a:xfrm>
              </p:grpSpPr>
              <p:cxnSp>
                <p:nvCxnSpPr>
                  <p:cNvPr id="348" name="Google Shape;348;p15"/>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49" name="Google Shape;349;p15"/>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50" name="Google Shape;350;p15"/>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51" name="Google Shape;351;p15"/>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52" name="Google Shape;352;p15"/>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353" name="Google Shape;353;p15"/>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354" name="Google Shape;354;p15"/>
              <p:cNvGrpSpPr/>
              <p:nvPr/>
            </p:nvGrpSpPr>
            <p:grpSpPr>
              <a:xfrm>
                <a:off x="-2916763" y="460171"/>
                <a:ext cx="268738" cy="248381"/>
                <a:chOff x="-2916763" y="460171"/>
                <a:chExt cx="268738" cy="248381"/>
              </a:xfrm>
            </p:grpSpPr>
            <p:sp>
              <p:nvSpPr>
                <p:cNvPr id="355" name="Google Shape;355;p15"/>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356" name="Google Shape;356;p15"/>
                <p:cNvGrpSpPr/>
                <p:nvPr/>
              </p:nvGrpSpPr>
              <p:grpSpPr>
                <a:xfrm>
                  <a:off x="-2866744" y="518074"/>
                  <a:ext cx="168701" cy="132575"/>
                  <a:chOff x="-2866744" y="518074"/>
                  <a:chExt cx="168701" cy="132575"/>
                </a:xfrm>
              </p:grpSpPr>
              <p:cxnSp>
                <p:nvCxnSpPr>
                  <p:cNvPr id="357" name="Google Shape;357;p15"/>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58" name="Google Shape;358;p15"/>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59" name="Google Shape;359;p15"/>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60" name="Google Shape;360;p15"/>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361" name="Google Shape;361;p15"/>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362" name="Google Shape;362;p15"/>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363" name="Google Shape;363;p15"/>
            <p:cNvGrpSpPr/>
            <p:nvPr/>
          </p:nvGrpSpPr>
          <p:grpSpPr>
            <a:xfrm>
              <a:off x="-938434" y="4663037"/>
              <a:ext cx="627798" cy="576693"/>
              <a:chOff x="-1753862" y="6112775"/>
              <a:chExt cx="759635" cy="697798"/>
            </a:xfrm>
          </p:grpSpPr>
          <p:grpSp>
            <p:nvGrpSpPr>
              <p:cNvPr id="364" name="Google Shape;364;p15"/>
              <p:cNvGrpSpPr/>
              <p:nvPr/>
            </p:nvGrpSpPr>
            <p:grpSpPr>
              <a:xfrm>
                <a:off x="-1484858" y="6112775"/>
                <a:ext cx="205431" cy="293286"/>
                <a:chOff x="4768" y="2783"/>
                <a:chExt cx="788" cy="1125"/>
              </a:xfrm>
            </p:grpSpPr>
            <p:sp>
              <p:nvSpPr>
                <p:cNvPr id="365" name="Google Shape;365;p15"/>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366" name="Google Shape;366;p15"/>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367" name="Google Shape;367;p15"/>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368" name="Google Shape;368;p15"/>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 + text | light mode">
  <p:cSld name="Image (L) + text | light mode">
    <p:bg>
      <p:bgPr>
        <a:solidFill>
          <a:schemeClr val="lt1"/>
        </a:solidFill>
      </p:bgPr>
    </p:bg>
    <p:spTree>
      <p:nvGrpSpPr>
        <p:cNvPr id="369" name="Shape 369"/>
        <p:cNvGrpSpPr/>
        <p:nvPr/>
      </p:nvGrpSpPr>
      <p:grpSpPr>
        <a:xfrm>
          <a:off x="0" y="0"/>
          <a:ext cx="0" cy="0"/>
          <a:chOff x="0" y="0"/>
          <a:chExt cx="0" cy="0"/>
        </a:xfrm>
      </p:grpSpPr>
      <p:sp>
        <p:nvSpPr>
          <p:cNvPr id="370" name="Google Shape;370;p16"/>
          <p:cNvSpPr/>
          <p:nvPr>
            <p:ph idx="2" type="pic"/>
          </p:nvPr>
        </p:nvSpPr>
        <p:spPr>
          <a:xfrm>
            <a:off x="0" y="0"/>
            <a:ext cx="7035113" cy="6858000"/>
          </a:xfrm>
          <a:prstGeom prst="rect">
            <a:avLst/>
          </a:prstGeom>
          <a:solidFill>
            <a:srgbClr val="D8D8D8"/>
          </a:solidFill>
          <a:ln>
            <a:noFill/>
          </a:ln>
        </p:spPr>
      </p:sp>
      <p:sp>
        <p:nvSpPr>
          <p:cNvPr id="371" name="Google Shape;371;p16"/>
          <p:cNvSpPr txBox="1"/>
          <p:nvPr>
            <p:ph idx="1" type="body"/>
          </p:nvPr>
        </p:nvSpPr>
        <p:spPr>
          <a:xfrm>
            <a:off x="7752876" y="1569104"/>
            <a:ext cx="3718399"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SzPts val="2400"/>
              <a:buChar char="•"/>
              <a:defRPr/>
            </a:lvl1pPr>
            <a:lvl2pPr indent="-381000" lvl="1" marL="914400" algn="l">
              <a:lnSpc>
                <a:spcPct val="90000"/>
              </a:lnSpc>
              <a:spcBef>
                <a:spcPts val="600"/>
              </a:spcBef>
              <a:spcAft>
                <a:spcPts val="0"/>
              </a:spcAft>
              <a:buSzPts val="2400"/>
              <a:buChar char="•"/>
              <a:defRPr/>
            </a:lvl2pPr>
            <a:lvl3pPr indent="-228600" lvl="2" marL="1371600" algn="l">
              <a:lnSpc>
                <a:spcPct val="90000"/>
              </a:lnSpc>
              <a:spcBef>
                <a:spcPts val="600"/>
              </a:spcBef>
              <a:spcAft>
                <a:spcPts val="0"/>
              </a:spcAft>
              <a:buSzPts val="2000"/>
              <a:buNone/>
              <a:defRPr/>
            </a:lvl3pPr>
            <a:lvl4pPr indent="-228600" lvl="3" marL="1828800" algn="l">
              <a:lnSpc>
                <a:spcPct val="90000"/>
              </a:lnSpc>
              <a:spcBef>
                <a:spcPts val="600"/>
              </a:spcBef>
              <a:spcAft>
                <a:spcPts val="0"/>
              </a:spcAft>
              <a:buClr>
                <a:schemeClr val="dk2"/>
              </a:buClr>
              <a:buSzPts val="3600"/>
              <a:buNone/>
              <a:defRPr/>
            </a:lvl4pPr>
            <a:lvl5pPr indent="-228600" lvl="4" marL="2286000" algn="l">
              <a:lnSpc>
                <a:spcPct val="90000"/>
              </a:lnSpc>
              <a:spcBef>
                <a:spcPts val="600"/>
              </a:spcBef>
              <a:spcAft>
                <a:spcPts val="0"/>
              </a:spcAft>
              <a:buClr>
                <a:schemeClr val="accent1"/>
              </a:buClr>
              <a:buSzPts val="2400"/>
              <a:buNone/>
              <a:defRPr/>
            </a:lvl5pPr>
            <a:lvl6pPr indent="-228600" lvl="5" marL="2743200" algn="l">
              <a:lnSpc>
                <a:spcPct val="90000"/>
              </a:lnSpc>
              <a:spcBef>
                <a:spcPts val="600"/>
              </a:spcBef>
              <a:spcAft>
                <a:spcPts val="0"/>
              </a:spcAft>
              <a:buSzPts val="2000"/>
              <a:buNone/>
              <a:defRPr/>
            </a:lvl6pPr>
            <a:lvl7pPr indent="-355600" lvl="6" marL="3200400" algn="l">
              <a:lnSpc>
                <a:spcPct val="90000"/>
              </a:lnSpc>
              <a:spcBef>
                <a:spcPts val="600"/>
              </a:spcBef>
              <a:spcAft>
                <a:spcPts val="0"/>
              </a:spcAft>
              <a:buSzPts val="2000"/>
              <a:buAutoNum type="arabicPeriod"/>
              <a:defRPr/>
            </a:lvl7pPr>
            <a:lvl8pPr indent="-355600" lvl="7" marL="3657600" algn="l">
              <a:lnSpc>
                <a:spcPct val="90000"/>
              </a:lnSpc>
              <a:spcBef>
                <a:spcPts val="600"/>
              </a:spcBef>
              <a:spcAft>
                <a:spcPts val="0"/>
              </a:spcAft>
              <a:buSzPts val="2000"/>
              <a:buAutoNum type="alphaLcPeriod"/>
              <a:defRPr/>
            </a:lvl8pPr>
            <a:lvl9pPr indent="-228600" lvl="8" marL="4114800" algn="l">
              <a:lnSpc>
                <a:spcPct val="90000"/>
              </a:lnSpc>
              <a:spcBef>
                <a:spcPts val="600"/>
              </a:spcBef>
              <a:spcAft>
                <a:spcPts val="600"/>
              </a:spcAft>
              <a:buSzPts val="1600"/>
              <a:buNone/>
              <a:defRPr/>
            </a:lvl9pPr>
          </a:lstStyle>
          <a:p/>
        </p:txBody>
      </p:sp>
      <p:sp>
        <p:nvSpPr>
          <p:cNvPr id="372" name="Google Shape;372;p16"/>
          <p:cNvSpPr/>
          <p:nvPr/>
        </p:nvSpPr>
        <p:spPr>
          <a:xfrm>
            <a:off x="0" y="-441330"/>
            <a:ext cx="310982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(L) + text | light mode</a:t>
            </a:r>
            <a:endParaRPr/>
          </a:p>
        </p:txBody>
      </p:sp>
      <p:sp>
        <p:nvSpPr>
          <p:cNvPr id="373" name="Google Shape;373;p16"/>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16"/>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dk2"/>
                </a:solidFill>
                <a:latin typeface="Arial"/>
                <a:ea typeface="Arial"/>
                <a:cs typeface="Arial"/>
                <a:sym typeface="Arial"/>
              </a:defRPr>
            </a:lvl1pPr>
            <a:lvl2pPr indent="0" lvl="1" marL="0" algn="r">
              <a:spcBef>
                <a:spcPts val="0"/>
              </a:spcBef>
              <a:buNone/>
              <a:defRPr b="1" sz="1200">
                <a:solidFill>
                  <a:schemeClr val="dk2"/>
                </a:solidFill>
                <a:latin typeface="Arial"/>
                <a:ea typeface="Arial"/>
                <a:cs typeface="Arial"/>
                <a:sym typeface="Arial"/>
              </a:defRPr>
            </a:lvl2pPr>
            <a:lvl3pPr indent="0" lvl="2" marL="0" algn="r">
              <a:spcBef>
                <a:spcPts val="0"/>
              </a:spcBef>
              <a:buNone/>
              <a:defRPr b="1" sz="1200">
                <a:solidFill>
                  <a:schemeClr val="dk2"/>
                </a:solidFill>
                <a:latin typeface="Arial"/>
                <a:ea typeface="Arial"/>
                <a:cs typeface="Arial"/>
                <a:sym typeface="Arial"/>
              </a:defRPr>
            </a:lvl3pPr>
            <a:lvl4pPr indent="0" lvl="3" marL="0" algn="r">
              <a:spcBef>
                <a:spcPts val="0"/>
              </a:spcBef>
              <a:buNone/>
              <a:defRPr b="1" sz="1200">
                <a:solidFill>
                  <a:schemeClr val="dk2"/>
                </a:solidFill>
                <a:latin typeface="Arial"/>
                <a:ea typeface="Arial"/>
                <a:cs typeface="Arial"/>
                <a:sym typeface="Arial"/>
              </a:defRPr>
            </a:lvl4pPr>
            <a:lvl5pPr indent="0" lvl="4" marL="0" algn="r">
              <a:spcBef>
                <a:spcPts val="0"/>
              </a:spcBef>
              <a:buNone/>
              <a:defRPr b="1" sz="1200">
                <a:solidFill>
                  <a:schemeClr val="dk2"/>
                </a:solidFill>
                <a:latin typeface="Arial"/>
                <a:ea typeface="Arial"/>
                <a:cs typeface="Arial"/>
                <a:sym typeface="Arial"/>
              </a:defRPr>
            </a:lvl5pPr>
            <a:lvl6pPr indent="0" lvl="5" marL="0" algn="r">
              <a:spcBef>
                <a:spcPts val="0"/>
              </a:spcBef>
              <a:buNone/>
              <a:defRPr b="1" sz="1200">
                <a:solidFill>
                  <a:schemeClr val="dk2"/>
                </a:solidFill>
                <a:latin typeface="Arial"/>
                <a:ea typeface="Arial"/>
                <a:cs typeface="Arial"/>
                <a:sym typeface="Arial"/>
              </a:defRPr>
            </a:lvl6pPr>
            <a:lvl7pPr indent="0" lvl="6" marL="0" algn="r">
              <a:spcBef>
                <a:spcPts val="0"/>
              </a:spcBef>
              <a:buNone/>
              <a:defRPr b="1" sz="1200">
                <a:solidFill>
                  <a:schemeClr val="dk2"/>
                </a:solidFill>
                <a:latin typeface="Arial"/>
                <a:ea typeface="Arial"/>
                <a:cs typeface="Arial"/>
                <a:sym typeface="Arial"/>
              </a:defRPr>
            </a:lvl7pPr>
            <a:lvl8pPr indent="0" lvl="7" marL="0" algn="r">
              <a:spcBef>
                <a:spcPts val="0"/>
              </a:spcBef>
              <a:buNone/>
              <a:defRPr b="1" sz="1200">
                <a:solidFill>
                  <a:schemeClr val="dk2"/>
                </a:solidFill>
                <a:latin typeface="Arial"/>
                <a:ea typeface="Arial"/>
                <a:cs typeface="Arial"/>
                <a:sym typeface="Arial"/>
              </a:defRPr>
            </a:lvl8pPr>
            <a:lvl9pPr indent="0" lvl="8" marL="0" algn="r">
              <a:spcBef>
                <a:spcPts val="0"/>
              </a:spcBef>
              <a:buNone/>
              <a:defRPr b="1"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75" name="Google Shape;375;p16"/>
          <p:cNvSpPr txBox="1"/>
          <p:nvPr>
            <p:ph type="title"/>
          </p:nvPr>
        </p:nvSpPr>
        <p:spPr>
          <a:xfrm>
            <a:off x="7753311" y="722454"/>
            <a:ext cx="3718052" cy="3237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16"/>
          <p:cNvSpPr txBox="1"/>
          <p:nvPr>
            <p:ph idx="3" type="body"/>
          </p:nvPr>
        </p:nvSpPr>
        <p:spPr>
          <a:xfrm>
            <a:off x="0" y="4094329"/>
            <a:ext cx="7035113"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377" name="Google Shape;377;p16"/>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378" name="Google Shape;378;p16"/>
          <p:cNvGrpSpPr/>
          <p:nvPr/>
        </p:nvGrpSpPr>
        <p:grpSpPr>
          <a:xfrm>
            <a:off x="12377595" y="0"/>
            <a:ext cx="3693386" cy="5359349"/>
            <a:chOff x="-3786437" y="0"/>
            <a:chExt cx="3693386" cy="5359349"/>
          </a:xfrm>
        </p:grpSpPr>
        <p:sp>
          <p:nvSpPr>
            <p:cNvPr id="379" name="Google Shape;379;p16"/>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380" name="Google Shape;380;p16"/>
            <p:cNvSpPr/>
            <p:nvPr/>
          </p:nvSpPr>
          <p:spPr>
            <a:xfrm>
              <a:off x="-3604183" y="18374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381" name="Google Shape;381;p16"/>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Bullet</a:t>
              </a:r>
              <a:endParaRPr/>
            </a:p>
          </p:txBody>
        </p:sp>
        <p:sp>
          <p:nvSpPr>
            <p:cNvPr id="382" name="Google Shape;382;p16"/>
            <p:cNvSpPr/>
            <p:nvPr/>
          </p:nvSpPr>
          <p:spPr>
            <a:xfrm>
              <a:off x="-3604183" y="212876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383" name="Google Shape;383;p16"/>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384" name="Google Shape;384;p16"/>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Sub-bullet </a:t>
              </a:r>
              <a:endParaRPr/>
            </a:p>
          </p:txBody>
        </p:sp>
        <p:sp>
          <p:nvSpPr>
            <p:cNvPr id="385" name="Google Shape;385;p16"/>
            <p:cNvSpPr/>
            <p:nvPr/>
          </p:nvSpPr>
          <p:spPr>
            <a:xfrm>
              <a:off x="-3604183" y="242005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386" name="Google Shape;386;p16"/>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387" name="Google Shape;387;p16"/>
            <p:cNvSpPr/>
            <p:nvPr/>
          </p:nvSpPr>
          <p:spPr>
            <a:xfrm>
              <a:off x="-3604183" y="2711336"/>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388" name="Google Shape;388;p16"/>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389" name="Google Shape;389;p16"/>
            <p:cNvSpPr/>
            <p:nvPr/>
          </p:nvSpPr>
          <p:spPr>
            <a:xfrm>
              <a:off x="-3604183" y="3002620"/>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5</a:t>
              </a:r>
              <a:endParaRPr/>
            </a:p>
          </p:txBody>
        </p:sp>
        <p:sp>
          <p:nvSpPr>
            <p:cNvPr id="390" name="Google Shape;390;p16"/>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accent1"/>
                  </a:solidFill>
                  <a:latin typeface="Arial"/>
                  <a:ea typeface="Arial"/>
                  <a:cs typeface="Arial"/>
                  <a:sym typeface="Arial"/>
                </a:rPr>
                <a:t>Subtitle</a:t>
              </a:r>
              <a:endParaRPr/>
            </a:p>
          </p:txBody>
        </p:sp>
        <p:sp>
          <p:nvSpPr>
            <p:cNvPr id="391" name="Google Shape;391;p16"/>
            <p:cNvSpPr/>
            <p:nvPr/>
          </p:nvSpPr>
          <p:spPr>
            <a:xfrm>
              <a:off x="-3604183" y="329390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6</a:t>
              </a:r>
              <a:endParaRPr/>
            </a:p>
          </p:txBody>
        </p:sp>
        <p:sp>
          <p:nvSpPr>
            <p:cNvPr id="392" name="Google Shape;392;p16"/>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Arial"/>
                <a:buAutoNum type="arabicPeriod"/>
              </a:pPr>
              <a:r>
                <a:rPr b="0" i="0" lang="en-GB" sz="1400" u="none" cap="none" strike="noStrike">
                  <a:solidFill>
                    <a:schemeClr val="dk1"/>
                  </a:solidFill>
                  <a:latin typeface="Arial"/>
                  <a:ea typeface="Arial"/>
                  <a:cs typeface="Arial"/>
                  <a:sym typeface="Arial"/>
                </a:rPr>
                <a:t>Numerical bullet</a:t>
              </a:r>
              <a:endParaRPr/>
            </a:p>
          </p:txBody>
        </p:sp>
        <p:sp>
          <p:nvSpPr>
            <p:cNvPr id="393" name="Google Shape;393;p16"/>
            <p:cNvSpPr/>
            <p:nvPr/>
          </p:nvSpPr>
          <p:spPr>
            <a:xfrm>
              <a:off x="-3604183" y="358518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7</a:t>
              </a:r>
              <a:endParaRPr/>
            </a:p>
          </p:txBody>
        </p:sp>
        <p:sp>
          <p:nvSpPr>
            <p:cNvPr id="394" name="Google Shape;394;p16"/>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accent1"/>
                </a:buClr>
                <a:buSzPts val="1400"/>
                <a:buFont typeface="Arial"/>
                <a:buAutoNum type="alphaLcPeriod"/>
              </a:pPr>
              <a:r>
                <a:rPr b="0" i="0" lang="en-GB" sz="1400" u="none" cap="none" strike="noStrike">
                  <a:solidFill>
                    <a:schemeClr val="dk1"/>
                  </a:solidFill>
                  <a:latin typeface="Arial"/>
                  <a:ea typeface="Arial"/>
                  <a:cs typeface="Arial"/>
                  <a:sym typeface="Arial"/>
                </a:rPr>
                <a:t>Alphabetical bullet</a:t>
              </a:r>
              <a:endParaRPr/>
            </a:p>
          </p:txBody>
        </p:sp>
        <p:sp>
          <p:nvSpPr>
            <p:cNvPr id="395" name="Google Shape;395;p16"/>
            <p:cNvSpPr/>
            <p:nvPr/>
          </p:nvSpPr>
          <p:spPr>
            <a:xfrm>
              <a:off x="-3604183" y="387647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8</a:t>
              </a:r>
              <a:endParaRPr/>
            </a:p>
          </p:txBody>
        </p:sp>
        <p:sp>
          <p:nvSpPr>
            <p:cNvPr id="396" name="Google Shape;396;p16"/>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rgbClr val="000000"/>
                  </a:solidFill>
                  <a:latin typeface="Arial"/>
                  <a:ea typeface="Arial"/>
                  <a:cs typeface="Arial"/>
                  <a:sym typeface="Arial"/>
                </a:rPr>
                <a:t>Source</a:t>
              </a:r>
              <a:endParaRPr/>
            </a:p>
          </p:txBody>
        </p:sp>
        <p:sp>
          <p:nvSpPr>
            <p:cNvPr id="397" name="Google Shape;397;p16"/>
            <p:cNvSpPr/>
            <p:nvPr/>
          </p:nvSpPr>
          <p:spPr>
            <a:xfrm>
              <a:off x="-3604183" y="416859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9</a:t>
              </a:r>
              <a:endParaRPr/>
            </a:p>
          </p:txBody>
        </p:sp>
        <p:sp>
          <p:nvSpPr>
            <p:cNvPr id="398" name="Google Shape;398;p16"/>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399" name="Google Shape;399;p16"/>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400" name="Google Shape;400;p16"/>
            <p:cNvGrpSpPr/>
            <p:nvPr/>
          </p:nvGrpSpPr>
          <p:grpSpPr>
            <a:xfrm>
              <a:off x="-376736" y="4400186"/>
              <a:ext cx="283685" cy="283685"/>
              <a:chOff x="-510741" y="5913713"/>
              <a:chExt cx="267555" cy="267555"/>
            </a:xfrm>
          </p:grpSpPr>
          <p:sp>
            <p:nvSpPr>
              <p:cNvPr id="401" name="Google Shape;401;p16"/>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402" name="Google Shape;402;p16"/>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403" name="Google Shape;403;p16"/>
            <p:cNvGrpSpPr/>
            <p:nvPr/>
          </p:nvGrpSpPr>
          <p:grpSpPr>
            <a:xfrm>
              <a:off x="-3605171" y="458674"/>
              <a:ext cx="3234311" cy="558875"/>
              <a:chOff x="-3605171" y="458674"/>
              <a:chExt cx="3234311" cy="558875"/>
            </a:xfrm>
          </p:grpSpPr>
          <p:sp>
            <p:nvSpPr>
              <p:cNvPr id="404" name="Google Shape;404;p16"/>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405" name="Google Shape;405;p16"/>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406" name="Google Shape;406;p16"/>
              <p:cNvGrpSpPr/>
              <p:nvPr/>
            </p:nvGrpSpPr>
            <p:grpSpPr>
              <a:xfrm>
                <a:off x="-3386247" y="830871"/>
                <a:ext cx="139423" cy="109566"/>
                <a:chOff x="-2866744" y="827071"/>
                <a:chExt cx="168701" cy="132575"/>
              </a:xfrm>
            </p:grpSpPr>
            <p:grpSp>
              <p:nvGrpSpPr>
                <p:cNvPr id="407" name="Google Shape;407;p16"/>
                <p:cNvGrpSpPr/>
                <p:nvPr/>
              </p:nvGrpSpPr>
              <p:grpSpPr>
                <a:xfrm>
                  <a:off x="-2866744" y="827071"/>
                  <a:ext cx="168701" cy="132575"/>
                  <a:chOff x="-2866744" y="827071"/>
                  <a:chExt cx="168701" cy="132575"/>
                </a:xfrm>
              </p:grpSpPr>
              <p:cxnSp>
                <p:nvCxnSpPr>
                  <p:cNvPr id="408" name="Google Shape;408;p16"/>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09" name="Google Shape;409;p16"/>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10" name="Google Shape;410;p16"/>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11" name="Google Shape;411;p16"/>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12" name="Google Shape;412;p16"/>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413" name="Google Shape;413;p16"/>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414" name="Google Shape;414;p16"/>
              <p:cNvGrpSpPr/>
              <p:nvPr/>
            </p:nvGrpSpPr>
            <p:grpSpPr>
              <a:xfrm>
                <a:off x="-3605171" y="830871"/>
                <a:ext cx="139423" cy="109566"/>
                <a:chOff x="-2866744" y="518074"/>
                <a:chExt cx="168701" cy="132575"/>
              </a:xfrm>
            </p:grpSpPr>
            <p:grpSp>
              <p:nvGrpSpPr>
                <p:cNvPr id="415" name="Google Shape;415;p16"/>
                <p:cNvGrpSpPr/>
                <p:nvPr/>
              </p:nvGrpSpPr>
              <p:grpSpPr>
                <a:xfrm>
                  <a:off x="-2866744" y="518074"/>
                  <a:ext cx="168701" cy="132575"/>
                  <a:chOff x="-2866744" y="518074"/>
                  <a:chExt cx="168701" cy="132575"/>
                </a:xfrm>
              </p:grpSpPr>
              <p:cxnSp>
                <p:nvCxnSpPr>
                  <p:cNvPr id="416" name="Google Shape;416;p16"/>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17" name="Google Shape;417;p16"/>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18" name="Google Shape;418;p16"/>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19" name="Google Shape;419;p16"/>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20" name="Google Shape;420;p16"/>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421" name="Google Shape;421;p16"/>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422" name="Google Shape;422;p16"/>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423" name="Google Shape;423;p16"/>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424" name="Google Shape;424;p16"/>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425" name="Google Shape;425;p16"/>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426" name="Google Shape;426;p16"/>
              <p:cNvGrpSpPr/>
              <p:nvPr/>
            </p:nvGrpSpPr>
            <p:grpSpPr>
              <a:xfrm>
                <a:off x="-2916763" y="769168"/>
                <a:ext cx="268738" cy="248381"/>
                <a:chOff x="-2916763" y="769168"/>
                <a:chExt cx="268738" cy="248381"/>
              </a:xfrm>
            </p:grpSpPr>
            <p:sp>
              <p:nvSpPr>
                <p:cNvPr id="427" name="Google Shape;427;p16"/>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428" name="Google Shape;428;p16"/>
                <p:cNvGrpSpPr/>
                <p:nvPr/>
              </p:nvGrpSpPr>
              <p:grpSpPr>
                <a:xfrm>
                  <a:off x="-2866744" y="827071"/>
                  <a:ext cx="168701" cy="132575"/>
                  <a:chOff x="-2866744" y="827071"/>
                  <a:chExt cx="168701" cy="132575"/>
                </a:xfrm>
              </p:grpSpPr>
              <p:cxnSp>
                <p:nvCxnSpPr>
                  <p:cNvPr id="429" name="Google Shape;429;p16"/>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30" name="Google Shape;430;p16"/>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31" name="Google Shape;431;p16"/>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32" name="Google Shape;432;p16"/>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33" name="Google Shape;433;p16"/>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434" name="Google Shape;434;p16"/>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435" name="Google Shape;435;p16"/>
              <p:cNvGrpSpPr/>
              <p:nvPr/>
            </p:nvGrpSpPr>
            <p:grpSpPr>
              <a:xfrm>
                <a:off x="-2916763" y="460171"/>
                <a:ext cx="268738" cy="248381"/>
                <a:chOff x="-2916763" y="460171"/>
                <a:chExt cx="268738" cy="248381"/>
              </a:xfrm>
            </p:grpSpPr>
            <p:sp>
              <p:nvSpPr>
                <p:cNvPr id="436" name="Google Shape;436;p16"/>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437" name="Google Shape;437;p16"/>
                <p:cNvGrpSpPr/>
                <p:nvPr/>
              </p:nvGrpSpPr>
              <p:grpSpPr>
                <a:xfrm>
                  <a:off x="-2866744" y="518074"/>
                  <a:ext cx="168701" cy="132575"/>
                  <a:chOff x="-2866744" y="518074"/>
                  <a:chExt cx="168701" cy="132575"/>
                </a:xfrm>
              </p:grpSpPr>
              <p:cxnSp>
                <p:nvCxnSpPr>
                  <p:cNvPr id="438" name="Google Shape;438;p16"/>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39" name="Google Shape;439;p16"/>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40" name="Google Shape;440;p16"/>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41" name="Google Shape;441;p16"/>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442" name="Google Shape;442;p16"/>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443" name="Google Shape;443;p16"/>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444" name="Google Shape;444;p16"/>
            <p:cNvGrpSpPr/>
            <p:nvPr/>
          </p:nvGrpSpPr>
          <p:grpSpPr>
            <a:xfrm>
              <a:off x="-938434" y="4663037"/>
              <a:ext cx="627798" cy="576693"/>
              <a:chOff x="-1753862" y="6112775"/>
              <a:chExt cx="759635" cy="697798"/>
            </a:xfrm>
          </p:grpSpPr>
          <p:grpSp>
            <p:nvGrpSpPr>
              <p:cNvPr id="445" name="Google Shape;445;p16"/>
              <p:cNvGrpSpPr/>
              <p:nvPr/>
            </p:nvGrpSpPr>
            <p:grpSpPr>
              <a:xfrm>
                <a:off x="-1484858" y="6112775"/>
                <a:ext cx="205431" cy="293286"/>
                <a:chOff x="4768" y="2783"/>
                <a:chExt cx="788" cy="1125"/>
              </a:xfrm>
            </p:grpSpPr>
            <p:sp>
              <p:nvSpPr>
                <p:cNvPr id="446" name="Google Shape;446;p16"/>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447" name="Google Shape;447;p16"/>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448" name="Google Shape;448;p16"/>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449" name="Google Shape;449;p16"/>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450" name="Google Shape;450;p16"/>
          <p:cNvGrpSpPr/>
          <p:nvPr/>
        </p:nvGrpSpPr>
        <p:grpSpPr>
          <a:xfrm>
            <a:off x="-3786165" y="-1"/>
            <a:ext cx="3693386" cy="6640349"/>
            <a:chOff x="-3786165" y="-1"/>
            <a:chExt cx="3693386" cy="6640349"/>
          </a:xfrm>
        </p:grpSpPr>
        <p:sp>
          <p:nvSpPr>
            <p:cNvPr id="451" name="Google Shape;451;p16"/>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452" name="Google Shape;452;p16"/>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453" name="Google Shape;453;p16"/>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454" name="Google Shape;454;p16"/>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455" name="Google Shape;455;p16"/>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456" name="Google Shape;456;p16"/>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457" name="Google Shape;457;p16"/>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458" name="Google Shape;458;p16"/>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459" name="Google Shape;459;p16"/>
            <p:cNvGrpSpPr/>
            <p:nvPr/>
          </p:nvGrpSpPr>
          <p:grpSpPr>
            <a:xfrm>
              <a:off x="-2485819" y="3479783"/>
              <a:ext cx="1222990" cy="563933"/>
              <a:chOff x="-2485819" y="3399207"/>
              <a:chExt cx="1222990" cy="563933"/>
            </a:xfrm>
          </p:grpSpPr>
          <p:sp>
            <p:nvSpPr>
              <p:cNvPr id="460" name="Google Shape;460;p16"/>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461" name="Google Shape;461;p16"/>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462" name="Google Shape;462;p16"/>
              <p:cNvGrpSpPr/>
              <p:nvPr/>
            </p:nvGrpSpPr>
            <p:grpSpPr>
              <a:xfrm>
                <a:off x="-2403869" y="3460544"/>
                <a:ext cx="155951" cy="131922"/>
                <a:chOff x="12968836" y="3354170"/>
                <a:chExt cx="404806" cy="342433"/>
              </a:xfrm>
            </p:grpSpPr>
            <p:sp>
              <p:nvSpPr>
                <p:cNvPr id="463" name="Google Shape;463;p16"/>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464" name="Google Shape;464;p16"/>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65" name="Google Shape;465;p16"/>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66" name="Google Shape;466;p16"/>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67" name="Google Shape;467;p16"/>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68" name="Google Shape;468;p16"/>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469" name="Google Shape;469;p16"/>
              <p:cNvGrpSpPr/>
              <p:nvPr/>
            </p:nvGrpSpPr>
            <p:grpSpPr>
              <a:xfrm>
                <a:off x="-2463904" y="3680944"/>
                <a:ext cx="207219" cy="237490"/>
                <a:chOff x="12835752" y="3926551"/>
                <a:chExt cx="537889" cy="616458"/>
              </a:xfrm>
            </p:grpSpPr>
            <p:grpSp>
              <p:nvGrpSpPr>
                <p:cNvPr id="470" name="Google Shape;470;p16"/>
                <p:cNvGrpSpPr/>
                <p:nvPr/>
              </p:nvGrpSpPr>
              <p:grpSpPr>
                <a:xfrm>
                  <a:off x="13000382" y="4006891"/>
                  <a:ext cx="373259" cy="315747"/>
                  <a:chOff x="12968836" y="3354170"/>
                  <a:chExt cx="404806" cy="342433"/>
                </a:xfrm>
              </p:grpSpPr>
              <p:sp>
                <p:nvSpPr>
                  <p:cNvPr id="471" name="Google Shape;471;p16"/>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472" name="Google Shape;472;p16"/>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73" name="Google Shape;473;p16"/>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74" name="Google Shape;474;p16"/>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75" name="Google Shape;475;p16"/>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476" name="Google Shape;476;p16"/>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477" name="Google Shape;477;p16"/>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478" name="Google Shape;478;p16"/>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479" name="Google Shape;479;p16"/>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480" name="Google Shape;480;p16"/>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481" name="Google Shape;481;p16"/>
            <p:cNvGrpSpPr/>
            <p:nvPr/>
          </p:nvGrpSpPr>
          <p:grpSpPr>
            <a:xfrm>
              <a:off x="-3786165" y="5680652"/>
              <a:ext cx="3693386" cy="959696"/>
              <a:chOff x="-3786437" y="6163468"/>
              <a:chExt cx="3693386" cy="959696"/>
            </a:xfrm>
          </p:grpSpPr>
          <p:sp>
            <p:nvSpPr>
              <p:cNvPr id="482" name="Google Shape;482;p16"/>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483" name="Google Shape;483;p16"/>
              <p:cNvGrpSpPr/>
              <p:nvPr/>
            </p:nvGrpSpPr>
            <p:grpSpPr>
              <a:xfrm>
                <a:off x="-376736" y="6163468"/>
                <a:ext cx="283685" cy="283685"/>
                <a:chOff x="-510741" y="5913713"/>
                <a:chExt cx="267555" cy="267555"/>
              </a:xfrm>
            </p:grpSpPr>
            <p:sp>
              <p:nvSpPr>
                <p:cNvPr id="484" name="Google Shape;484;p16"/>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485" name="Google Shape;485;p16"/>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486" name="Google Shape;486;p16"/>
              <p:cNvGrpSpPr/>
              <p:nvPr/>
            </p:nvGrpSpPr>
            <p:grpSpPr>
              <a:xfrm>
                <a:off x="-938434" y="6420818"/>
                <a:ext cx="627798" cy="576693"/>
                <a:chOff x="-938434" y="4570310"/>
                <a:chExt cx="627798" cy="576693"/>
              </a:xfrm>
            </p:grpSpPr>
            <p:grpSp>
              <p:nvGrpSpPr>
                <p:cNvPr id="487" name="Google Shape;487;p16"/>
                <p:cNvGrpSpPr/>
                <p:nvPr/>
              </p:nvGrpSpPr>
              <p:grpSpPr>
                <a:xfrm>
                  <a:off x="-716116" y="4570310"/>
                  <a:ext cx="169778" cy="242385"/>
                  <a:chOff x="4768" y="2783"/>
                  <a:chExt cx="788" cy="1125"/>
                </a:xfrm>
              </p:grpSpPr>
              <p:sp>
                <p:nvSpPr>
                  <p:cNvPr id="488" name="Google Shape;488;p16"/>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489" name="Google Shape;489;p16"/>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490" name="Google Shape;490;p16"/>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491" name="Google Shape;491;p16"/>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492" name="Google Shape;492;p16"/>
            <p:cNvGrpSpPr/>
            <p:nvPr/>
          </p:nvGrpSpPr>
          <p:grpSpPr>
            <a:xfrm>
              <a:off x="-3426806" y="5129582"/>
              <a:ext cx="514284" cy="506545"/>
              <a:chOff x="12617641" y="3403239"/>
              <a:chExt cx="752963" cy="741634"/>
            </a:xfrm>
          </p:grpSpPr>
          <p:grpSp>
            <p:nvGrpSpPr>
              <p:cNvPr id="493" name="Google Shape;493;p16"/>
              <p:cNvGrpSpPr/>
              <p:nvPr/>
            </p:nvGrpSpPr>
            <p:grpSpPr>
              <a:xfrm>
                <a:off x="12771530" y="3403239"/>
                <a:ext cx="467176" cy="448491"/>
                <a:chOff x="12782157" y="3403239"/>
                <a:chExt cx="467176" cy="448491"/>
              </a:xfrm>
            </p:grpSpPr>
            <p:grpSp>
              <p:nvGrpSpPr>
                <p:cNvPr id="494" name="Google Shape;494;p16"/>
                <p:cNvGrpSpPr/>
                <p:nvPr/>
              </p:nvGrpSpPr>
              <p:grpSpPr>
                <a:xfrm>
                  <a:off x="12782157" y="3403239"/>
                  <a:ext cx="412976" cy="396132"/>
                  <a:chOff x="13554906" y="3320109"/>
                  <a:chExt cx="443917" cy="425811"/>
                </a:xfrm>
              </p:grpSpPr>
              <p:grpSp>
                <p:nvGrpSpPr>
                  <p:cNvPr id="495" name="Google Shape;495;p16"/>
                  <p:cNvGrpSpPr/>
                  <p:nvPr/>
                </p:nvGrpSpPr>
                <p:grpSpPr>
                  <a:xfrm>
                    <a:off x="13554906" y="3320109"/>
                    <a:ext cx="443917" cy="425811"/>
                    <a:chOff x="12909684" y="1276143"/>
                    <a:chExt cx="443917" cy="425811"/>
                  </a:xfrm>
                </p:grpSpPr>
                <p:sp>
                  <p:nvSpPr>
                    <p:cNvPr id="496" name="Google Shape;496;p16"/>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497" name="Google Shape;497;p16"/>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498" name="Google Shape;498;p16"/>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499" name="Google Shape;499;p16"/>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500" name="Google Shape;500;p16"/>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501" name="Google Shape;501;p16"/>
                <p:cNvGrpSpPr/>
                <p:nvPr/>
              </p:nvGrpSpPr>
              <p:grpSpPr>
                <a:xfrm>
                  <a:off x="13103513" y="3705268"/>
                  <a:ext cx="145820" cy="146462"/>
                  <a:chOff x="13096169" y="3602278"/>
                  <a:chExt cx="145820" cy="146462"/>
                </a:xfrm>
              </p:grpSpPr>
              <p:sp>
                <p:nvSpPr>
                  <p:cNvPr id="502" name="Google Shape;502;p16"/>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03" name="Google Shape;503;p16"/>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504" name="Google Shape;504;p16"/>
                <p:cNvGrpSpPr/>
                <p:nvPr/>
              </p:nvGrpSpPr>
              <p:grpSpPr>
                <a:xfrm rot="10800000">
                  <a:off x="13061402" y="3665637"/>
                  <a:ext cx="145820" cy="146462"/>
                  <a:chOff x="13096169" y="3602278"/>
                  <a:chExt cx="145820" cy="146462"/>
                </a:xfrm>
              </p:grpSpPr>
              <p:sp>
                <p:nvSpPr>
                  <p:cNvPr id="505" name="Google Shape;505;p16"/>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06" name="Google Shape;506;p16"/>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507" name="Google Shape;507;p16"/>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508" name="Google Shape;508;p16"/>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509" name="Google Shape;509;p16"/>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510" name="Google Shape;510;p16"/>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511" name="Google Shape;511;p16"/>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512" name="Google Shape;512;p16"/>
            <p:cNvGrpSpPr/>
            <p:nvPr/>
          </p:nvGrpSpPr>
          <p:grpSpPr>
            <a:xfrm>
              <a:off x="-3365484" y="1226982"/>
              <a:ext cx="446937" cy="406485"/>
              <a:chOff x="-3563526" y="1409294"/>
              <a:chExt cx="354190" cy="322133"/>
            </a:xfrm>
          </p:grpSpPr>
          <p:grpSp>
            <p:nvGrpSpPr>
              <p:cNvPr id="513" name="Google Shape;513;p16"/>
              <p:cNvGrpSpPr/>
              <p:nvPr/>
            </p:nvGrpSpPr>
            <p:grpSpPr>
              <a:xfrm>
                <a:off x="-3499992" y="1409294"/>
                <a:ext cx="225195" cy="195499"/>
                <a:chOff x="8987389" y="1361199"/>
                <a:chExt cx="2200275" cy="1914525"/>
              </a:xfrm>
            </p:grpSpPr>
            <p:sp>
              <p:nvSpPr>
                <p:cNvPr id="514" name="Google Shape;514;p16"/>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515" name="Google Shape;515;p16"/>
                <p:cNvGrpSpPr/>
                <p:nvPr/>
              </p:nvGrpSpPr>
              <p:grpSpPr>
                <a:xfrm>
                  <a:off x="8987389" y="1361199"/>
                  <a:ext cx="2200275" cy="1914525"/>
                  <a:chOff x="8987389" y="1361199"/>
                  <a:chExt cx="2200275" cy="1914525"/>
                </a:xfrm>
              </p:grpSpPr>
              <p:sp>
                <p:nvSpPr>
                  <p:cNvPr id="516" name="Google Shape;516;p16"/>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517" name="Google Shape;517;p16"/>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518" name="Google Shape;518;p16"/>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ure">
  <p:cSld name="Closure">
    <p:bg>
      <p:bgPr>
        <a:solidFill>
          <a:schemeClr val="accent1"/>
        </a:solidFill>
      </p:bgPr>
    </p:bg>
    <p:spTree>
      <p:nvGrpSpPr>
        <p:cNvPr id="519" name="Shape 519"/>
        <p:cNvGrpSpPr/>
        <p:nvPr/>
      </p:nvGrpSpPr>
      <p:grpSpPr>
        <a:xfrm>
          <a:off x="0" y="0"/>
          <a:ext cx="0" cy="0"/>
          <a:chOff x="0" y="0"/>
          <a:chExt cx="0" cy="0"/>
        </a:xfrm>
      </p:grpSpPr>
      <p:sp>
        <p:nvSpPr>
          <p:cNvPr id="520" name="Google Shape;520;p17"/>
          <p:cNvSpPr/>
          <p:nvPr/>
        </p:nvSpPr>
        <p:spPr>
          <a:xfrm>
            <a:off x="-10750" y="0"/>
            <a:ext cx="1220275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1" name="Google Shape;521;p17"/>
          <p:cNvSpPr/>
          <p:nvPr/>
        </p:nvSpPr>
        <p:spPr>
          <a:xfrm>
            <a:off x="-10750" y="1"/>
            <a:ext cx="12202750" cy="6857999"/>
          </a:xfrm>
          <a:custGeom>
            <a:rect b="b" l="l" r="r" t="t"/>
            <a:pathLst>
              <a:path extrusionOk="0" h="6857999" w="12202750">
                <a:moveTo>
                  <a:pt x="12202750" y="3750218"/>
                </a:moveTo>
                <a:lnTo>
                  <a:pt x="12202750" y="6857999"/>
                </a:lnTo>
                <a:lnTo>
                  <a:pt x="11114530" y="6857999"/>
                </a:lnTo>
                <a:lnTo>
                  <a:pt x="11256844" y="6595461"/>
                </a:lnTo>
                <a:cubicBezTo>
                  <a:pt x="11629965" y="5862402"/>
                  <a:pt x="11898764" y="5050891"/>
                  <a:pt x="12121807" y="4108853"/>
                </a:cubicBezTo>
                <a:close/>
                <a:moveTo>
                  <a:pt x="7260002" y="0"/>
                </a:moveTo>
                <a:lnTo>
                  <a:pt x="12202750" y="0"/>
                </a:lnTo>
                <a:lnTo>
                  <a:pt x="12202750" y="1540137"/>
                </a:lnTo>
                <a:lnTo>
                  <a:pt x="12200549" y="1543414"/>
                </a:lnTo>
                <a:cubicBezTo>
                  <a:pt x="12110526" y="1684115"/>
                  <a:pt x="12003525" y="1893029"/>
                  <a:pt x="11867141" y="2106148"/>
                </a:cubicBezTo>
                <a:cubicBezTo>
                  <a:pt x="10880238" y="3959252"/>
                  <a:pt x="7486531" y="6089453"/>
                  <a:pt x="6343721" y="3249151"/>
                </a:cubicBezTo>
                <a:cubicBezTo>
                  <a:pt x="5919494" y="2184051"/>
                  <a:pt x="6486561" y="1153587"/>
                  <a:pt x="7248419" y="17042"/>
                </a:cubicBezTo>
                <a:close/>
                <a:moveTo>
                  <a:pt x="0" y="0"/>
                </a:moveTo>
                <a:lnTo>
                  <a:pt x="4336814" y="0"/>
                </a:lnTo>
                <a:lnTo>
                  <a:pt x="3953814" y="290459"/>
                </a:lnTo>
                <a:cubicBezTo>
                  <a:pt x="2295623" y="1565228"/>
                  <a:pt x="719287" y="2947698"/>
                  <a:pt x="34757" y="4907294"/>
                </a:cubicBezTo>
                <a:lnTo>
                  <a:pt x="0" y="5022063"/>
                </a:lnTo>
                <a:close/>
              </a:path>
            </a:pathLst>
          </a:custGeom>
          <a:solidFill>
            <a:srgbClr val="00B8C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17"/>
          <p:cNvSpPr txBox="1"/>
          <p:nvPr>
            <p:ph type="title"/>
          </p:nvPr>
        </p:nvSpPr>
        <p:spPr>
          <a:xfrm>
            <a:off x="0" y="-429019"/>
            <a:ext cx="859210"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3" name="Google Shape;523;p17"/>
          <p:cNvSpPr txBox="1"/>
          <p:nvPr>
            <p:ph idx="1" type="body"/>
          </p:nvPr>
        </p:nvSpPr>
        <p:spPr>
          <a:xfrm>
            <a:off x="719138" y="3950387"/>
            <a:ext cx="10752137" cy="1333698"/>
          </a:xfrm>
          <a:prstGeom prst="rect">
            <a:avLst/>
          </a:prstGeom>
          <a:noFill/>
          <a:ln>
            <a:noFill/>
          </a:ln>
        </p:spPr>
        <p:txBody>
          <a:bodyPr anchorCtr="0" anchor="b" bIns="0" lIns="0" spcFirstLastPara="1" rIns="0" wrap="square" tIns="0">
            <a:spAutoFit/>
          </a:bodyPr>
          <a:lstStyle>
            <a:lvl1pPr indent="-228600" lvl="0" marL="457200" algn="r">
              <a:lnSpc>
                <a:spcPct val="108333"/>
              </a:lnSpc>
              <a:spcBef>
                <a:spcPts val="0"/>
              </a:spcBef>
              <a:spcAft>
                <a:spcPts val="0"/>
              </a:spcAft>
              <a:buSzPts val="5760"/>
              <a:buNone/>
              <a:defRPr b="1" i="0" sz="48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5280"/>
              <a:buNone/>
              <a:defRPr b="1" i="0" sz="4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4400"/>
              <a:buFont typeface="Arial"/>
              <a:buNone/>
              <a:defRPr b="1" i="0" sz="4400">
                <a:solidFill>
                  <a:schemeClr val="lt1"/>
                </a:solidFill>
                <a:latin typeface="Arial"/>
                <a:ea typeface="Arial"/>
                <a:cs typeface="Arial"/>
                <a:sym typeface="Arial"/>
              </a:defRPr>
            </a:lvl9pPr>
          </a:lstStyle>
          <a:p/>
        </p:txBody>
      </p:sp>
      <p:sp>
        <p:nvSpPr>
          <p:cNvPr id="524" name="Google Shape;524;p17"/>
          <p:cNvSpPr txBox="1"/>
          <p:nvPr>
            <p:ph idx="2" type="body"/>
          </p:nvPr>
        </p:nvSpPr>
        <p:spPr>
          <a:xfrm>
            <a:off x="719137" y="5404234"/>
            <a:ext cx="10763113" cy="332399"/>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600"/>
              </a:spcBef>
              <a:spcAft>
                <a:spcPts val="0"/>
              </a:spcAft>
              <a:buSzPts val="2880"/>
              <a:buFont typeface="Arial"/>
              <a:buNone/>
              <a:defRPr b="0" i="0" sz="2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525" name="Google Shape;525;p17"/>
          <p:cNvSpPr txBox="1"/>
          <p:nvPr>
            <p:ph idx="10" type="dt"/>
          </p:nvPr>
        </p:nvSpPr>
        <p:spPr>
          <a:xfrm>
            <a:off x="10705040" y="5813671"/>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sz="1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26" name="Google Shape;526;p17"/>
          <p:cNvGrpSpPr/>
          <p:nvPr/>
        </p:nvGrpSpPr>
        <p:grpSpPr>
          <a:xfrm>
            <a:off x="721114" y="437497"/>
            <a:ext cx="1530269" cy="594427"/>
            <a:chOff x="717019" y="5865846"/>
            <a:chExt cx="1413341" cy="549007"/>
          </a:xfrm>
        </p:grpSpPr>
        <p:sp>
          <p:nvSpPr>
            <p:cNvPr id="527" name="Google Shape;527;p17"/>
            <p:cNvSpPr/>
            <p:nvPr/>
          </p:nvSpPr>
          <p:spPr>
            <a:xfrm>
              <a:off x="998576" y="6136009"/>
              <a:ext cx="258644" cy="277455"/>
            </a:xfrm>
            <a:custGeom>
              <a:rect b="b" l="l" r="r" t="t"/>
              <a:pathLst>
                <a:path extrusionOk="0" h="277455" w="258644">
                  <a:moveTo>
                    <a:pt x="129322" y="224847"/>
                  </a:moveTo>
                  <a:cubicBezTo>
                    <a:pt x="164907" y="224847"/>
                    <a:pt x="183307" y="200713"/>
                    <a:pt x="183307" y="167897"/>
                  </a:cubicBezTo>
                  <a:lnTo>
                    <a:pt x="183307" y="0"/>
                  </a:lnTo>
                  <a:lnTo>
                    <a:pt x="258644" y="0"/>
                  </a:lnTo>
                  <a:lnTo>
                    <a:pt x="258644" y="172238"/>
                  </a:lnTo>
                  <a:cubicBezTo>
                    <a:pt x="257255" y="247592"/>
                    <a:pt x="197542" y="277456"/>
                    <a:pt x="129322" y="277456"/>
                  </a:cubicBezTo>
                  <a:cubicBezTo>
                    <a:pt x="61102" y="277456"/>
                    <a:pt x="0" y="247592"/>
                    <a:pt x="0" y="172238"/>
                  </a:cubicBezTo>
                  <a:lnTo>
                    <a:pt x="0" y="174"/>
                  </a:lnTo>
                  <a:lnTo>
                    <a:pt x="75337" y="174"/>
                  </a:lnTo>
                  <a:lnTo>
                    <a:pt x="75337" y="168071"/>
                  </a:lnTo>
                  <a:cubicBezTo>
                    <a:pt x="73948" y="200713"/>
                    <a:pt x="93910" y="224847"/>
                    <a:pt x="129322" y="2248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17"/>
            <p:cNvSpPr/>
            <p:nvPr/>
          </p:nvSpPr>
          <p:spPr>
            <a:xfrm>
              <a:off x="717019" y="6136183"/>
              <a:ext cx="244583" cy="271726"/>
            </a:xfrm>
            <a:custGeom>
              <a:rect b="b" l="l" r="r" t="t"/>
              <a:pathLst>
                <a:path extrusionOk="0" h="271726" w="244583">
                  <a:moveTo>
                    <a:pt x="85405" y="271726"/>
                  </a:moveTo>
                  <a:lnTo>
                    <a:pt x="160741" y="271726"/>
                  </a:lnTo>
                  <a:lnTo>
                    <a:pt x="160741" y="52609"/>
                  </a:lnTo>
                  <a:lnTo>
                    <a:pt x="244583" y="52609"/>
                  </a:lnTo>
                  <a:lnTo>
                    <a:pt x="244583" y="0"/>
                  </a:lnTo>
                  <a:lnTo>
                    <a:pt x="0" y="0"/>
                  </a:lnTo>
                  <a:lnTo>
                    <a:pt x="0" y="52609"/>
                  </a:lnTo>
                  <a:lnTo>
                    <a:pt x="85405" y="526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17"/>
            <p:cNvSpPr/>
            <p:nvPr/>
          </p:nvSpPr>
          <p:spPr>
            <a:xfrm>
              <a:off x="792227" y="5865846"/>
              <a:ext cx="256862" cy="254189"/>
            </a:xfrm>
            <a:custGeom>
              <a:rect b="b" l="l" r="r" t="t"/>
              <a:pathLst>
                <a:path extrusionOk="0" h="254189" w="256862">
                  <a:moveTo>
                    <a:pt x="190726" y="138033"/>
                  </a:moveTo>
                  <a:cubicBezTo>
                    <a:pt x="172326" y="143763"/>
                    <a:pt x="153752" y="139422"/>
                    <a:pt x="153752" y="115288"/>
                  </a:cubicBezTo>
                  <a:cubicBezTo>
                    <a:pt x="153752" y="78306"/>
                    <a:pt x="241934" y="47053"/>
                    <a:pt x="254780" y="14237"/>
                  </a:cubicBezTo>
                  <a:cubicBezTo>
                    <a:pt x="257557" y="5730"/>
                    <a:pt x="257557" y="0"/>
                    <a:pt x="254780" y="0"/>
                  </a:cubicBezTo>
                  <a:cubicBezTo>
                    <a:pt x="252002" y="0"/>
                    <a:pt x="254780" y="4341"/>
                    <a:pt x="247663" y="9897"/>
                  </a:cubicBezTo>
                  <a:cubicBezTo>
                    <a:pt x="210689" y="46879"/>
                    <a:pt x="149586" y="46879"/>
                    <a:pt x="102718" y="66846"/>
                  </a:cubicBezTo>
                  <a:cubicBezTo>
                    <a:pt x="71472" y="81084"/>
                    <a:pt x="-18098" y="123796"/>
                    <a:pt x="3253" y="217555"/>
                  </a:cubicBezTo>
                  <a:cubicBezTo>
                    <a:pt x="4642" y="221895"/>
                    <a:pt x="7593" y="237522"/>
                    <a:pt x="10370" y="237522"/>
                  </a:cubicBezTo>
                  <a:cubicBezTo>
                    <a:pt x="13147" y="237522"/>
                    <a:pt x="13147" y="229014"/>
                    <a:pt x="13147" y="217555"/>
                  </a:cubicBezTo>
                  <a:cubicBezTo>
                    <a:pt x="13147" y="160605"/>
                    <a:pt x="78589" y="144978"/>
                    <a:pt x="101329" y="107996"/>
                  </a:cubicBezTo>
                  <a:cubicBezTo>
                    <a:pt x="104107" y="103655"/>
                    <a:pt x="108446" y="98099"/>
                    <a:pt x="109835" y="100877"/>
                  </a:cubicBezTo>
                  <a:cubicBezTo>
                    <a:pt x="109835" y="102266"/>
                    <a:pt x="109835" y="103655"/>
                    <a:pt x="109835" y="107996"/>
                  </a:cubicBezTo>
                  <a:cubicBezTo>
                    <a:pt x="102718" y="137860"/>
                    <a:pt x="71472" y="157827"/>
                    <a:pt x="79978" y="179183"/>
                  </a:cubicBezTo>
                  <a:cubicBezTo>
                    <a:pt x="91435" y="207658"/>
                    <a:pt x="125458" y="186302"/>
                    <a:pt x="135352" y="167724"/>
                  </a:cubicBezTo>
                  <a:cubicBezTo>
                    <a:pt x="138130" y="163383"/>
                    <a:pt x="139692" y="159216"/>
                    <a:pt x="141081" y="160605"/>
                  </a:cubicBezTo>
                  <a:cubicBezTo>
                    <a:pt x="142469" y="160605"/>
                    <a:pt x="142469" y="166335"/>
                    <a:pt x="141081" y="172064"/>
                  </a:cubicBezTo>
                  <a:cubicBezTo>
                    <a:pt x="135352" y="204706"/>
                    <a:pt x="128235" y="223284"/>
                    <a:pt x="104107" y="241689"/>
                  </a:cubicBezTo>
                  <a:cubicBezTo>
                    <a:pt x="96990" y="247418"/>
                    <a:pt x="84144" y="248807"/>
                    <a:pt x="85706" y="253148"/>
                  </a:cubicBezTo>
                  <a:cubicBezTo>
                    <a:pt x="85706" y="254537"/>
                    <a:pt x="91435" y="254537"/>
                    <a:pt x="95601" y="253148"/>
                  </a:cubicBezTo>
                  <a:cubicBezTo>
                    <a:pt x="159654" y="248807"/>
                    <a:pt x="212251" y="174842"/>
                    <a:pt x="226485" y="125185"/>
                  </a:cubicBezTo>
                  <a:cubicBezTo>
                    <a:pt x="227874" y="122407"/>
                    <a:pt x="227874" y="118066"/>
                    <a:pt x="226485" y="116677"/>
                  </a:cubicBezTo>
                  <a:cubicBezTo>
                    <a:pt x="225097" y="115288"/>
                    <a:pt x="222146" y="118066"/>
                    <a:pt x="219368" y="121018"/>
                  </a:cubicBezTo>
                  <a:cubicBezTo>
                    <a:pt x="209127" y="128137"/>
                    <a:pt x="200621" y="133866"/>
                    <a:pt x="190726" y="1380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p17"/>
            <p:cNvSpPr/>
            <p:nvPr/>
          </p:nvSpPr>
          <p:spPr>
            <a:xfrm>
              <a:off x="1588597" y="6213099"/>
              <a:ext cx="172024" cy="200539"/>
            </a:xfrm>
            <a:custGeom>
              <a:rect b="b" l="l" r="r" t="t"/>
              <a:pathLst>
                <a:path extrusionOk="0" h="200539" w="172024">
                  <a:moveTo>
                    <a:pt x="38363" y="82299"/>
                  </a:moveTo>
                  <a:cubicBezTo>
                    <a:pt x="38363" y="52435"/>
                    <a:pt x="56763" y="25350"/>
                    <a:pt x="86620" y="25350"/>
                  </a:cubicBezTo>
                  <a:cubicBezTo>
                    <a:pt x="120816" y="25350"/>
                    <a:pt x="134877" y="49484"/>
                    <a:pt x="134877" y="82299"/>
                  </a:cubicBezTo>
                  <a:lnTo>
                    <a:pt x="38363" y="82299"/>
                  </a:lnTo>
                  <a:close/>
                  <a:moveTo>
                    <a:pt x="172024" y="106607"/>
                  </a:moveTo>
                  <a:lnTo>
                    <a:pt x="172024" y="89591"/>
                  </a:lnTo>
                  <a:cubicBezTo>
                    <a:pt x="172024" y="36983"/>
                    <a:pt x="142167" y="0"/>
                    <a:pt x="88182" y="0"/>
                  </a:cubicBezTo>
                  <a:cubicBezTo>
                    <a:pt x="28468" y="0"/>
                    <a:pt x="0" y="46879"/>
                    <a:pt x="0" y="102440"/>
                  </a:cubicBezTo>
                  <a:cubicBezTo>
                    <a:pt x="0" y="158001"/>
                    <a:pt x="24128" y="200539"/>
                    <a:pt x="85231" y="200539"/>
                  </a:cubicBezTo>
                  <a:cubicBezTo>
                    <a:pt x="130711" y="200539"/>
                    <a:pt x="163518" y="179183"/>
                    <a:pt x="169073" y="136471"/>
                  </a:cubicBezTo>
                  <a:lnTo>
                    <a:pt x="130711" y="136471"/>
                  </a:lnTo>
                  <a:cubicBezTo>
                    <a:pt x="126371" y="163557"/>
                    <a:pt x="112310" y="174842"/>
                    <a:pt x="85231" y="174842"/>
                  </a:cubicBezTo>
                  <a:cubicBezTo>
                    <a:pt x="48257" y="174842"/>
                    <a:pt x="36974" y="142200"/>
                    <a:pt x="36974" y="107996"/>
                  </a:cubicBezTo>
                  <a:lnTo>
                    <a:pt x="172024" y="107996"/>
                  </a:lnTo>
                  <a:lnTo>
                    <a:pt x="172024" y="1066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17"/>
            <p:cNvSpPr/>
            <p:nvPr/>
          </p:nvSpPr>
          <p:spPr>
            <a:xfrm>
              <a:off x="1803323" y="6136183"/>
              <a:ext cx="35585" cy="271552"/>
            </a:xfrm>
            <a:custGeom>
              <a:rect b="b" l="l" r="r" t="t"/>
              <a:pathLst>
                <a:path extrusionOk="0" h="271552" w="35585">
                  <a:moveTo>
                    <a:pt x="0" y="0"/>
                  </a:moveTo>
                  <a:lnTo>
                    <a:pt x="35585" y="0"/>
                  </a:lnTo>
                  <a:lnTo>
                    <a:pt x="35585" y="271552"/>
                  </a:lnTo>
                  <a:lnTo>
                    <a:pt x="0" y="2715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17"/>
            <p:cNvSpPr/>
            <p:nvPr/>
          </p:nvSpPr>
          <p:spPr>
            <a:xfrm>
              <a:off x="1880049" y="6129238"/>
              <a:ext cx="122204" cy="278671"/>
            </a:xfrm>
            <a:custGeom>
              <a:rect b="b" l="l" r="r" t="t"/>
              <a:pathLst>
                <a:path extrusionOk="0" h="278671" w="122204">
                  <a:moveTo>
                    <a:pt x="72559" y="278671"/>
                  </a:moveTo>
                  <a:lnTo>
                    <a:pt x="72559" y="113726"/>
                  </a:lnTo>
                  <a:lnTo>
                    <a:pt x="116650" y="113726"/>
                  </a:lnTo>
                  <a:lnTo>
                    <a:pt x="116650" y="88202"/>
                  </a:lnTo>
                  <a:lnTo>
                    <a:pt x="72559" y="88202"/>
                  </a:lnTo>
                  <a:lnTo>
                    <a:pt x="72559" y="58339"/>
                  </a:lnTo>
                  <a:cubicBezTo>
                    <a:pt x="72559" y="36983"/>
                    <a:pt x="82454" y="32816"/>
                    <a:pt x="103805" y="32816"/>
                  </a:cubicBezTo>
                  <a:cubicBezTo>
                    <a:pt x="109533" y="32816"/>
                    <a:pt x="115262" y="34205"/>
                    <a:pt x="122205" y="34205"/>
                  </a:cubicBezTo>
                  <a:lnTo>
                    <a:pt x="122205" y="4341"/>
                  </a:lnTo>
                  <a:cubicBezTo>
                    <a:pt x="113699" y="2952"/>
                    <a:pt x="105194" y="0"/>
                    <a:pt x="96688" y="0"/>
                  </a:cubicBezTo>
                  <a:cubicBezTo>
                    <a:pt x="62491" y="0"/>
                    <a:pt x="36974" y="17015"/>
                    <a:pt x="36974" y="52609"/>
                  </a:cubicBezTo>
                  <a:lnTo>
                    <a:pt x="36974" y="88202"/>
                  </a:lnTo>
                  <a:lnTo>
                    <a:pt x="0" y="88202"/>
                  </a:lnTo>
                  <a:lnTo>
                    <a:pt x="0" y="113726"/>
                  </a:lnTo>
                  <a:lnTo>
                    <a:pt x="36974" y="113726"/>
                  </a:lnTo>
                  <a:lnTo>
                    <a:pt x="36974" y="278671"/>
                  </a:lnTo>
                  <a:lnTo>
                    <a:pt x="72559" y="27867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p17"/>
            <p:cNvSpPr/>
            <p:nvPr/>
          </p:nvSpPr>
          <p:spPr>
            <a:xfrm>
              <a:off x="2016661" y="6168998"/>
              <a:ext cx="113699" cy="245855"/>
            </a:xfrm>
            <a:custGeom>
              <a:rect b="b" l="l" r="r" t="t"/>
              <a:pathLst>
                <a:path extrusionOk="0" h="245855" w="113699">
                  <a:moveTo>
                    <a:pt x="0" y="49657"/>
                  </a:moveTo>
                  <a:lnTo>
                    <a:pt x="0" y="75180"/>
                  </a:lnTo>
                  <a:lnTo>
                    <a:pt x="32634" y="75180"/>
                  </a:lnTo>
                  <a:lnTo>
                    <a:pt x="32634" y="196025"/>
                  </a:lnTo>
                  <a:cubicBezTo>
                    <a:pt x="32634" y="221548"/>
                    <a:pt x="32634" y="245856"/>
                    <a:pt x="86620" y="245856"/>
                  </a:cubicBezTo>
                  <a:cubicBezTo>
                    <a:pt x="95125" y="245856"/>
                    <a:pt x="102243" y="244467"/>
                    <a:pt x="110748" y="243078"/>
                  </a:cubicBezTo>
                  <a:lnTo>
                    <a:pt x="110748" y="215992"/>
                  </a:lnTo>
                  <a:cubicBezTo>
                    <a:pt x="105020" y="217381"/>
                    <a:pt x="97903" y="218770"/>
                    <a:pt x="92348" y="218770"/>
                  </a:cubicBezTo>
                  <a:cubicBezTo>
                    <a:pt x="79503" y="218770"/>
                    <a:pt x="69608" y="211651"/>
                    <a:pt x="69608" y="198803"/>
                  </a:cubicBezTo>
                  <a:lnTo>
                    <a:pt x="69608" y="76743"/>
                  </a:lnTo>
                  <a:lnTo>
                    <a:pt x="113699" y="76743"/>
                  </a:lnTo>
                  <a:lnTo>
                    <a:pt x="113699" y="51220"/>
                  </a:lnTo>
                  <a:lnTo>
                    <a:pt x="69608" y="51220"/>
                  </a:lnTo>
                  <a:lnTo>
                    <a:pt x="69608" y="0"/>
                  </a:lnTo>
                  <a:lnTo>
                    <a:pt x="34023" y="11459"/>
                  </a:lnTo>
                  <a:lnTo>
                    <a:pt x="34023" y="51220"/>
                  </a:lnTo>
                  <a:lnTo>
                    <a:pt x="0" y="49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p17"/>
            <p:cNvSpPr/>
            <p:nvPr/>
          </p:nvSpPr>
          <p:spPr>
            <a:xfrm>
              <a:off x="1332730" y="6134967"/>
              <a:ext cx="221843" cy="272941"/>
            </a:xfrm>
            <a:custGeom>
              <a:rect b="b" l="l" r="r" t="t"/>
              <a:pathLst>
                <a:path extrusionOk="0" h="272941" w="221843">
                  <a:moveTo>
                    <a:pt x="0" y="272941"/>
                  </a:moveTo>
                  <a:lnTo>
                    <a:pt x="93910" y="272941"/>
                  </a:lnTo>
                  <a:cubicBezTo>
                    <a:pt x="210561" y="272941"/>
                    <a:pt x="221844" y="174842"/>
                    <a:pt x="221844" y="136471"/>
                  </a:cubicBezTo>
                  <a:cubicBezTo>
                    <a:pt x="221844" y="99488"/>
                    <a:pt x="208998" y="0"/>
                    <a:pt x="93910" y="0"/>
                  </a:cubicBezTo>
                  <a:lnTo>
                    <a:pt x="0" y="0"/>
                  </a:lnTo>
                  <a:lnTo>
                    <a:pt x="0" y="272941"/>
                  </a:lnTo>
                  <a:close/>
                  <a:moveTo>
                    <a:pt x="38363" y="32468"/>
                  </a:moveTo>
                  <a:lnTo>
                    <a:pt x="93737" y="32468"/>
                  </a:lnTo>
                  <a:cubicBezTo>
                    <a:pt x="156228" y="32468"/>
                    <a:pt x="183307" y="79347"/>
                    <a:pt x="183307" y="136297"/>
                  </a:cubicBezTo>
                  <a:cubicBezTo>
                    <a:pt x="183307" y="193247"/>
                    <a:pt x="157790" y="240126"/>
                    <a:pt x="93737" y="240126"/>
                  </a:cubicBezTo>
                  <a:lnTo>
                    <a:pt x="38363" y="240126"/>
                  </a:lnTo>
                  <a:cubicBezTo>
                    <a:pt x="38363" y="240126"/>
                    <a:pt x="38363" y="32468"/>
                    <a:pt x="38363" y="324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symbol #2">
  <p:cSld name="Title slide + symbol #2">
    <p:bg>
      <p:bgPr>
        <a:solidFill>
          <a:schemeClr val="accent1"/>
        </a:solidFill>
      </p:bgPr>
    </p:bg>
    <p:spTree>
      <p:nvGrpSpPr>
        <p:cNvPr id="535" name="Shape 535"/>
        <p:cNvGrpSpPr/>
        <p:nvPr/>
      </p:nvGrpSpPr>
      <p:grpSpPr>
        <a:xfrm>
          <a:off x="0" y="0"/>
          <a:ext cx="0" cy="0"/>
          <a:chOff x="0" y="0"/>
          <a:chExt cx="0" cy="0"/>
        </a:xfrm>
      </p:grpSpPr>
      <p:sp>
        <p:nvSpPr>
          <p:cNvPr id="536" name="Google Shape;536;p18"/>
          <p:cNvSpPr/>
          <p:nvPr/>
        </p:nvSpPr>
        <p:spPr>
          <a:xfrm>
            <a:off x="-10751" y="0"/>
            <a:ext cx="12202751" cy="6858000"/>
          </a:xfrm>
          <a:custGeom>
            <a:rect b="b" l="l" r="r" t="t"/>
            <a:pathLst>
              <a:path extrusionOk="0" h="6858000" w="12202751">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rPr lang="en-GB" sz="1600">
                <a:solidFill>
                  <a:schemeClr val="lt1"/>
                </a:solidFill>
                <a:latin typeface="Arial"/>
                <a:ea typeface="Arial"/>
                <a:cs typeface="Arial"/>
                <a:sym typeface="Arial"/>
              </a:rPr>
              <a:t> </a:t>
            </a:r>
            <a:endParaRPr sz="1600">
              <a:solidFill>
                <a:schemeClr val="lt1"/>
              </a:solidFill>
              <a:latin typeface="Arial"/>
              <a:ea typeface="Arial"/>
              <a:cs typeface="Arial"/>
              <a:sym typeface="Arial"/>
            </a:endParaRPr>
          </a:p>
        </p:txBody>
      </p:sp>
      <p:sp>
        <p:nvSpPr>
          <p:cNvPr id="537" name="Google Shape;537;p18"/>
          <p:cNvSpPr txBox="1"/>
          <p:nvPr>
            <p:ph type="title"/>
          </p:nvPr>
        </p:nvSpPr>
        <p:spPr>
          <a:xfrm>
            <a:off x="0" y="-429019"/>
            <a:ext cx="2451633"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8" name="Google Shape;538;p18"/>
          <p:cNvSpPr txBox="1"/>
          <p:nvPr>
            <p:ph idx="1" type="body"/>
          </p:nvPr>
        </p:nvSpPr>
        <p:spPr>
          <a:xfrm>
            <a:off x="719138" y="3950387"/>
            <a:ext cx="10752137" cy="1333698"/>
          </a:xfrm>
          <a:prstGeom prst="rect">
            <a:avLst/>
          </a:prstGeom>
          <a:noFill/>
          <a:ln>
            <a:noFill/>
          </a:ln>
        </p:spPr>
        <p:txBody>
          <a:bodyPr anchorCtr="0" anchor="b" bIns="0" lIns="0" spcFirstLastPara="1" rIns="0" wrap="square" tIns="0">
            <a:spAutoFit/>
          </a:bodyPr>
          <a:lstStyle>
            <a:lvl1pPr indent="-228600" lvl="0" marL="457200" algn="r">
              <a:lnSpc>
                <a:spcPct val="108333"/>
              </a:lnSpc>
              <a:spcBef>
                <a:spcPts val="0"/>
              </a:spcBef>
              <a:spcAft>
                <a:spcPts val="0"/>
              </a:spcAft>
              <a:buSzPts val="5760"/>
              <a:buNone/>
              <a:defRPr b="1" i="0" sz="48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5280"/>
              <a:buNone/>
              <a:defRPr b="1" i="0" sz="4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4400"/>
              <a:buFont typeface="Arial"/>
              <a:buNone/>
              <a:defRPr b="1" i="0" sz="4400">
                <a:solidFill>
                  <a:schemeClr val="lt1"/>
                </a:solidFill>
                <a:latin typeface="Arial"/>
                <a:ea typeface="Arial"/>
                <a:cs typeface="Arial"/>
                <a:sym typeface="Arial"/>
              </a:defRPr>
            </a:lvl9pPr>
          </a:lstStyle>
          <a:p/>
        </p:txBody>
      </p:sp>
      <p:sp>
        <p:nvSpPr>
          <p:cNvPr id="539" name="Google Shape;539;p18"/>
          <p:cNvSpPr txBox="1"/>
          <p:nvPr>
            <p:ph idx="2" type="body"/>
          </p:nvPr>
        </p:nvSpPr>
        <p:spPr>
          <a:xfrm>
            <a:off x="719137" y="5404234"/>
            <a:ext cx="10763113" cy="332399"/>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600"/>
              </a:spcBef>
              <a:spcAft>
                <a:spcPts val="0"/>
              </a:spcAft>
              <a:buSzPts val="2880"/>
              <a:buFont typeface="Arial"/>
              <a:buNone/>
              <a:defRPr b="0" i="0" sz="2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540" name="Google Shape;540;p18"/>
          <p:cNvSpPr txBox="1"/>
          <p:nvPr>
            <p:ph idx="10" type="dt"/>
          </p:nvPr>
        </p:nvSpPr>
        <p:spPr>
          <a:xfrm>
            <a:off x="10705040" y="5813671"/>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sz="1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41" name="Google Shape;541;p18"/>
          <p:cNvGrpSpPr/>
          <p:nvPr/>
        </p:nvGrpSpPr>
        <p:grpSpPr>
          <a:xfrm>
            <a:off x="721114" y="437497"/>
            <a:ext cx="1530269" cy="594427"/>
            <a:chOff x="717019" y="5865846"/>
            <a:chExt cx="1413341" cy="549007"/>
          </a:xfrm>
        </p:grpSpPr>
        <p:sp>
          <p:nvSpPr>
            <p:cNvPr id="542" name="Google Shape;542;p18"/>
            <p:cNvSpPr/>
            <p:nvPr/>
          </p:nvSpPr>
          <p:spPr>
            <a:xfrm>
              <a:off x="998576" y="6136009"/>
              <a:ext cx="258644" cy="277455"/>
            </a:xfrm>
            <a:custGeom>
              <a:rect b="b" l="l" r="r" t="t"/>
              <a:pathLst>
                <a:path extrusionOk="0" h="277455" w="258644">
                  <a:moveTo>
                    <a:pt x="129322" y="224847"/>
                  </a:moveTo>
                  <a:cubicBezTo>
                    <a:pt x="164907" y="224847"/>
                    <a:pt x="183307" y="200713"/>
                    <a:pt x="183307" y="167897"/>
                  </a:cubicBezTo>
                  <a:lnTo>
                    <a:pt x="183307" y="0"/>
                  </a:lnTo>
                  <a:lnTo>
                    <a:pt x="258644" y="0"/>
                  </a:lnTo>
                  <a:lnTo>
                    <a:pt x="258644" y="172238"/>
                  </a:lnTo>
                  <a:cubicBezTo>
                    <a:pt x="257255" y="247592"/>
                    <a:pt x="197542" y="277456"/>
                    <a:pt x="129322" y="277456"/>
                  </a:cubicBezTo>
                  <a:cubicBezTo>
                    <a:pt x="61102" y="277456"/>
                    <a:pt x="0" y="247592"/>
                    <a:pt x="0" y="172238"/>
                  </a:cubicBezTo>
                  <a:lnTo>
                    <a:pt x="0" y="174"/>
                  </a:lnTo>
                  <a:lnTo>
                    <a:pt x="75337" y="174"/>
                  </a:lnTo>
                  <a:lnTo>
                    <a:pt x="75337" y="168071"/>
                  </a:lnTo>
                  <a:cubicBezTo>
                    <a:pt x="73948" y="200713"/>
                    <a:pt x="93910" y="224847"/>
                    <a:pt x="129322" y="2248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18"/>
            <p:cNvSpPr/>
            <p:nvPr/>
          </p:nvSpPr>
          <p:spPr>
            <a:xfrm>
              <a:off x="717019" y="6136183"/>
              <a:ext cx="244583" cy="271726"/>
            </a:xfrm>
            <a:custGeom>
              <a:rect b="b" l="l" r="r" t="t"/>
              <a:pathLst>
                <a:path extrusionOk="0" h="271726" w="244583">
                  <a:moveTo>
                    <a:pt x="85405" y="271726"/>
                  </a:moveTo>
                  <a:lnTo>
                    <a:pt x="160741" y="271726"/>
                  </a:lnTo>
                  <a:lnTo>
                    <a:pt x="160741" y="52609"/>
                  </a:lnTo>
                  <a:lnTo>
                    <a:pt x="244583" y="52609"/>
                  </a:lnTo>
                  <a:lnTo>
                    <a:pt x="244583" y="0"/>
                  </a:lnTo>
                  <a:lnTo>
                    <a:pt x="0" y="0"/>
                  </a:lnTo>
                  <a:lnTo>
                    <a:pt x="0" y="52609"/>
                  </a:lnTo>
                  <a:lnTo>
                    <a:pt x="85405" y="526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18"/>
            <p:cNvSpPr/>
            <p:nvPr/>
          </p:nvSpPr>
          <p:spPr>
            <a:xfrm>
              <a:off x="792227" y="5865846"/>
              <a:ext cx="256862" cy="254189"/>
            </a:xfrm>
            <a:custGeom>
              <a:rect b="b" l="l" r="r" t="t"/>
              <a:pathLst>
                <a:path extrusionOk="0" h="254189" w="256862">
                  <a:moveTo>
                    <a:pt x="190726" y="138033"/>
                  </a:moveTo>
                  <a:cubicBezTo>
                    <a:pt x="172326" y="143763"/>
                    <a:pt x="153752" y="139422"/>
                    <a:pt x="153752" y="115288"/>
                  </a:cubicBezTo>
                  <a:cubicBezTo>
                    <a:pt x="153752" y="78306"/>
                    <a:pt x="241934" y="47053"/>
                    <a:pt x="254780" y="14237"/>
                  </a:cubicBezTo>
                  <a:cubicBezTo>
                    <a:pt x="257557" y="5730"/>
                    <a:pt x="257557" y="0"/>
                    <a:pt x="254780" y="0"/>
                  </a:cubicBezTo>
                  <a:cubicBezTo>
                    <a:pt x="252002" y="0"/>
                    <a:pt x="254780" y="4341"/>
                    <a:pt x="247663" y="9897"/>
                  </a:cubicBezTo>
                  <a:cubicBezTo>
                    <a:pt x="210689" y="46879"/>
                    <a:pt x="149586" y="46879"/>
                    <a:pt x="102718" y="66846"/>
                  </a:cubicBezTo>
                  <a:cubicBezTo>
                    <a:pt x="71472" y="81084"/>
                    <a:pt x="-18098" y="123796"/>
                    <a:pt x="3253" y="217555"/>
                  </a:cubicBezTo>
                  <a:cubicBezTo>
                    <a:pt x="4642" y="221895"/>
                    <a:pt x="7593" y="237522"/>
                    <a:pt x="10370" y="237522"/>
                  </a:cubicBezTo>
                  <a:cubicBezTo>
                    <a:pt x="13147" y="237522"/>
                    <a:pt x="13147" y="229014"/>
                    <a:pt x="13147" y="217555"/>
                  </a:cubicBezTo>
                  <a:cubicBezTo>
                    <a:pt x="13147" y="160605"/>
                    <a:pt x="78589" y="144978"/>
                    <a:pt x="101329" y="107996"/>
                  </a:cubicBezTo>
                  <a:cubicBezTo>
                    <a:pt x="104107" y="103655"/>
                    <a:pt x="108446" y="98099"/>
                    <a:pt x="109835" y="100877"/>
                  </a:cubicBezTo>
                  <a:cubicBezTo>
                    <a:pt x="109835" y="102266"/>
                    <a:pt x="109835" y="103655"/>
                    <a:pt x="109835" y="107996"/>
                  </a:cubicBezTo>
                  <a:cubicBezTo>
                    <a:pt x="102718" y="137860"/>
                    <a:pt x="71472" y="157827"/>
                    <a:pt x="79978" y="179183"/>
                  </a:cubicBezTo>
                  <a:cubicBezTo>
                    <a:pt x="91435" y="207658"/>
                    <a:pt x="125458" y="186302"/>
                    <a:pt x="135352" y="167724"/>
                  </a:cubicBezTo>
                  <a:cubicBezTo>
                    <a:pt x="138130" y="163383"/>
                    <a:pt x="139692" y="159216"/>
                    <a:pt x="141081" y="160605"/>
                  </a:cubicBezTo>
                  <a:cubicBezTo>
                    <a:pt x="142469" y="160605"/>
                    <a:pt x="142469" y="166335"/>
                    <a:pt x="141081" y="172064"/>
                  </a:cubicBezTo>
                  <a:cubicBezTo>
                    <a:pt x="135352" y="204706"/>
                    <a:pt x="128235" y="223284"/>
                    <a:pt x="104107" y="241689"/>
                  </a:cubicBezTo>
                  <a:cubicBezTo>
                    <a:pt x="96990" y="247418"/>
                    <a:pt x="84144" y="248807"/>
                    <a:pt x="85706" y="253148"/>
                  </a:cubicBezTo>
                  <a:cubicBezTo>
                    <a:pt x="85706" y="254537"/>
                    <a:pt x="91435" y="254537"/>
                    <a:pt x="95601" y="253148"/>
                  </a:cubicBezTo>
                  <a:cubicBezTo>
                    <a:pt x="159654" y="248807"/>
                    <a:pt x="212251" y="174842"/>
                    <a:pt x="226485" y="125185"/>
                  </a:cubicBezTo>
                  <a:cubicBezTo>
                    <a:pt x="227874" y="122407"/>
                    <a:pt x="227874" y="118066"/>
                    <a:pt x="226485" y="116677"/>
                  </a:cubicBezTo>
                  <a:cubicBezTo>
                    <a:pt x="225097" y="115288"/>
                    <a:pt x="222146" y="118066"/>
                    <a:pt x="219368" y="121018"/>
                  </a:cubicBezTo>
                  <a:cubicBezTo>
                    <a:pt x="209127" y="128137"/>
                    <a:pt x="200621" y="133866"/>
                    <a:pt x="190726" y="1380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18"/>
            <p:cNvSpPr/>
            <p:nvPr/>
          </p:nvSpPr>
          <p:spPr>
            <a:xfrm>
              <a:off x="1588597" y="6213099"/>
              <a:ext cx="172024" cy="200539"/>
            </a:xfrm>
            <a:custGeom>
              <a:rect b="b" l="l" r="r" t="t"/>
              <a:pathLst>
                <a:path extrusionOk="0" h="200539" w="172024">
                  <a:moveTo>
                    <a:pt x="38363" y="82299"/>
                  </a:moveTo>
                  <a:cubicBezTo>
                    <a:pt x="38363" y="52435"/>
                    <a:pt x="56763" y="25350"/>
                    <a:pt x="86620" y="25350"/>
                  </a:cubicBezTo>
                  <a:cubicBezTo>
                    <a:pt x="120816" y="25350"/>
                    <a:pt x="134877" y="49484"/>
                    <a:pt x="134877" y="82299"/>
                  </a:cubicBezTo>
                  <a:lnTo>
                    <a:pt x="38363" y="82299"/>
                  </a:lnTo>
                  <a:close/>
                  <a:moveTo>
                    <a:pt x="172024" y="106607"/>
                  </a:moveTo>
                  <a:lnTo>
                    <a:pt x="172024" y="89591"/>
                  </a:lnTo>
                  <a:cubicBezTo>
                    <a:pt x="172024" y="36983"/>
                    <a:pt x="142167" y="0"/>
                    <a:pt x="88182" y="0"/>
                  </a:cubicBezTo>
                  <a:cubicBezTo>
                    <a:pt x="28468" y="0"/>
                    <a:pt x="0" y="46879"/>
                    <a:pt x="0" y="102440"/>
                  </a:cubicBezTo>
                  <a:cubicBezTo>
                    <a:pt x="0" y="158001"/>
                    <a:pt x="24128" y="200539"/>
                    <a:pt x="85231" y="200539"/>
                  </a:cubicBezTo>
                  <a:cubicBezTo>
                    <a:pt x="130711" y="200539"/>
                    <a:pt x="163518" y="179183"/>
                    <a:pt x="169073" y="136471"/>
                  </a:cubicBezTo>
                  <a:lnTo>
                    <a:pt x="130711" y="136471"/>
                  </a:lnTo>
                  <a:cubicBezTo>
                    <a:pt x="126371" y="163557"/>
                    <a:pt x="112310" y="174842"/>
                    <a:pt x="85231" y="174842"/>
                  </a:cubicBezTo>
                  <a:cubicBezTo>
                    <a:pt x="48257" y="174842"/>
                    <a:pt x="36974" y="142200"/>
                    <a:pt x="36974" y="107996"/>
                  </a:cubicBezTo>
                  <a:lnTo>
                    <a:pt x="172024" y="107996"/>
                  </a:lnTo>
                  <a:lnTo>
                    <a:pt x="172024" y="1066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18"/>
            <p:cNvSpPr/>
            <p:nvPr/>
          </p:nvSpPr>
          <p:spPr>
            <a:xfrm>
              <a:off x="1803323" y="6136183"/>
              <a:ext cx="35585" cy="271552"/>
            </a:xfrm>
            <a:custGeom>
              <a:rect b="b" l="l" r="r" t="t"/>
              <a:pathLst>
                <a:path extrusionOk="0" h="271552" w="35585">
                  <a:moveTo>
                    <a:pt x="0" y="0"/>
                  </a:moveTo>
                  <a:lnTo>
                    <a:pt x="35585" y="0"/>
                  </a:lnTo>
                  <a:lnTo>
                    <a:pt x="35585" y="271552"/>
                  </a:lnTo>
                  <a:lnTo>
                    <a:pt x="0" y="2715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18"/>
            <p:cNvSpPr/>
            <p:nvPr/>
          </p:nvSpPr>
          <p:spPr>
            <a:xfrm>
              <a:off x="1880049" y="6129238"/>
              <a:ext cx="122204" cy="278671"/>
            </a:xfrm>
            <a:custGeom>
              <a:rect b="b" l="l" r="r" t="t"/>
              <a:pathLst>
                <a:path extrusionOk="0" h="278671" w="122204">
                  <a:moveTo>
                    <a:pt x="72559" y="278671"/>
                  </a:moveTo>
                  <a:lnTo>
                    <a:pt x="72559" y="113726"/>
                  </a:lnTo>
                  <a:lnTo>
                    <a:pt x="116650" y="113726"/>
                  </a:lnTo>
                  <a:lnTo>
                    <a:pt x="116650" y="88202"/>
                  </a:lnTo>
                  <a:lnTo>
                    <a:pt x="72559" y="88202"/>
                  </a:lnTo>
                  <a:lnTo>
                    <a:pt x="72559" y="58339"/>
                  </a:lnTo>
                  <a:cubicBezTo>
                    <a:pt x="72559" y="36983"/>
                    <a:pt x="82454" y="32816"/>
                    <a:pt x="103805" y="32816"/>
                  </a:cubicBezTo>
                  <a:cubicBezTo>
                    <a:pt x="109533" y="32816"/>
                    <a:pt x="115262" y="34205"/>
                    <a:pt x="122205" y="34205"/>
                  </a:cubicBezTo>
                  <a:lnTo>
                    <a:pt x="122205" y="4341"/>
                  </a:lnTo>
                  <a:cubicBezTo>
                    <a:pt x="113699" y="2952"/>
                    <a:pt x="105194" y="0"/>
                    <a:pt x="96688" y="0"/>
                  </a:cubicBezTo>
                  <a:cubicBezTo>
                    <a:pt x="62491" y="0"/>
                    <a:pt x="36974" y="17015"/>
                    <a:pt x="36974" y="52609"/>
                  </a:cubicBezTo>
                  <a:lnTo>
                    <a:pt x="36974" y="88202"/>
                  </a:lnTo>
                  <a:lnTo>
                    <a:pt x="0" y="88202"/>
                  </a:lnTo>
                  <a:lnTo>
                    <a:pt x="0" y="113726"/>
                  </a:lnTo>
                  <a:lnTo>
                    <a:pt x="36974" y="113726"/>
                  </a:lnTo>
                  <a:lnTo>
                    <a:pt x="36974" y="278671"/>
                  </a:lnTo>
                  <a:lnTo>
                    <a:pt x="72559" y="27867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18"/>
            <p:cNvSpPr/>
            <p:nvPr/>
          </p:nvSpPr>
          <p:spPr>
            <a:xfrm>
              <a:off x="2016661" y="6168998"/>
              <a:ext cx="113699" cy="245855"/>
            </a:xfrm>
            <a:custGeom>
              <a:rect b="b" l="l" r="r" t="t"/>
              <a:pathLst>
                <a:path extrusionOk="0" h="245855" w="113699">
                  <a:moveTo>
                    <a:pt x="0" y="49657"/>
                  </a:moveTo>
                  <a:lnTo>
                    <a:pt x="0" y="75180"/>
                  </a:lnTo>
                  <a:lnTo>
                    <a:pt x="32634" y="75180"/>
                  </a:lnTo>
                  <a:lnTo>
                    <a:pt x="32634" y="196025"/>
                  </a:lnTo>
                  <a:cubicBezTo>
                    <a:pt x="32634" y="221548"/>
                    <a:pt x="32634" y="245856"/>
                    <a:pt x="86620" y="245856"/>
                  </a:cubicBezTo>
                  <a:cubicBezTo>
                    <a:pt x="95125" y="245856"/>
                    <a:pt x="102243" y="244467"/>
                    <a:pt x="110748" y="243078"/>
                  </a:cubicBezTo>
                  <a:lnTo>
                    <a:pt x="110748" y="215992"/>
                  </a:lnTo>
                  <a:cubicBezTo>
                    <a:pt x="105020" y="217381"/>
                    <a:pt x="97903" y="218770"/>
                    <a:pt x="92348" y="218770"/>
                  </a:cubicBezTo>
                  <a:cubicBezTo>
                    <a:pt x="79503" y="218770"/>
                    <a:pt x="69608" y="211651"/>
                    <a:pt x="69608" y="198803"/>
                  </a:cubicBezTo>
                  <a:lnTo>
                    <a:pt x="69608" y="76743"/>
                  </a:lnTo>
                  <a:lnTo>
                    <a:pt x="113699" y="76743"/>
                  </a:lnTo>
                  <a:lnTo>
                    <a:pt x="113699" y="51220"/>
                  </a:lnTo>
                  <a:lnTo>
                    <a:pt x="69608" y="51220"/>
                  </a:lnTo>
                  <a:lnTo>
                    <a:pt x="69608" y="0"/>
                  </a:lnTo>
                  <a:lnTo>
                    <a:pt x="34023" y="11459"/>
                  </a:lnTo>
                  <a:lnTo>
                    <a:pt x="34023" y="51220"/>
                  </a:lnTo>
                  <a:lnTo>
                    <a:pt x="0" y="49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18"/>
            <p:cNvSpPr/>
            <p:nvPr/>
          </p:nvSpPr>
          <p:spPr>
            <a:xfrm>
              <a:off x="1332730" y="6134967"/>
              <a:ext cx="221843" cy="272941"/>
            </a:xfrm>
            <a:custGeom>
              <a:rect b="b" l="l" r="r" t="t"/>
              <a:pathLst>
                <a:path extrusionOk="0" h="272941" w="221843">
                  <a:moveTo>
                    <a:pt x="0" y="272941"/>
                  </a:moveTo>
                  <a:lnTo>
                    <a:pt x="93910" y="272941"/>
                  </a:lnTo>
                  <a:cubicBezTo>
                    <a:pt x="210561" y="272941"/>
                    <a:pt x="221844" y="174842"/>
                    <a:pt x="221844" y="136471"/>
                  </a:cubicBezTo>
                  <a:cubicBezTo>
                    <a:pt x="221844" y="99488"/>
                    <a:pt x="208998" y="0"/>
                    <a:pt x="93910" y="0"/>
                  </a:cubicBezTo>
                  <a:lnTo>
                    <a:pt x="0" y="0"/>
                  </a:lnTo>
                  <a:lnTo>
                    <a:pt x="0" y="272941"/>
                  </a:lnTo>
                  <a:close/>
                  <a:moveTo>
                    <a:pt x="38363" y="32468"/>
                  </a:moveTo>
                  <a:lnTo>
                    <a:pt x="93737" y="32468"/>
                  </a:lnTo>
                  <a:cubicBezTo>
                    <a:pt x="156228" y="32468"/>
                    <a:pt x="183307" y="79347"/>
                    <a:pt x="183307" y="136297"/>
                  </a:cubicBezTo>
                  <a:cubicBezTo>
                    <a:pt x="183307" y="193247"/>
                    <a:pt x="157790" y="240126"/>
                    <a:pt x="93737" y="240126"/>
                  </a:cubicBezTo>
                  <a:lnTo>
                    <a:pt x="38363" y="240126"/>
                  </a:lnTo>
                  <a:cubicBezTo>
                    <a:pt x="38363" y="240126"/>
                    <a:pt x="38363" y="32468"/>
                    <a:pt x="38363" y="324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image">
  <p:cSld name="Title slide + image">
    <p:bg>
      <p:bgPr>
        <a:solidFill>
          <a:schemeClr val="accent1"/>
        </a:solidFill>
      </p:bgPr>
    </p:bg>
    <p:spTree>
      <p:nvGrpSpPr>
        <p:cNvPr id="550" name="Shape 550"/>
        <p:cNvGrpSpPr/>
        <p:nvPr/>
      </p:nvGrpSpPr>
      <p:grpSpPr>
        <a:xfrm>
          <a:off x="0" y="0"/>
          <a:ext cx="0" cy="0"/>
          <a:chOff x="0" y="0"/>
          <a:chExt cx="0" cy="0"/>
        </a:xfrm>
      </p:grpSpPr>
      <p:sp>
        <p:nvSpPr>
          <p:cNvPr id="551" name="Google Shape;551;p19"/>
          <p:cNvSpPr/>
          <p:nvPr/>
        </p:nvSpPr>
        <p:spPr>
          <a:xfrm>
            <a:off x="-10751" y="0"/>
            <a:ext cx="12202751" cy="6858000"/>
          </a:xfrm>
          <a:custGeom>
            <a:rect b="b" l="l" r="r" t="t"/>
            <a:pathLst>
              <a:path extrusionOk="0" h="6858000" w="12202751">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rPr lang="en-GB" sz="1600">
                <a:solidFill>
                  <a:schemeClr val="lt1"/>
                </a:solidFill>
                <a:latin typeface="Arial"/>
                <a:ea typeface="Arial"/>
                <a:cs typeface="Arial"/>
                <a:sym typeface="Arial"/>
              </a:rPr>
              <a:t> </a:t>
            </a:r>
            <a:endParaRPr sz="1600">
              <a:solidFill>
                <a:schemeClr val="lt1"/>
              </a:solidFill>
              <a:latin typeface="Arial"/>
              <a:ea typeface="Arial"/>
              <a:cs typeface="Arial"/>
              <a:sym typeface="Arial"/>
            </a:endParaRPr>
          </a:p>
        </p:txBody>
      </p:sp>
      <p:sp>
        <p:nvSpPr>
          <p:cNvPr id="552" name="Google Shape;552;p19"/>
          <p:cNvSpPr txBox="1"/>
          <p:nvPr>
            <p:ph type="title"/>
          </p:nvPr>
        </p:nvSpPr>
        <p:spPr>
          <a:xfrm>
            <a:off x="0" y="-429019"/>
            <a:ext cx="1989968" cy="27699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1"/>
              </a:buClr>
              <a:buSzPts val="1800"/>
              <a:buFont typeface="Arial"/>
              <a:buNone/>
              <a:defRPr b="1" sz="1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53" name="Google Shape;553;p19"/>
          <p:cNvGrpSpPr/>
          <p:nvPr/>
        </p:nvGrpSpPr>
        <p:grpSpPr>
          <a:xfrm>
            <a:off x="721114" y="437497"/>
            <a:ext cx="1530269" cy="594427"/>
            <a:chOff x="717019" y="5865846"/>
            <a:chExt cx="1413341" cy="549007"/>
          </a:xfrm>
        </p:grpSpPr>
        <p:sp>
          <p:nvSpPr>
            <p:cNvPr id="554" name="Google Shape;554;p19"/>
            <p:cNvSpPr/>
            <p:nvPr/>
          </p:nvSpPr>
          <p:spPr>
            <a:xfrm>
              <a:off x="998576" y="6136009"/>
              <a:ext cx="258644" cy="277455"/>
            </a:xfrm>
            <a:custGeom>
              <a:rect b="b" l="l" r="r" t="t"/>
              <a:pathLst>
                <a:path extrusionOk="0" h="277455" w="258644">
                  <a:moveTo>
                    <a:pt x="129322" y="224847"/>
                  </a:moveTo>
                  <a:cubicBezTo>
                    <a:pt x="164907" y="224847"/>
                    <a:pt x="183307" y="200713"/>
                    <a:pt x="183307" y="167897"/>
                  </a:cubicBezTo>
                  <a:lnTo>
                    <a:pt x="183307" y="0"/>
                  </a:lnTo>
                  <a:lnTo>
                    <a:pt x="258644" y="0"/>
                  </a:lnTo>
                  <a:lnTo>
                    <a:pt x="258644" y="172238"/>
                  </a:lnTo>
                  <a:cubicBezTo>
                    <a:pt x="257255" y="247592"/>
                    <a:pt x="197542" y="277456"/>
                    <a:pt x="129322" y="277456"/>
                  </a:cubicBezTo>
                  <a:cubicBezTo>
                    <a:pt x="61102" y="277456"/>
                    <a:pt x="0" y="247592"/>
                    <a:pt x="0" y="172238"/>
                  </a:cubicBezTo>
                  <a:lnTo>
                    <a:pt x="0" y="174"/>
                  </a:lnTo>
                  <a:lnTo>
                    <a:pt x="75337" y="174"/>
                  </a:lnTo>
                  <a:lnTo>
                    <a:pt x="75337" y="168071"/>
                  </a:lnTo>
                  <a:cubicBezTo>
                    <a:pt x="73948" y="200713"/>
                    <a:pt x="93910" y="224847"/>
                    <a:pt x="129322" y="2248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19"/>
            <p:cNvSpPr/>
            <p:nvPr/>
          </p:nvSpPr>
          <p:spPr>
            <a:xfrm>
              <a:off x="717019" y="6136183"/>
              <a:ext cx="244583" cy="271726"/>
            </a:xfrm>
            <a:custGeom>
              <a:rect b="b" l="l" r="r" t="t"/>
              <a:pathLst>
                <a:path extrusionOk="0" h="271726" w="244583">
                  <a:moveTo>
                    <a:pt x="85405" y="271726"/>
                  </a:moveTo>
                  <a:lnTo>
                    <a:pt x="160741" y="271726"/>
                  </a:lnTo>
                  <a:lnTo>
                    <a:pt x="160741" y="52609"/>
                  </a:lnTo>
                  <a:lnTo>
                    <a:pt x="244583" y="52609"/>
                  </a:lnTo>
                  <a:lnTo>
                    <a:pt x="244583" y="0"/>
                  </a:lnTo>
                  <a:lnTo>
                    <a:pt x="0" y="0"/>
                  </a:lnTo>
                  <a:lnTo>
                    <a:pt x="0" y="52609"/>
                  </a:lnTo>
                  <a:lnTo>
                    <a:pt x="85405" y="526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19"/>
            <p:cNvSpPr/>
            <p:nvPr/>
          </p:nvSpPr>
          <p:spPr>
            <a:xfrm>
              <a:off x="792227" y="5865846"/>
              <a:ext cx="256862" cy="254189"/>
            </a:xfrm>
            <a:custGeom>
              <a:rect b="b" l="l" r="r" t="t"/>
              <a:pathLst>
                <a:path extrusionOk="0" h="254189" w="256862">
                  <a:moveTo>
                    <a:pt x="190726" y="138033"/>
                  </a:moveTo>
                  <a:cubicBezTo>
                    <a:pt x="172326" y="143763"/>
                    <a:pt x="153752" y="139422"/>
                    <a:pt x="153752" y="115288"/>
                  </a:cubicBezTo>
                  <a:cubicBezTo>
                    <a:pt x="153752" y="78306"/>
                    <a:pt x="241934" y="47053"/>
                    <a:pt x="254780" y="14237"/>
                  </a:cubicBezTo>
                  <a:cubicBezTo>
                    <a:pt x="257557" y="5730"/>
                    <a:pt x="257557" y="0"/>
                    <a:pt x="254780" y="0"/>
                  </a:cubicBezTo>
                  <a:cubicBezTo>
                    <a:pt x="252002" y="0"/>
                    <a:pt x="254780" y="4341"/>
                    <a:pt x="247663" y="9897"/>
                  </a:cubicBezTo>
                  <a:cubicBezTo>
                    <a:pt x="210689" y="46879"/>
                    <a:pt x="149586" y="46879"/>
                    <a:pt x="102718" y="66846"/>
                  </a:cubicBezTo>
                  <a:cubicBezTo>
                    <a:pt x="71472" y="81084"/>
                    <a:pt x="-18098" y="123796"/>
                    <a:pt x="3253" y="217555"/>
                  </a:cubicBezTo>
                  <a:cubicBezTo>
                    <a:pt x="4642" y="221895"/>
                    <a:pt x="7593" y="237522"/>
                    <a:pt x="10370" y="237522"/>
                  </a:cubicBezTo>
                  <a:cubicBezTo>
                    <a:pt x="13147" y="237522"/>
                    <a:pt x="13147" y="229014"/>
                    <a:pt x="13147" y="217555"/>
                  </a:cubicBezTo>
                  <a:cubicBezTo>
                    <a:pt x="13147" y="160605"/>
                    <a:pt x="78589" y="144978"/>
                    <a:pt x="101329" y="107996"/>
                  </a:cubicBezTo>
                  <a:cubicBezTo>
                    <a:pt x="104107" y="103655"/>
                    <a:pt x="108446" y="98099"/>
                    <a:pt x="109835" y="100877"/>
                  </a:cubicBezTo>
                  <a:cubicBezTo>
                    <a:pt x="109835" y="102266"/>
                    <a:pt x="109835" y="103655"/>
                    <a:pt x="109835" y="107996"/>
                  </a:cubicBezTo>
                  <a:cubicBezTo>
                    <a:pt x="102718" y="137860"/>
                    <a:pt x="71472" y="157827"/>
                    <a:pt x="79978" y="179183"/>
                  </a:cubicBezTo>
                  <a:cubicBezTo>
                    <a:pt x="91435" y="207658"/>
                    <a:pt x="125458" y="186302"/>
                    <a:pt x="135352" y="167724"/>
                  </a:cubicBezTo>
                  <a:cubicBezTo>
                    <a:pt x="138130" y="163383"/>
                    <a:pt x="139692" y="159216"/>
                    <a:pt x="141081" y="160605"/>
                  </a:cubicBezTo>
                  <a:cubicBezTo>
                    <a:pt x="142469" y="160605"/>
                    <a:pt x="142469" y="166335"/>
                    <a:pt x="141081" y="172064"/>
                  </a:cubicBezTo>
                  <a:cubicBezTo>
                    <a:pt x="135352" y="204706"/>
                    <a:pt x="128235" y="223284"/>
                    <a:pt x="104107" y="241689"/>
                  </a:cubicBezTo>
                  <a:cubicBezTo>
                    <a:pt x="96990" y="247418"/>
                    <a:pt x="84144" y="248807"/>
                    <a:pt x="85706" y="253148"/>
                  </a:cubicBezTo>
                  <a:cubicBezTo>
                    <a:pt x="85706" y="254537"/>
                    <a:pt x="91435" y="254537"/>
                    <a:pt x="95601" y="253148"/>
                  </a:cubicBezTo>
                  <a:cubicBezTo>
                    <a:pt x="159654" y="248807"/>
                    <a:pt x="212251" y="174842"/>
                    <a:pt x="226485" y="125185"/>
                  </a:cubicBezTo>
                  <a:cubicBezTo>
                    <a:pt x="227874" y="122407"/>
                    <a:pt x="227874" y="118066"/>
                    <a:pt x="226485" y="116677"/>
                  </a:cubicBezTo>
                  <a:cubicBezTo>
                    <a:pt x="225097" y="115288"/>
                    <a:pt x="222146" y="118066"/>
                    <a:pt x="219368" y="121018"/>
                  </a:cubicBezTo>
                  <a:cubicBezTo>
                    <a:pt x="209127" y="128137"/>
                    <a:pt x="200621" y="133866"/>
                    <a:pt x="190726" y="1380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19"/>
            <p:cNvSpPr/>
            <p:nvPr/>
          </p:nvSpPr>
          <p:spPr>
            <a:xfrm>
              <a:off x="1588597" y="6213099"/>
              <a:ext cx="172024" cy="200539"/>
            </a:xfrm>
            <a:custGeom>
              <a:rect b="b" l="l" r="r" t="t"/>
              <a:pathLst>
                <a:path extrusionOk="0" h="200539" w="172024">
                  <a:moveTo>
                    <a:pt x="38363" y="82299"/>
                  </a:moveTo>
                  <a:cubicBezTo>
                    <a:pt x="38363" y="52435"/>
                    <a:pt x="56763" y="25350"/>
                    <a:pt x="86620" y="25350"/>
                  </a:cubicBezTo>
                  <a:cubicBezTo>
                    <a:pt x="120816" y="25350"/>
                    <a:pt x="134877" y="49484"/>
                    <a:pt x="134877" y="82299"/>
                  </a:cubicBezTo>
                  <a:lnTo>
                    <a:pt x="38363" y="82299"/>
                  </a:lnTo>
                  <a:close/>
                  <a:moveTo>
                    <a:pt x="172024" y="106607"/>
                  </a:moveTo>
                  <a:lnTo>
                    <a:pt x="172024" y="89591"/>
                  </a:lnTo>
                  <a:cubicBezTo>
                    <a:pt x="172024" y="36983"/>
                    <a:pt x="142167" y="0"/>
                    <a:pt x="88182" y="0"/>
                  </a:cubicBezTo>
                  <a:cubicBezTo>
                    <a:pt x="28468" y="0"/>
                    <a:pt x="0" y="46879"/>
                    <a:pt x="0" y="102440"/>
                  </a:cubicBezTo>
                  <a:cubicBezTo>
                    <a:pt x="0" y="158001"/>
                    <a:pt x="24128" y="200539"/>
                    <a:pt x="85231" y="200539"/>
                  </a:cubicBezTo>
                  <a:cubicBezTo>
                    <a:pt x="130711" y="200539"/>
                    <a:pt x="163518" y="179183"/>
                    <a:pt x="169073" y="136471"/>
                  </a:cubicBezTo>
                  <a:lnTo>
                    <a:pt x="130711" y="136471"/>
                  </a:lnTo>
                  <a:cubicBezTo>
                    <a:pt x="126371" y="163557"/>
                    <a:pt x="112310" y="174842"/>
                    <a:pt x="85231" y="174842"/>
                  </a:cubicBezTo>
                  <a:cubicBezTo>
                    <a:pt x="48257" y="174842"/>
                    <a:pt x="36974" y="142200"/>
                    <a:pt x="36974" y="107996"/>
                  </a:cubicBezTo>
                  <a:lnTo>
                    <a:pt x="172024" y="107996"/>
                  </a:lnTo>
                  <a:lnTo>
                    <a:pt x="172024" y="1066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p19"/>
            <p:cNvSpPr/>
            <p:nvPr/>
          </p:nvSpPr>
          <p:spPr>
            <a:xfrm>
              <a:off x="1803323" y="6136183"/>
              <a:ext cx="35585" cy="271552"/>
            </a:xfrm>
            <a:custGeom>
              <a:rect b="b" l="l" r="r" t="t"/>
              <a:pathLst>
                <a:path extrusionOk="0" h="271552" w="35585">
                  <a:moveTo>
                    <a:pt x="0" y="0"/>
                  </a:moveTo>
                  <a:lnTo>
                    <a:pt x="35585" y="0"/>
                  </a:lnTo>
                  <a:lnTo>
                    <a:pt x="35585" y="271552"/>
                  </a:lnTo>
                  <a:lnTo>
                    <a:pt x="0" y="2715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p19"/>
            <p:cNvSpPr/>
            <p:nvPr/>
          </p:nvSpPr>
          <p:spPr>
            <a:xfrm>
              <a:off x="1880049" y="6129238"/>
              <a:ext cx="122204" cy="278671"/>
            </a:xfrm>
            <a:custGeom>
              <a:rect b="b" l="l" r="r" t="t"/>
              <a:pathLst>
                <a:path extrusionOk="0" h="278671" w="122204">
                  <a:moveTo>
                    <a:pt x="72559" y="278671"/>
                  </a:moveTo>
                  <a:lnTo>
                    <a:pt x="72559" y="113726"/>
                  </a:lnTo>
                  <a:lnTo>
                    <a:pt x="116650" y="113726"/>
                  </a:lnTo>
                  <a:lnTo>
                    <a:pt x="116650" y="88202"/>
                  </a:lnTo>
                  <a:lnTo>
                    <a:pt x="72559" y="88202"/>
                  </a:lnTo>
                  <a:lnTo>
                    <a:pt x="72559" y="58339"/>
                  </a:lnTo>
                  <a:cubicBezTo>
                    <a:pt x="72559" y="36983"/>
                    <a:pt x="82454" y="32816"/>
                    <a:pt x="103805" y="32816"/>
                  </a:cubicBezTo>
                  <a:cubicBezTo>
                    <a:pt x="109533" y="32816"/>
                    <a:pt x="115262" y="34205"/>
                    <a:pt x="122205" y="34205"/>
                  </a:cubicBezTo>
                  <a:lnTo>
                    <a:pt x="122205" y="4341"/>
                  </a:lnTo>
                  <a:cubicBezTo>
                    <a:pt x="113699" y="2952"/>
                    <a:pt x="105194" y="0"/>
                    <a:pt x="96688" y="0"/>
                  </a:cubicBezTo>
                  <a:cubicBezTo>
                    <a:pt x="62491" y="0"/>
                    <a:pt x="36974" y="17015"/>
                    <a:pt x="36974" y="52609"/>
                  </a:cubicBezTo>
                  <a:lnTo>
                    <a:pt x="36974" y="88202"/>
                  </a:lnTo>
                  <a:lnTo>
                    <a:pt x="0" y="88202"/>
                  </a:lnTo>
                  <a:lnTo>
                    <a:pt x="0" y="113726"/>
                  </a:lnTo>
                  <a:lnTo>
                    <a:pt x="36974" y="113726"/>
                  </a:lnTo>
                  <a:lnTo>
                    <a:pt x="36974" y="278671"/>
                  </a:lnTo>
                  <a:lnTo>
                    <a:pt x="72559" y="27867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p19"/>
            <p:cNvSpPr/>
            <p:nvPr/>
          </p:nvSpPr>
          <p:spPr>
            <a:xfrm>
              <a:off x="2016661" y="6168998"/>
              <a:ext cx="113699" cy="245855"/>
            </a:xfrm>
            <a:custGeom>
              <a:rect b="b" l="l" r="r" t="t"/>
              <a:pathLst>
                <a:path extrusionOk="0" h="245855" w="113699">
                  <a:moveTo>
                    <a:pt x="0" y="49657"/>
                  </a:moveTo>
                  <a:lnTo>
                    <a:pt x="0" y="75180"/>
                  </a:lnTo>
                  <a:lnTo>
                    <a:pt x="32634" y="75180"/>
                  </a:lnTo>
                  <a:lnTo>
                    <a:pt x="32634" y="196025"/>
                  </a:lnTo>
                  <a:cubicBezTo>
                    <a:pt x="32634" y="221548"/>
                    <a:pt x="32634" y="245856"/>
                    <a:pt x="86620" y="245856"/>
                  </a:cubicBezTo>
                  <a:cubicBezTo>
                    <a:pt x="95125" y="245856"/>
                    <a:pt x="102243" y="244467"/>
                    <a:pt x="110748" y="243078"/>
                  </a:cubicBezTo>
                  <a:lnTo>
                    <a:pt x="110748" y="215992"/>
                  </a:lnTo>
                  <a:cubicBezTo>
                    <a:pt x="105020" y="217381"/>
                    <a:pt x="97903" y="218770"/>
                    <a:pt x="92348" y="218770"/>
                  </a:cubicBezTo>
                  <a:cubicBezTo>
                    <a:pt x="79503" y="218770"/>
                    <a:pt x="69608" y="211651"/>
                    <a:pt x="69608" y="198803"/>
                  </a:cubicBezTo>
                  <a:lnTo>
                    <a:pt x="69608" y="76743"/>
                  </a:lnTo>
                  <a:lnTo>
                    <a:pt x="113699" y="76743"/>
                  </a:lnTo>
                  <a:lnTo>
                    <a:pt x="113699" y="51220"/>
                  </a:lnTo>
                  <a:lnTo>
                    <a:pt x="69608" y="51220"/>
                  </a:lnTo>
                  <a:lnTo>
                    <a:pt x="69608" y="0"/>
                  </a:lnTo>
                  <a:lnTo>
                    <a:pt x="34023" y="11459"/>
                  </a:lnTo>
                  <a:lnTo>
                    <a:pt x="34023" y="51220"/>
                  </a:lnTo>
                  <a:lnTo>
                    <a:pt x="0" y="49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p19"/>
            <p:cNvSpPr/>
            <p:nvPr/>
          </p:nvSpPr>
          <p:spPr>
            <a:xfrm>
              <a:off x="1332730" y="6134967"/>
              <a:ext cx="221843" cy="272941"/>
            </a:xfrm>
            <a:custGeom>
              <a:rect b="b" l="l" r="r" t="t"/>
              <a:pathLst>
                <a:path extrusionOk="0" h="272941" w="221843">
                  <a:moveTo>
                    <a:pt x="0" y="272941"/>
                  </a:moveTo>
                  <a:lnTo>
                    <a:pt x="93910" y="272941"/>
                  </a:lnTo>
                  <a:cubicBezTo>
                    <a:pt x="210561" y="272941"/>
                    <a:pt x="221844" y="174842"/>
                    <a:pt x="221844" y="136471"/>
                  </a:cubicBezTo>
                  <a:cubicBezTo>
                    <a:pt x="221844" y="99488"/>
                    <a:pt x="208998" y="0"/>
                    <a:pt x="93910" y="0"/>
                  </a:cubicBezTo>
                  <a:lnTo>
                    <a:pt x="0" y="0"/>
                  </a:lnTo>
                  <a:lnTo>
                    <a:pt x="0" y="272941"/>
                  </a:lnTo>
                  <a:close/>
                  <a:moveTo>
                    <a:pt x="38363" y="32468"/>
                  </a:moveTo>
                  <a:lnTo>
                    <a:pt x="93737" y="32468"/>
                  </a:lnTo>
                  <a:cubicBezTo>
                    <a:pt x="156228" y="32468"/>
                    <a:pt x="183307" y="79347"/>
                    <a:pt x="183307" y="136297"/>
                  </a:cubicBezTo>
                  <a:cubicBezTo>
                    <a:pt x="183307" y="193247"/>
                    <a:pt x="157790" y="240126"/>
                    <a:pt x="93737" y="240126"/>
                  </a:cubicBezTo>
                  <a:lnTo>
                    <a:pt x="38363" y="240126"/>
                  </a:lnTo>
                  <a:cubicBezTo>
                    <a:pt x="38363" y="240126"/>
                    <a:pt x="38363" y="32468"/>
                    <a:pt x="38363" y="324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62" name="Google Shape;562;p19"/>
          <p:cNvSpPr txBox="1"/>
          <p:nvPr>
            <p:ph idx="1" type="body"/>
          </p:nvPr>
        </p:nvSpPr>
        <p:spPr>
          <a:xfrm>
            <a:off x="719138" y="3950387"/>
            <a:ext cx="5865553" cy="1333698"/>
          </a:xfrm>
          <a:prstGeom prst="rect">
            <a:avLst/>
          </a:prstGeom>
          <a:noFill/>
          <a:ln>
            <a:noFill/>
          </a:ln>
        </p:spPr>
        <p:txBody>
          <a:bodyPr anchorCtr="0" anchor="b" bIns="0" lIns="0" spcFirstLastPara="1" rIns="0" wrap="square" tIns="0">
            <a:spAutoFit/>
          </a:bodyPr>
          <a:lstStyle>
            <a:lvl1pPr indent="-228600" lvl="0" marL="457200" algn="l">
              <a:lnSpc>
                <a:spcPct val="108333"/>
              </a:lnSpc>
              <a:spcBef>
                <a:spcPts val="0"/>
              </a:spcBef>
              <a:spcAft>
                <a:spcPts val="0"/>
              </a:spcAft>
              <a:buSzPts val="5760"/>
              <a:buNone/>
              <a:defRPr b="1" i="0" sz="4800">
                <a:solidFill>
                  <a:schemeClr val="lt1"/>
                </a:solidFill>
                <a:latin typeface="Arial"/>
                <a:ea typeface="Arial"/>
                <a:cs typeface="Arial"/>
                <a:sym typeface="Arial"/>
              </a:defRPr>
            </a:lvl1pPr>
            <a:lvl2pPr indent="-228600" lvl="1" marL="914400" algn="r">
              <a:lnSpc>
                <a:spcPct val="90000"/>
              </a:lnSpc>
              <a:spcBef>
                <a:spcPts val="600"/>
              </a:spcBef>
              <a:spcAft>
                <a:spcPts val="0"/>
              </a:spcAft>
              <a:buSzPts val="5280"/>
              <a:buNone/>
              <a:defRPr b="1" i="0" sz="4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4400"/>
              <a:buFont typeface="Arial"/>
              <a:buNone/>
              <a:defRPr b="1" i="0" sz="4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4400"/>
              <a:buFont typeface="Arial"/>
              <a:buNone/>
              <a:defRPr b="1" i="0" sz="4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4400"/>
              <a:buFont typeface="Arial"/>
              <a:buNone/>
              <a:defRPr b="1" i="0" sz="4400">
                <a:solidFill>
                  <a:schemeClr val="lt1"/>
                </a:solidFill>
                <a:latin typeface="Arial"/>
                <a:ea typeface="Arial"/>
                <a:cs typeface="Arial"/>
                <a:sym typeface="Arial"/>
              </a:defRPr>
            </a:lvl9pPr>
          </a:lstStyle>
          <a:p/>
        </p:txBody>
      </p:sp>
      <p:sp>
        <p:nvSpPr>
          <p:cNvPr id="563" name="Google Shape;563;p19"/>
          <p:cNvSpPr txBox="1"/>
          <p:nvPr>
            <p:ph idx="2" type="body"/>
          </p:nvPr>
        </p:nvSpPr>
        <p:spPr>
          <a:xfrm>
            <a:off x="719137" y="5404234"/>
            <a:ext cx="5871541" cy="3323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600"/>
              </a:spcBef>
              <a:spcAft>
                <a:spcPts val="0"/>
              </a:spcAft>
              <a:buSzPts val="2880"/>
              <a:buFont typeface="Arial"/>
              <a:buNone/>
              <a:defRPr b="0" i="0" sz="2400">
                <a:solidFill>
                  <a:schemeClr val="dk2"/>
                </a:solidFill>
                <a:latin typeface="Arial"/>
                <a:ea typeface="Arial"/>
                <a:cs typeface="Arial"/>
                <a:sym typeface="Arial"/>
              </a:defRPr>
            </a:lvl1pPr>
            <a:lvl2pPr indent="-228600" lvl="1" marL="914400" algn="r">
              <a:lnSpc>
                <a:spcPct val="90000"/>
              </a:lnSpc>
              <a:spcBef>
                <a:spcPts val="600"/>
              </a:spcBef>
              <a:spcAft>
                <a:spcPts val="0"/>
              </a:spcAft>
              <a:buSzPts val="2880"/>
              <a:buFont typeface="Arial"/>
              <a:buNone/>
              <a:defRPr b="0" i="0" sz="2400">
                <a:solidFill>
                  <a:schemeClr val="lt1"/>
                </a:solidFill>
                <a:latin typeface="Arial"/>
                <a:ea typeface="Arial"/>
                <a:cs typeface="Arial"/>
                <a:sym typeface="Arial"/>
              </a:defRPr>
            </a:lvl2pPr>
            <a:lvl3pPr indent="-228600" lvl="2" marL="1371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3pPr>
            <a:lvl4pPr indent="-228600" lvl="3" marL="18288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4pPr>
            <a:lvl5pPr indent="-228600" lvl="4" marL="2286000" algn="r">
              <a:lnSpc>
                <a:spcPct val="90000"/>
              </a:lnSpc>
              <a:spcBef>
                <a:spcPts val="600"/>
              </a:spcBef>
              <a:spcAft>
                <a:spcPts val="0"/>
              </a:spcAft>
              <a:buClr>
                <a:schemeClr val="lt1"/>
              </a:buClr>
              <a:buSzPts val="2400"/>
              <a:buFont typeface="Arial"/>
              <a:buNone/>
              <a:defRPr b="0" i="0" sz="2400">
                <a:solidFill>
                  <a:schemeClr val="lt1"/>
                </a:solidFill>
                <a:latin typeface="Arial"/>
                <a:ea typeface="Arial"/>
                <a:cs typeface="Arial"/>
                <a:sym typeface="Arial"/>
              </a:defRPr>
            </a:lvl5pPr>
            <a:lvl6pPr indent="-228600" lvl="5" marL="27432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6pPr>
            <a:lvl7pPr indent="-228600" lvl="6" marL="32004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7pPr>
            <a:lvl8pPr indent="-228600" lvl="7" marL="3657600" algn="r">
              <a:lnSpc>
                <a:spcPct val="90000"/>
              </a:lnSpc>
              <a:spcBef>
                <a:spcPts val="600"/>
              </a:spcBef>
              <a:spcAft>
                <a:spcPts val="0"/>
              </a:spcAft>
              <a:buSzPts val="2400"/>
              <a:buFont typeface="Arial"/>
              <a:buNone/>
              <a:defRPr b="0" i="0" sz="2400">
                <a:solidFill>
                  <a:schemeClr val="lt1"/>
                </a:solidFill>
                <a:latin typeface="Arial"/>
                <a:ea typeface="Arial"/>
                <a:cs typeface="Arial"/>
                <a:sym typeface="Arial"/>
              </a:defRPr>
            </a:lvl8pPr>
            <a:lvl9pPr indent="-228600" lvl="8" marL="4114800" algn="r">
              <a:lnSpc>
                <a:spcPct val="90000"/>
              </a:lnSpc>
              <a:spcBef>
                <a:spcPts val="600"/>
              </a:spcBef>
              <a:spcAft>
                <a:spcPts val="600"/>
              </a:spcAft>
              <a:buSzPts val="2400"/>
              <a:buFont typeface="Arial"/>
              <a:buNone/>
              <a:defRPr b="0" i="0" sz="2400">
                <a:solidFill>
                  <a:schemeClr val="lt1"/>
                </a:solidFill>
                <a:latin typeface="Arial"/>
                <a:ea typeface="Arial"/>
                <a:cs typeface="Arial"/>
                <a:sym typeface="Arial"/>
              </a:defRPr>
            </a:lvl9pPr>
          </a:lstStyle>
          <a:p/>
        </p:txBody>
      </p:sp>
      <p:sp>
        <p:nvSpPr>
          <p:cNvPr id="564" name="Google Shape;564;p19"/>
          <p:cNvSpPr txBox="1"/>
          <p:nvPr>
            <p:ph idx="10" type="dt"/>
          </p:nvPr>
        </p:nvSpPr>
        <p:spPr>
          <a:xfrm>
            <a:off x="719137" y="5813671"/>
            <a:ext cx="766235" cy="18466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1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5" name="Google Shape;565;p19"/>
          <p:cNvSpPr/>
          <p:nvPr>
            <p:ph idx="3" type="pic"/>
          </p:nvPr>
        </p:nvSpPr>
        <p:spPr>
          <a:xfrm>
            <a:off x="7308357" y="0"/>
            <a:ext cx="4883643" cy="6858000"/>
          </a:xfrm>
          <a:prstGeom prst="rect">
            <a:avLst/>
          </a:prstGeom>
          <a:solidFill>
            <a:srgbClr val="D8D8D8"/>
          </a:solidFill>
          <a:ln>
            <a:noFill/>
          </a:ln>
        </p:spPr>
      </p:sp>
      <p:grpSp>
        <p:nvGrpSpPr>
          <p:cNvPr id="566" name="Google Shape;566;p19"/>
          <p:cNvGrpSpPr/>
          <p:nvPr/>
        </p:nvGrpSpPr>
        <p:grpSpPr>
          <a:xfrm>
            <a:off x="12377595" y="-1"/>
            <a:ext cx="3693386" cy="6640349"/>
            <a:chOff x="-3786165" y="-1"/>
            <a:chExt cx="3693386" cy="6640349"/>
          </a:xfrm>
        </p:grpSpPr>
        <p:sp>
          <p:nvSpPr>
            <p:cNvPr id="567" name="Google Shape;567;p19"/>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568" name="Google Shape;568;p19"/>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569" name="Google Shape;569;p19"/>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570" name="Google Shape;570;p19"/>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571" name="Google Shape;571;p19"/>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572" name="Google Shape;572;p19"/>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573" name="Google Shape;573;p19"/>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574" name="Google Shape;574;p19"/>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575" name="Google Shape;575;p19"/>
            <p:cNvGrpSpPr/>
            <p:nvPr/>
          </p:nvGrpSpPr>
          <p:grpSpPr>
            <a:xfrm>
              <a:off x="-2485819" y="3479783"/>
              <a:ext cx="1222990" cy="563933"/>
              <a:chOff x="-2485819" y="3399207"/>
              <a:chExt cx="1222990" cy="563933"/>
            </a:xfrm>
          </p:grpSpPr>
          <p:sp>
            <p:nvSpPr>
              <p:cNvPr id="576" name="Google Shape;576;p19"/>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577" name="Google Shape;577;p19"/>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578" name="Google Shape;578;p19"/>
              <p:cNvGrpSpPr/>
              <p:nvPr/>
            </p:nvGrpSpPr>
            <p:grpSpPr>
              <a:xfrm>
                <a:off x="-2403869" y="3460544"/>
                <a:ext cx="155951" cy="131922"/>
                <a:chOff x="12968836" y="3354170"/>
                <a:chExt cx="404806" cy="342433"/>
              </a:xfrm>
            </p:grpSpPr>
            <p:sp>
              <p:nvSpPr>
                <p:cNvPr id="579" name="Google Shape;579;p19"/>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580" name="Google Shape;580;p19"/>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81" name="Google Shape;581;p19"/>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82" name="Google Shape;582;p19"/>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83" name="Google Shape;583;p19"/>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84" name="Google Shape;584;p19"/>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585" name="Google Shape;585;p19"/>
              <p:cNvGrpSpPr/>
              <p:nvPr/>
            </p:nvGrpSpPr>
            <p:grpSpPr>
              <a:xfrm>
                <a:off x="-2463904" y="3680944"/>
                <a:ext cx="207219" cy="237490"/>
                <a:chOff x="12835752" y="3926551"/>
                <a:chExt cx="537889" cy="616458"/>
              </a:xfrm>
            </p:grpSpPr>
            <p:grpSp>
              <p:nvGrpSpPr>
                <p:cNvPr id="586" name="Google Shape;586;p19"/>
                <p:cNvGrpSpPr/>
                <p:nvPr/>
              </p:nvGrpSpPr>
              <p:grpSpPr>
                <a:xfrm>
                  <a:off x="13000382" y="4006891"/>
                  <a:ext cx="373259" cy="315747"/>
                  <a:chOff x="12968836" y="3354170"/>
                  <a:chExt cx="404806" cy="342433"/>
                </a:xfrm>
              </p:grpSpPr>
              <p:sp>
                <p:nvSpPr>
                  <p:cNvPr id="587" name="Google Shape;587;p19"/>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588" name="Google Shape;588;p19"/>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89" name="Google Shape;589;p19"/>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90" name="Google Shape;590;p19"/>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91" name="Google Shape;591;p19"/>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592" name="Google Shape;592;p19"/>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593" name="Google Shape;593;p19"/>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594" name="Google Shape;594;p19"/>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595" name="Google Shape;595;p19"/>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596" name="Google Shape;596;p19"/>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597" name="Google Shape;597;p19"/>
            <p:cNvGrpSpPr/>
            <p:nvPr/>
          </p:nvGrpSpPr>
          <p:grpSpPr>
            <a:xfrm>
              <a:off x="-3786165" y="5680652"/>
              <a:ext cx="3693386" cy="959696"/>
              <a:chOff x="-3786437" y="6163468"/>
              <a:chExt cx="3693386" cy="959696"/>
            </a:xfrm>
          </p:grpSpPr>
          <p:sp>
            <p:nvSpPr>
              <p:cNvPr id="598" name="Google Shape;598;p19"/>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599" name="Google Shape;599;p19"/>
              <p:cNvGrpSpPr/>
              <p:nvPr/>
            </p:nvGrpSpPr>
            <p:grpSpPr>
              <a:xfrm>
                <a:off x="-376736" y="6163468"/>
                <a:ext cx="283685" cy="283685"/>
                <a:chOff x="-510741" y="5913713"/>
                <a:chExt cx="267555" cy="267555"/>
              </a:xfrm>
            </p:grpSpPr>
            <p:sp>
              <p:nvSpPr>
                <p:cNvPr id="600" name="Google Shape;600;p19"/>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601" name="Google Shape;601;p19"/>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602" name="Google Shape;602;p19"/>
              <p:cNvGrpSpPr/>
              <p:nvPr/>
            </p:nvGrpSpPr>
            <p:grpSpPr>
              <a:xfrm>
                <a:off x="-938434" y="6420818"/>
                <a:ext cx="627798" cy="576693"/>
                <a:chOff x="-938434" y="4570310"/>
                <a:chExt cx="627798" cy="576693"/>
              </a:xfrm>
            </p:grpSpPr>
            <p:grpSp>
              <p:nvGrpSpPr>
                <p:cNvPr id="603" name="Google Shape;603;p19"/>
                <p:cNvGrpSpPr/>
                <p:nvPr/>
              </p:nvGrpSpPr>
              <p:grpSpPr>
                <a:xfrm>
                  <a:off x="-716116" y="4570310"/>
                  <a:ext cx="169778" cy="242385"/>
                  <a:chOff x="4768" y="2783"/>
                  <a:chExt cx="788" cy="1125"/>
                </a:xfrm>
              </p:grpSpPr>
              <p:sp>
                <p:nvSpPr>
                  <p:cNvPr id="604" name="Google Shape;604;p19"/>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605" name="Google Shape;605;p19"/>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606" name="Google Shape;606;p19"/>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607" name="Google Shape;607;p19"/>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608" name="Google Shape;608;p19"/>
            <p:cNvGrpSpPr/>
            <p:nvPr/>
          </p:nvGrpSpPr>
          <p:grpSpPr>
            <a:xfrm>
              <a:off x="-3426806" y="5129582"/>
              <a:ext cx="514284" cy="506545"/>
              <a:chOff x="12617641" y="3403239"/>
              <a:chExt cx="752963" cy="741634"/>
            </a:xfrm>
          </p:grpSpPr>
          <p:grpSp>
            <p:nvGrpSpPr>
              <p:cNvPr id="609" name="Google Shape;609;p19"/>
              <p:cNvGrpSpPr/>
              <p:nvPr/>
            </p:nvGrpSpPr>
            <p:grpSpPr>
              <a:xfrm>
                <a:off x="12771530" y="3403239"/>
                <a:ext cx="467176" cy="448491"/>
                <a:chOff x="12782157" y="3403239"/>
                <a:chExt cx="467176" cy="448491"/>
              </a:xfrm>
            </p:grpSpPr>
            <p:grpSp>
              <p:nvGrpSpPr>
                <p:cNvPr id="610" name="Google Shape;610;p19"/>
                <p:cNvGrpSpPr/>
                <p:nvPr/>
              </p:nvGrpSpPr>
              <p:grpSpPr>
                <a:xfrm>
                  <a:off x="12782157" y="3403239"/>
                  <a:ext cx="412976" cy="396132"/>
                  <a:chOff x="13554906" y="3320109"/>
                  <a:chExt cx="443917" cy="425811"/>
                </a:xfrm>
              </p:grpSpPr>
              <p:grpSp>
                <p:nvGrpSpPr>
                  <p:cNvPr id="611" name="Google Shape;611;p19"/>
                  <p:cNvGrpSpPr/>
                  <p:nvPr/>
                </p:nvGrpSpPr>
                <p:grpSpPr>
                  <a:xfrm>
                    <a:off x="13554906" y="3320109"/>
                    <a:ext cx="443917" cy="425811"/>
                    <a:chOff x="12909684" y="1276143"/>
                    <a:chExt cx="443917" cy="425811"/>
                  </a:xfrm>
                </p:grpSpPr>
                <p:sp>
                  <p:nvSpPr>
                    <p:cNvPr id="612" name="Google Shape;612;p19"/>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613" name="Google Shape;613;p19"/>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614" name="Google Shape;614;p19"/>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615" name="Google Shape;615;p19"/>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616" name="Google Shape;616;p19"/>
                  <p:cNvPicPr preferRelativeResize="0"/>
                  <p:nvPr/>
                </p:nvPicPr>
                <p:blipFill rotWithShape="1">
                  <a:blip r:embed="rId2">
                    <a:alphaModFix/>
                  </a:blip>
                  <a:srcRect b="0" l="0" r="0" t="0"/>
                  <a:stretch/>
                </p:blipFill>
                <p:spPr>
                  <a:xfrm flipH="1">
                    <a:off x="13635599" y="3449265"/>
                    <a:ext cx="173367" cy="111424"/>
                  </a:xfrm>
                  <a:prstGeom prst="rect">
                    <a:avLst/>
                  </a:prstGeom>
                  <a:noFill/>
                  <a:ln>
                    <a:noFill/>
                  </a:ln>
                </p:spPr>
              </p:pic>
            </p:grpSp>
            <p:grpSp>
              <p:nvGrpSpPr>
                <p:cNvPr id="617" name="Google Shape;617;p19"/>
                <p:cNvGrpSpPr/>
                <p:nvPr/>
              </p:nvGrpSpPr>
              <p:grpSpPr>
                <a:xfrm>
                  <a:off x="13103513" y="3705268"/>
                  <a:ext cx="145820" cy="146462"/>
                  <a:chOff x="13096169" y="3602278"/>
                  <a:chExt cx="145820" cy="146462"/>
                </a:xfrm>
              </p:grpSpPr>
              <p:sp>
                <p:nvSpPr>
                  <p:cNvPr id="618" name="Google Shape;618;p19"/>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619" name="Google Shape;619;p19"/>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620" name="Google Shape;620;p19"/>
                <p:cNvGrpSpPr/>
                <p:nvPr/>
              </p:nvGrpSpPr>
              <p:grpSpPr>
                <a:xfrm rot="10800000">
                  <a:off x="13061402" y="3665637"/>
                  <a:ext cx="145820" cy="146462"/>
                  <a:chOff x="13096169" y="3602278"/>
                  <a:chExt cx="145820" cy="146462"/>
                </a:xfrm>
              </p:grpSpPr>
              <p:sp>
                <p:nvSpPr>
                  <p:cNvPr id="621" name="Google Shape;621;p19"/>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622" name="Google Shape;622;p19"/>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623" name="Google Shape;623;p19"/>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624" name="Google Shape;624;p19"/>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625" name="Google Shape;625;p19"/>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626" name="Google Shape;626;p19"/>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627" name="Google Shape;627;p19"/>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628" name="Google Shape;628;p19"/>
            <p:cNvGrpSpPr/>
            <p:nvPr/>
          </p:nvGrpSpPr>
          <p:grpSpPr>
            <a:xfrm>
              <a:off x="-3365484" y="1226982"/>
              <a:ext cx="446937" cy="406485"/>
              <a:chOff x="-3563526" y="1409294"/>
              <a:chExt cx="354190" cy="322133"/>
            </a:xfrm>
          </p:grpSpPr>
          <p:grpSp>
            <p:nvGrpSpPr>
              <p:cNvPr id="629" name="Google Shape;629;p19"/>
              <p:cNvGrpSpPr/>
              <p:nvPr/>
            </p:nvGrpSpPr>
            <p:grpSpPr>
              <a:xfrm>
                <a:off x="-3499992" y="1409294"/>
                <a:ext cx="225195" cy="195499"/>
                <a:chOff x="8987389" y="1361199"/>
                <a:chExt cx="2200275" cy="1914525"/>
              </a:xfrm>
            </p:grpSpPr>
            <p:sp>
              <p:nvSpPr>
                <p:cNvPr id="630" name="Google Shape;630;p19"/>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631" name="Google Shape;631;p19"/>
                <p:cNvGrpSpPr/>
                <p:nvPr/>
              </p:nvGrpSpPr>
              <p:grpSpPr>
                <a:xfrm>
                  <a:off x="8987389" y="1361199"/>
                  <a:ext cx="2200275" cy="1914525"/>
                  <a:chOff x="8987389" y="1361199"/>
                  <a:chExt cx="2200275" cy="1914525"/>
                </a:xfrm>
              </p:grpSpPr>
              <p:sp>
                <p:nvSpPr>
                  <p:cNvPr id="632" name="Google Shape;632;p19"/>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633" name="Google Shape;633;p19"/>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634" name="Google Shape;634;p19"/>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 + text | light mode">
  <p:cSld name="Image (S) + text | light mode">
    <p:bg>
      <p:bgPr>
        <a:solidFill>
          <a:schemeClr val="lt1"/>
        </a:solidFill>
      </p:bgPr>
    </p:bg>
    <p:spTree>
      <p:nvGrpSpPr>
        <p:cNvPr id="635" name="Shape 635"/>
        <p:cNvGrpSpPr/>
        <p:nvPr/>
      </p:nvGrpSpPr>
      <p:grpSpPr>
        <a:xfrm>
          <a:off x="0" y="0"/>
          <a:ext cx="0" cy="0"/>
          <a:chOff x="0" y="0"/>
          <a:chExt cx="0" cy="0"/>
        </a:xfrm>
      </p:grpSpPr>
      <p:sp>
        <p:nvSpPr>
          <p:cNvPr id="636" name="Google Shape;636;p20"/>
          <p:cNvSpPr/>
          <p:nvPr>
            <p:ph idx="2" type="pic"/>
          </p:nvPr>
        </p:nvSpPr>
        <p:spPr>
          <a:xfrm>
            <a:off x="-1" y="0"/>
            <a:ext cx="3735859" cy="6858000"/>
          </a:xfrm>
          <a:prstGeom prst="rect">
            <a:avLst/>
          </a:prstGeom>
          <a:solidFill>
            <a:srgbClr val="D8D8D8"/>
          </a:solidFill>
          <a:ln>
            <a:noFill/>
          </a:ln>
        </p:spPr>
      </p:sp>
      <p:sp>
        <p:nvSpPr>
          <p:cNvPr id="637" name="Google Shape;637;p20"/>
          <p:cNvSpPr txBox="1"/>
          <p:nvPr>
            <p:ph idx="1" type="body"/>
          </p:nvPr>
        </p:nvSpPr>
        <p:spPr>
          <a:xfrm>
            <a:off x="4453622" y="1569104"/>
            <a:ext cx="7016140" cy="443164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SzPts val="2400"/>
              <a:buChar char="•"/>
              <a:defRPr/>
            </a:lvl1pPr>
            <a:lvl2pPr indent="-381000" lvl="1" marL="914400" algn="l">
              <a:lnSpc>
                <a:spcPct val="90000"/>
              </a:lnSpc>
              <a:spcBef>
                <a:spcPts val="600"/>
              </a:spcBef>
              <a:spcAft>
                <a:spcPts val="0"/>
              </a:spcAft>
              <a:buSzPts val="2400"/>
              <a:buChar char="•"/>
              <a:defRPr/>
            </a:lvl2pPr>
            <a:lvl3pPr indent="-228600" lvl="2" marL="1371600" algn="l">
              <a:lnSpc>
                <a:spcPct val="90000"/>
              </a:lnSpc>
              <a:spcBef>
                <a:spcPts val="600"/>
              </a:spcBef>
              <a:spcAft>
                <a:spcPts val="0"/>
              </a:spcAft>
              <a:buSzPts val="2000"/>
              <a:buNone/>
              <a:defRPr/>
            </a:lvl3pPr>
            <a:lvl4pPr indent="-228600" lvl="3" marL="1828800" algn="l">
              <a:lnSpc>
                <a:spcPct val="90000"/>
              </a:lnSpc>
              <a:spcBef>
                <a:spcPts val="600"/>
              </a:spcBef>
              <a:spcAft>
                <a:spcPts val="0"/>
              </a:spcAft>
              <a:buClr>
                <a:schemeClr val="dk2"/>
              </a:buClr>
              <a:buSzPts val="3600"/>
              <a:buNone/>
              <a:defRPr/>
            </a:lvl4pPr>
            <a:lvl5pPr indent="-228600" lvl="4" marL="2286000" algn="l">
              <a:lnSpc>
                <a:spcPct val="90000"/>
              </a:lnSpc>
              <a:spcBef>
                <a:spcPts val="600"/>
              </a:spcBef>
              <a:spcAft>
                <a:spcPts val="0"/>
              </a:spcAft>
              <a:buClr>
                <a:schemeClr val="accent1"/>
              </a:buClr>
              <a:buSzPts val="2400"/>
              <a:buNone/>
              <a:defRPr/>
            </a:lvl5pPr>
            <a:lvl6pPr indent="-228600" lvl="5" marL="2743200" algn="l">
              <a:lnSpc>
                <a:spcPct val="90000"/>
              </a:lnSpc>
              <a:spcBef>
                <a:spcPts val="600"/>
              </a:spcBef>
              <a:spcAft>
                <a:spcPts val="0"/>
              </a:spcAft>
              <a:buSzPts val="2000"/>
              <a:buNone/>
              <a:defRPr/>
            </a:lvl6pPr>
            <a:lvl7pPr indent="-355600" lvl="6" marL="3200400" algn="l">
              <a:lnSpc>
                <a:spcPct val="90000"/>
              </a:lnSpc>
              <a:spcBef>
                <a:spcPts val="600"/>
              </a:spcBef>
              <a:spcAft>
                <a:spcPts val="0"/>
              </a:spcAft>
              <a:buSzPts val="2000"/>
              <a:buAutoNum type="arabicPeriod"/>
              <a:defRPr/>
            </a:lvl7pPr>
            <a:lvl8pPr indent="-355600" lvl="7" marL="3657600" algn="l">
              <a:lnSpc>
                <a:spcPct val="90000"/>
              </a:lnSpc>
              <a:spcBef>
                <a:spcPts val="600"/>
              </a:spcBef>
              <a:spcAft>
                <a:spcPts val="0"/>
              </a:spcAft>
              <a:buSzPts val="2000"/>
              <a:buAutoNum type="alphaLcPeriod"/>
              <a:defRPr/>
            </a:lvl8pPr>
            <a:lvl9pPr indent="-228600" lvl="8" marL="4114800" algn="l">
              <a:lnSpc>
                <a:spcPct val="90000"/>
              </a:lnSpc>
              <a:spcBef>
                <a:spcPts val="600"/>
              </a:spcBef>
              <a:spcAft>
                <a:spcPts val="600"/>
              </a:spcAft>
              <a:buSzPts val="1600"/>
              <a:buNone/>
              <a:defRPr/>
            </a:lvl9pPr>
          </a:lstStyle>
          <a:p/>
        </p:txBody>
      </p:sp>
      <p:sp>
        <p:nvSpPr>
          <p:cNvPr id="638" name="Google Shape;638;p20"/>
          <p:cNvSpPr/>
          <p:nvPr/>
        </p:nvSpPr>
        <p:spPr>
          <a:xfrm>
            <a:off x="0" y="-441330"/>
            <a:ext cx="310982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GB" sz="1800" cap="none">
                <a:solidFill>
                  <a:schemeClr val="accent1"/>
                </a:solidFill>
                <a:latin typeface="Arial"/>
                <a:ea typeface="Arial"/>
                <a:cs typeface="Arial"/>
                <a:sym typeface="Arial"/>
              </a:rPr>
              <a:t>Image (S) + text | light mode</a:t>
            </a:r>
            <a:endParaRPr/>
          </a:p>
        </p:txBody>
      </p:sp>
      <p:sp>
        <p:nvSpPr>
          <p:cNvPr id="639" name="Google Shape;639;p20"/>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0" name="Google Shape;640;p20"/>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algn="r">
              <a:spcBef>
                <a:spcPts val="0"/>
              </a:spcBef>
              <a:buNone/>
              <a:defRPr b="1" sz="1200">
                <a:solidFill>
                  <a:schemeClr val="dk2"/>
                </a:solidFill>
                <a:latin typeface="Arial"/>
                <a:ea typeface="Arial"/>
                <a:cs typeface="Arial"/>
                <a:sym typeface="Arial"/>
              </a:defRPr>
            </a:lvl1pPr>
            <a:lvl2pPr indent="0" lvl="1" marL="0" algn="r">
              <a:spcBef>
                <a:spcPts val="0"/>
              </a:spcBef>
              <a:buNone/>
              <a:defRPr b="1" sz="1200">
                <a:solidFill>
                  <a:schemeClr val="dk2"/>
                </a:solidFill>
                <a:latin typeface="Arial"/>
                <a:ea typeface="Arial"/>
                <a:cs typeface="Arial"/>
                <a:sym typeface="Arial"/>
              </a:defRPr>
            </a:lvl2pPr>
            <a:lvl3pPr indent="0" lvl="2" marL="0" algn="r">
              <a:spcBef>
                <a:spcPts val="0"/>
              </a:spcBef>
              <a:buNone/>
              <a:defRPr b="1" sz="1200">
                <a:solidFill>
                  <a:schemeClr val="dk2"/>
                </a:solidFill>
                <a:latin typeface="Arial"/>
                <a:ea typeface="Arial"/>
                <a:cs typeface="Arial"/>
                <a:sym typeface="Arial"/>
              </a:defRPr>
            </a:lvl3pPr>
            <a:lvl4pPr indent="0" lvl="3" marL="0" algn="r">
              <a:spcBef>
                <a:spcPts val="0"/>
              </a:spcBef>
              <a:buNone/>
              <a:defRPr b="1" sz="1200">
                <a:solidFill>
                  <a:schemeClr val="dk2"/>
                </a:solidFill>
                <a:latin typeface="Arial"/>
                <a:ea typeface="Arial"/>
                <a:cs typeface="Arial"/>
                <a:sym typeface="Arial"/>
              </a:defRPr>
            </a:lvl4pPr>
            <a:lvl5pPr indent="0" lvl="4" marL="0" algn="r">
              <a:spcBef>
                <a:spcPts val="0"/>
              </a:spcBef>
              <a:buNone/>
              <a:defRPr b="1" sz="1200">
                <a:solidFill>
                  <a:schemeClr val="dk2"/>
                </a:solidFill>
                <a:latin typeface="Arial"/>
                <a:ea typeface="Arial"/>
                <a:cs typeface="Arial"/>
                <a:sym typeface="Arial"/>
              </a:defRPr>
            </a:lvl5pPr>
            <a:lvl6pPr indent="0" lvl="5" marL="0" algn="r">
              <a:spcBef>
                <a:spcPts val="0"/>
              </a:spcBef>
              <a:buNone/>
              <a:defRPr b="1" sz="1200">
                <a:solidFill>
                  <a:schemeClr val="dk2"/>
                </a:solidFill>
                <a:latin typeface="Arial"/>
                <a:ea typeface="Arial"/>
                <a:cs typeface="Arial"/>
                <a:sym typeface="Arial"/>
              </a:defRPr>
            </a:lvl6pPr>
            <a:lvl7pPr indent="0" lvl="6" marL="0" algn="r">
              <a:spcBef>
                <a:spcPts val="0"/>
              </a:spcBef>
              <a:buNone/>
              <a:defRPr b="1" sz="1200">
                <a:solidFill>
                  <a:schemeClr val="dk2"/>
                </a:solidFill>
                <a:latin typeface="Arial"/>
                <a:ea typeface="Arial"/>
                <a:cs typeface="Arial"/>
                <a:sym typeface="Arial"/>
              </a:defRPr>
            </a:lvl7pPr>
            <a:lvl8pPr indent="0" lvl="7" marL="0" algn="r">
              <a:spcBef>
                <a:spcPts val="0"/>
              </a:spcBef>
              <a:buNone/>
              <a:defRPr b="1" sz="1200">
                <a:solidFill>
                  <a:schemeClr val="dk2"/>
                </a:solidFill>
                <a:latin typeface="Arial"/>
                <a:ea typeface="Arial"/>
                <a:cs typeface="Arial"/>
                <a:sym typeface="Arial"/>
              </a:defRPr>
            </a:lvl8pPr>
            <a:lvl9pPr indent="0" lvl="8" marL="0" algn="r">
              <a:spcBef>
                <a:spcPts val="0"/>
              </a:spcBef>
              <a:buNone/>
              <a:defRPr b="1"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41" name="Google Shape;641;p20"/>
          <p:cNvSpPr txBox="1"/>
          <p:nvPr>
            <p:ph type="title"/>
          </p:nvPr>
        </p:nvSpPr>
        <p:spPr>
          <a:xfrm>
            <a:off x="4454057" y="722454"/>
            <a:ext cx="7015484" cy="323709"/>
          </a:xfrm>
          <a:prstGeom prst="rect">
            <a:avLst/>
          </a:prstGeom>
          <a:noFill/>
          <a:ln>
            <a:noFill/>
          </a:ln>
        </p:spPr>
        <p:txBody>
          <a:bodyPr anchorCtr="0" anchor="t" bIns="378000" lIns="0" spcFirstLastPara="1" rIns="0" wrap="square" tIns="0">
            <a:noAutofit/>
          </a:bodyPr>
          <a:lstStyle>
            <a:lvl1pPr lvl="0" algn="l">
              <a:lnSpc>
                <a:spcPct val="2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2" name="Google Shape;642;p20"/>
          <p:cNvSpPr txBox="1"/>
          <p:nvPr>
            <p:ph idx="3" type="body"/>
          </p:nvPr>
        </p:nvSpPr>
        <p:spPr>
          <a:xfrm>
            <a:off x="-1" y="4094329"/>
            <a:ext cx="3735859" cy="2763672"/>
          </a:xfrm>
          <a:prstGeom prst="rect">
            <a:avLst/>
          </a:prstGeom>
          <a:gradFill>
            <a:gsLst>
              <a:gs pos="0">
                <a:srgbClr val="000000">
                  <a:alpha val="28627"/>
                </a:srgbClr>
              </a:gs>
              <a:gs pos="48000">
                <a:srgbClr val="000000">
                  <a:alpha val="0"/>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sp>
        <p:nvSpPr>
          <p:cNvPr id="643" name="Google Shape;643;p20"/>
          <p:cNvSpPr txBox="1"/>
          <p:nvPr>
            <p:ph idx="4" type="body"/>
          </p:nvPr>
        </p:nvSpPr>
        <p:spPr>
          <a:xfrm>
            <a:off x="720362" y="6216736"/>
            <a:ext cx="961200" cy="381600"/>
          </a:xfrm>
          <a:prstGeom prst="rect">
            <a:avLst/>
          </a:prstGeom>
          <a:blipFill rotWithShape="1">
            <a:blip r:embed="rId2">
              <a:alphaModFix/>
            </a:blip>
            <a:stretch>
              <a:fillRect b="51" l="0" r="0" t="51"/>
            </a:stretch>
          </a:blip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20"/>
              <a:buNone/>
              <a:defRPr sz="100">
                <a:solidFill>
                  <a:schemeClr val="dk2"/>
                </a:solidFill>
              </a:defRPr>
            </a:lvl1pPr>
            <a:lvl2pPr indent="-365760" lvl="1" marL="914400" algn="l">
              <a:lnSpc>
                <a:spcPct val="90000"/>
              </a:lnSpc>
              <a:spcBef>
                <a:spcPts val="600"/>
              </a:spcBef>
              <a:spcAft>
                <a:spcPts val="0"/>
              </a:spcAft>
              <a:buSzPts val="2160"/>
              <a:buChar char="•"/>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Clr>
                <a:schemeClr val="dk2"/>
              </a:buClr>
              <a:buSzPts val="1800"/>
              <a:buNone/>
              <a:defRPr/>
            </a:lvl4pPr>
            <a:lvl5pPr indent="-228600" lvl="4" marL="2286000" algn="l">
              <a:lnSpc>
                <a:spcPct val="90000"/>
              </a:lnSpc>
              <a:spcBef>
                <a:spcPts val="600"/>
              </a:spcBef>
              <a:spcAft>
                <a:spcPts val="0"/>
              </a:spcAft>
              <a:buClr>
                <a:schemeClr val="accent1"/>
              </a:buClr>
              <a:buSzPts val="1800"/>
              <a:buNone/>
              <a:defRPr/>
            </a:lvl5pPr>
            <a:lvl6pPr indent="-228600" lvl="5" marL="2743200" algn="l">
              <a:lnSpc>
                <a:spcPct val="90000"/>
              </a:lnSpc>
              <a:spcBef>
                <a:spcPts val="600"/>
              </a:spcBef>
              <a:spcAft>
                <a:spcPts val="0"/>
              </a:spcAft>
              <a:buSzPts val="1800"/>
              <a:buNone/>
              <a:defRPr/>
            </a:lvl6pPr>
            <a:lvl7pPr indent="-342900" lvl="6" marL="3200400" algn="l">
              <a:lnSpc>
                <a:spcPct val="90000"/>
              </a:lnSpc>
              <a:spcBef>
                <a:spcPts val="600"/>
              </a:spcBef>
              <a:spcAft>
                <a:spcPts val="0"/>
              </a:spcAft>
              <a:buSzPts val="1800"/>
              <a:buAutoNum type="arabicPeriod"/>
              <a:defRPr/>
            </a:lvl7pPr>
            <a:lvl8pPr indent="-342900" lvl="7" marL="3657600" algn="l">
              <a:lnSpc>
                <a:spcPct val="90000"/>
              </a:lnSpc>
              <a:spcBef>
                <a:spcPts val="600"/>
              </a:spcBef>
              <a:spcAft>
                <a:spcPts val="0"/>
              </a:spcAft>
              <a:buSzPts val="1800"/>
              <a:buAutoNum type="alphaLcPeriod"/>
              <a:defRPr/>
            </a:lvl8pPr>
            <a:lvl9pPr indent="-228600" lvl="8" marL="4114800" algn="l">
              <a:lnSpc>
                <a:spcPct val="90000"/>
              </a:lnSpc>
              <a:spcBef>
                <a:spcPts val="600"/>
              </a:spcBef>
              <a:spcAft>
                <a:spcPts val="600"/>
              </a:spcAft>
              <a:buSzPts val="1800"/>
              <a:buNone/>
              <a:defRPr/>
            </a:lvl9pPr>
          </a:lstStyle>
          <a:p/>
        </p:txBody>
      </p:sp>
      <p:grpSp>
        <p:nvGrpSpPr>
          <p:cNvPr id="644" name="Google Shape;644;p20"/>
          <p:cNvGrpSpPr/>
          <p:nvPr/>
        </p:nvGrpSpPr>
        <p:grpSpPr>
          <a:xfrm>
            <a:off x="12377595" y="0"/>
            <a:ext cx="3693386" cy="5359349"/>
            <a:chOff x="-3786437" y="0"/>
            <a:chExt cx="3693386" cy="5359349"/>
          </a:xfrm>
        </p:grpSpPr>
        <p:sp>
          <p:nvSpPr>
            <p:cNvPr id="645" name="Google Shape;645;p20"/>
            <p:cNvSpPr/>
            <p:nvPr/>
          </p:nvSpPr>
          <p:spPr>
            <a:xfrm>
              <a:off x="-3786165" y="0"/>
              <a:ext cx="3593091" cy="4641338"/>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CHOOSING TEXT LEVELS</a:t>
              </a:r>
              <a:endParaRPr/>
            </a:p>
          </p:txBody>
        </p:sp>
        <p:sp>
          <p:nvSpPr>
            <p:cNvPr id="646" name="Google Shape;646;p20"/>
            <p:cNvSpPr/>
            <p:nvPr/>
          </p:nvSpPr>
          <p:spPr>
            <a:xfrm>
              <a:off x="-3604183" y="18374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647" name="Google Shape;647;p20"/>
            <p:cNvSpPr/>
            <p:nvPr/>
          </p:nvSpPr>
          <p:spPr>
            <a:xfrm>
              <a:off x="-3319415" y="1837484"/>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Bullet</a:t>
              </a:r>
              <a:endParaRPr/>
            </a:p>
          </p:txBody>
        </p:sp>
        <p:sp>
          <p:nvSpPr>
            <p:cNvPr id="648" name="Google Shape;648;p20"/>
            <p:cNvSpPr/>
            <p:nvPr/>
          </p:nvSpPr>
          <p:spPr>
            <a:xfrm>
              <a:off x="-3604183" y="212876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649" name="Google Shape;649;p20"/>
            <p:cNvSpPr/>
            <p:nvPr/>
          </p:nvSpPr>
          <p:spPr>
            <a:xfrm>
              <a:off x="-3604183" y="1196113"/>
              <a:ext cx="3229047" cy="45922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Under the tab </a:t>
              </a:r>
              <a:r>
                <a:rPr b="1" i="0" lang="en-GB" sz="1200" u="none" cap="none" strike="noStrike">
                  <a:solidFill>
                    <a:srgbClr val="000000"/>
                  </a:solidFill>
                  <a:latin typeface="Calibri"/>
                  <a:ea typeface="Calibri"/>
                  <a:cs typeface="Calibri"/>
                  <a:sym typeface="Calibri"/>
                </a:rPr>
                <a:t>‘Home’</a:t>
              </a:r>
              <a:r>
                <a:rPr b="0" i="0" lang="en-GB" sz="1200" u="none" cap="none" strike="noStrike">
                  <a:solidFill>
                    <a:srgbClr val="000000"/>
                  </a:solidFill>
                  <a:latin typeface="Calibri"/>
                  <a:ea typeface="Calibri"/>
                  <a:cs typeface="Calibri"/>
                  <a:sym typeface="Calibri"/>
                </a:rPr>
                <a:t>, use the </a:t>
              </a:r>
              <a:r>
                <a:rPr b="1" i="0" lang="en-GB" sz="1200" u="none" cap="none" strike="noStrike">
                  <a:solidFill>
                    <a:srgbClr val="000000"/>
                  </a:solidFill>
                  <a:latin typeface="Calibri"/>
                  <a:ea typeface="Calibri"/>
                  <a:cs typeface="Calibri"/>
                  <a:sym typeface="Calibri"/>
                </a:rPr>
                <a:t>list level-buttons</a:t>
              </a:r>
              <a:r>
                <a:rPr b="0" i="0" lang="en-GB" sz="1200" u="none" cap="none" strike="noStrike">
                  <a:solidFill>
                    <a:srgbClr val="000000"/>
                  </a:solidFill>
                  <a:latin typeface="Calibri"/>
                  <a:ea typeface="Calibri"/>
                  <a:cs typeface="Calibri"/>
                  <a:sym typeface="Calibri"/>
                </a:rPr>
                <a:t> to choose a text level.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Choose from:</a:t>
              </a:r>
              <a:endParaRPr/>
            </a:p>
          </p:txBody>
        </p:sp>
        <p:sp>
          <p:nvSpPr>
            <p:cNvPr id="650" name="Google Shape;650;p20"/>
            <p:cNvSpPr/>
            <p:nvPr/>
          </p:nvSpPr>
          <p:spPr>
            <a:xfrm>
              <a:off x="-3319415" y="2128873"/>
              <a:ext cx="2949220" cy="180000"/>
            </a:xfrm>
            <a:prstGeom prst="rect">
              <a:avLst/>
            </a:prstGeom>
            <a:noFill/>
            <a:ln>
              <a:noFill/>
            </a:ln>
          </p:spPr>
          <p:txBody>
            <a:bodyPr anchorCtr="0" anchor="ctr" bIns="0" lIns="0" spcFirstLastPara="1" rIns="0" wrap="square" tIns="0">
              <a:noAutofit/>
            </a:bodyPr>
            <a:lstStyle/>
            <a:p>
              <a:pPr indent="-358775" lvl="0" marL="715963" marR="0" rtl="0" algn="l">
                <a:lnSpc>
                  <a:spcPct val="100000"/>
                </a:lnSpc>
                <a:spcBef>
                  <a:spcPts val="0"/>
                </a:spcBef>
                <a:spcAft>
                  <a:spcPts val="0"/>
                </a:spcAft>
                <a:buClr>
                  <a:schemeClr val="accent1"/>
                </a:buClr>
                <a:buSzPts val="1400"/>
                <a:buFont typeface="Calibri"/>
                <a:buChar char="•"/>
              </a:pPr>
              <a:r>
                <a:rPr b="0" i="0" lang="en-GB" sz="1400" u="none" cap="none" strike="noStrike">
                  <a:solidFill>
                    <a:srgbClr val="000000"/>
                  </a:solidFill>
                  <a:latin typeface="Arial"/>
                  <a:ea typeface="Arial"/>
                  <a:cs typeface="Arial"/>
                  <a:sym typeface="Arial"/>
                </a:rPr>
                <a:t>Sub-bullet </a:t>
              </a:r>
              <a:endParaRPr/>
            </a:p>
          </p:txBody>
        </p:sp>
        <p:sp>
          <p:nvSpPr>
            <p:cNvPr id="651" name="Google Shape;651;p20"/>
            <p:cNvSpPr/>
            <p:nvPr/>
          </p:nvSpPr>
          <p:spPr>
            <a:xfrm>
              <a:off x="-3604183" y="242005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652" name="Google Shape;652;p20"/>
            <p:cNvSpPr/>
            <p:nvPr/>
          </p:nvSpPr>
          <p:spPr>
            <a:xfrm>
              <a:off x="-3319415" y="2420262"/>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653" name="Google Shape;653;p20"/>
            <p:cNvSpPr/>
            <p:nvPr/>
          </p:nvSpPr>
          <p:spPr>
            <a:xfrm>
              <a:off x="-3604183" y="2711336"/>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654" name="Google Shape;654;p20"/>
            <p:cNvSpPr/>
            <p:nvPr/>
          </p:nvSpPr>
          <p:spPr>
            <a:xfrm>
              <a:off x="-3319415" y="2711651"/>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2400"/>
                <a:buFont typeface="Calibri"/>
                <a:buNone/>
              </a:pPr>
              <a:r>
                <a:rPr b="1" i="0" lang="en-GB" sz="2400" u="none" cap="none" strike="noStrike">
                  <a:solidFill>
                    <a:schemeClr val="dk1"/>
                  </a:solidFill>
                  <a:latin typeface="Arial"/>
                  <a:ea typeface="Arial"/>
                  <a:cs typeface="Arial"/>
                  <a:sym typeface="Arial"/>
                </a:rPr>
                <a:t>Title/Quote</a:t>
              </a:r>
              <a:endParaRPr/>
            </a:p>
          </p:txBody>
        </p:sp>
        <p:sp>
          <p:nvSpPr>
            <p:cNvPr id="655" name="Google Shape;655;p20"/>
            <p:cNvSpPr/>
            <p:nvPr/>
          </p:nvSpPr>
          <p:spPr>
            <a:xfrm>
              <a:off x="-3604183" y="3002620"/>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5</a:t>
              </a:r>
              <a:endParaRPr/>
            </a:p>
          </p:txBody>
        </p:sp>
        <p:sp>
          <p:nvSpPr>
            <p:cNvPr id="656" name="Google Shape;656;p20"/>
            <p:cNvSpPr/>
            <p:nvPr/>
          </p:nvSpPr>
          <p:spPr>
            <a:xfrm>
              <a:off x="-3319415" y="3003040"/>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800"/>
                <a:buFont typeface="Calibri"/>
                <a:buNone/>
              </a:pPr>
              <a:r>
                <a:rPr b="0" i="0" lang="en-GB" sz="1800" u="none" cap="none" strike="noStrike">
                  <a:solidFill>
                    <a:schemeClr val="accent1"/>
                  </a:solidFill>
                  <a:latin typeface="Arial"/>
                  <a:ea typeface="Arial"/>
                  <a:cs typeface="Arial"/>
                  <a:sym typeface="Arial"/>
                </a:rPr>
                <a:t>Subtitle</a:t>
              </a:r>
              <a:endParaRPr/>
            </a:p>
          </p:txBody>
        </p:sp>
        <p:sp>
          <p:nvSpPr>
            <p:cNvPr id="657" name="Google Shape;657;p20"/>
            <p:cNvSpPr/>
            <p:nvPr/>
          </p:nvSpPr>
          <p:spPr>
            <a:xfrm>
              <a:off x="-3604183" y="329390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6</a:t>
              </a:r>
              <a:endParaRPr/>
            </a:p>
          </p:txBody>
        </p:sp>
        <p:sp>
          <p:nvSpPr>
            <p:cNvPr id="658" name="Google Shape;658;p20"/>
            <p:cNvSpPr/>
            <p:nvPr/>
          </p:nvSpPr>
          <p:spPr>
            <a:xfrm>
              <a:off x="-3319415" y="3585818"/>
              <a:ext cx="2949220" cy="180000"/>
            </a:xfrm>
            <a:prstGeom prst="rect">
              <a:avLst/>
            </a:prstGeom>
            <a:noFill/>
            <a:ln>
              <a:noFill/>
            </a:ln>
          </p:spPr>
          <p:txBody>
            <a:bodyPr anchorCtr="0" anchor="ctr" bIns="0" lIns="0" spcFirstLastPara="1" rIns="0" wrap="square" tIns="0">
              <a:noAutofit/>
            </a:bodyPr>
            <a:lstStyle/>
            <a:p>
              <a:pPr indent="-357188" lvl="0" marL="357188" marR="0" rtl="0" algn="l">
                <a:lnSpc>
                  <a:spcPct val="100000"/>
                </a:lnSpc>
                <a:spcBef>
                  <a:spcPts val="0"/>
                </a:spcBef>
                <a:spcAft>
                  <a:spcPts val="0"/>
                </a:spcAft>
                <a:buClr>
                  <a:schemeClr val="accent1"/>
                </a:buClr>
                <a:buSzPts val="1400"/>
                <a:buFont typeface="Arial"/>
                <a:buAutoNum type="arabicPeriod"/>
              </a:pPr>
              <a:r>
                <a:rPr b="0" i="0" lang="en-GB" sz="1400" u="none" cap="none" strike="noStrike">
                  <a:solidFill>
                    <a:schemeClr val="dk1"/>
                  </a:solidFill>
                  <a:latin typeface="Arial"/>
                  <a:ea typeface="Arial"/>
                  <a:cs typeface="Arial"/>
                  <a:sym typeface="Arial"/>
                </a:rPr>
                <a:t>Numerical bullet</a:t>
              </a:r>
              <a:endParaRPr/>
            </a:p>
          </p:txBody>
        </p:sp>
        <p:sp>
          <p:nvSpPr>
            <p:cNvPr id="659" name="Google Shape;659;p20"/>
            <p:cNvSpPr/>
            <p:nvPr/>
          </p:nvSpPr>
          <p:spPr>
            <a:xfrm>
              <a:off x="-3604183" y="3585188"/>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7</a:t>
              </a:r>
              <a:endParaRPr/>
            </a:p>
          </p:txBody>
        </p:sp>
        <p:sp>
          <p:nvSpPr>
            <p:cNvPr id="660" name="Google Shape;660;p20"/>
            <p:cNvSpPr/>
            <p:nvPr/>
          </p:nvSpPr>
          <p:spPr>
            <a:xfrm>
              <a:off x="-3325830" y="3877207"/>
              <a:ext cx="2949220" cy="180000"/>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accent1"/>
                </a:buClr>
                <a:buSzPts val="1400"/>
                <a:buFont typeface="Arial"/>
                <a:buAutoNum type="alphaLcPeriod"/>
              </a:pPr>
              <a:r>
                <a:rPr b="0" i="0" lang="en-GB" sz="1400" u="none" cap="none" strike="noStrike">
                  <a:solidFill>
                    <a:schemeClr val="dk1"/>
                  </a:solidFill>
                  <a:latin typeface="Arial"/>
                  <a:ea typeface="Arial"/>
                  <a:cs typeface="Arial"/>
                  <a:sym typeface="Arial"/>
                </a:rPr>
                <a:t>Alphabetical bullet</a:t>
              </a:r>
              <a:endParaRPr/>
            </a:p>
          </p:txBody>
        </p:sp>
        <p:sp>
          <p:nvSpPr>
            <p:cNvPr id="661" name="Google Shape;661;p20"/>
            <p:cNvSpPr/>
            <p:nvPr/>
          </p:nvSpPr>
          <p:spPr>
            <a:xfrm>
              <a:off x="-3604183" y="3876472"/>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8</a:t>
              </a:r>
              <a:endParaRPr/>
            </a:p>
          </p:txBody>
        </p:sp>
        <p:sp>
          <p:nvSpPr>
            <p:cNvPr id="662" name="Google Shape;662;p20"/>
            <p:cNvSpPr/>
            <p:nvPr/>
          </p:nvSpPr>
          <p:spPr>
            <a:xfrm>
              <a:off x="-3319415" y="4168594"/>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b="0" i="1" lang="en-GB" sz="1200" u="none" cap="none" strike="noStrike">
                  <a:solidFill>
                    <a:srgbClr val="000000"/>
                  </a:solidFill>
                  <a:latin typeface="Arial"/>
                  <a:ea typeface="Arial"/>
                  <a:cs typeface="Arial"/>
                  <a:sym typeface="Arial"/>
                </a:rPr>
                <a:t>Source</a:t>
              </a:r>
              <a:endParaRPr/>
            </a:p>
          </p:txBody>
        </p:sp>
        <p:sp>
          <p:nvSpPr>
            <p:cNvPr id="663" name="Google Shape;663;p20"/>
            <p:cNvSpPr/>
            <p:nvPr/>
          </p:nvSpPr>
          <p:spPr>
            <a:xfrm>
              <a:off x="-3604183" y="416859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9</a:t>
              </a:r>
              <a:endParaRPr/>
            </a:p>
          </p:txBody>
        </p:sp>
        <p:sp>
          <p:nvSpPr>
            <p:cNvPr id="664" name="Google Shape;664;p20"/>
            <p:cNvSpPr/>
            <p:nvPr/>
          </p:nvSpPr>
          <p:spPr>
            <a:xfrm>
              <a:off x="-3319415" y="3294429"/>
              <a:ext cx="294922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1400"/>
                <a:buFont typeface="Calibri"/>
                <a:buNone/>
              </a:pPr>
              <a:r>
                <a:rPr b="0" i="0" lang="en-GB" sz="1400" u="none" cap="none" strike="noStrike">
                  <a:solidFill>
                    <a:srgbClr val="000000"/>
                  </a:solidFill>
                  <a:latin typeface="Arial"/>
                  <a:ea typeface="Arial"/>
                  <a:cs typeface="Arial"/>
                  <a:sym typeface="Arial"/>
                </a:rPr>
                <a:t>Default text</a:t>
              </a:r>
              <a:endParaRPr/>
            </a:p>
          </p:txBody>
        </p:sp>
        <p:sp>
          <p:nvSpPr>
            <p:cNvPr id="665" name="Google Shape;665;p20"/>
            <p:cNvSpPr/>
            <p:nvPr/>
          </p:nvSpPr>
          <p:spPr>
            <a:xfrm>
              <a:off x="-3786437" y="4531349"/>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666" name="Google Shape;666;p20"/>
            <p:cNvGrpSpPr/>
            <p:nvPr/>
          </p:nvGrpSpPr>
          <p:grpSpPr>
            <a:xfrm>
              <a:off x="-376736" y="4400186"/>
              <a:ext cx="283685" cy="283685"/>
              <a:chOff x="-510741" y="5913713"/>
              <a:chExt cx="267555" cy="267555"/>
            </a:xfrm>
          </p:grpSpPr>
          <p:sp>
            <p:nvSpPr>
              <p:cNvPr id="667" name="Google Shape;667;p20"/>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668" name="Google Shape;668;p20"/>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669" name="Google Shape;669;p20"/>
            <p:cNvGrpSpPr/>
            <p:nvPr/>
          </p:nvGrpSpPr>
          <p:grpSpPr>
            <a:xfrm>
              <a:off x="-3605171" y="458674"/>
              <a:ext cx="3234311" cy="558875"/>
              <a:chOff x="-3605171" y="458674"/>
              <a:chExt cx="3234311" cy="558875"/>
            </a:xfrm>
          </p:grpSpPr>
          <p:sp>
            <p:nvSpPr>
              <p:cNvPr id="670" name="Google Shape;670;p20"/>
              <p:cNvSpPr/>
              <p:nvPr/>
            </p:nvSpPr>
            <p:spPr>
              <a:xfrm>
                <a:off x="-3604183" y="458674"/>
                <a:ext cx="393459" cy="184058"/>
              </a:xfrm>
              <a:prstGeom prst="rect">
                <a:avLst/>
              </a:prstGeom>
              <a:solidFill>
                <a:srgbClr val="F8F8F8"/>
              </a:solidFill>
              <a:ln>
                <a:noFill/>
              </a:ln>
            </p:spPr>
            <p:txBody>
              <a:bodyPr anchorCtr="0" anchor="t" bIns="0" lIns="0" spcFirstLastPara="1" rIns="0" wrap="square" tIns="18000">
                <a:noAutofit/>
              </a:bodyPr>
              <a:lstStyle/>
              <a:p>
                <a:pPr indent="0" lvl="0" marL="0" marR="0" rtl="0" algn="ctr">
                  <a:spcBef>
                    <a:spcPts val="0"/>
                  </a:spcBef>
                  <a:spcAft>
                    <a:spcPts val="0"/>
                  </a:spcAft>
                  <a:buNone/>
                </a:pPr>
                <a:r>
                  <a:rPr b="1" lang="en-GB" sz="900">
                    <a:solidFill>
                      <a:srgbClr val="211F26"/>
                    </a:solidFill>
                    <a:latin typeface="Calibri"/>
                    <a:ea typeface="Calibri"/>
                    <a:cs typeface="Calibri"/>
                    <a:sym typeface="Calibri"/>
                  </a:rPr>
                  <a:t>Home</a:t>
                </a:r>
                <a:endParaRPr/>
              </a:p>
            </p:txBody>
          </p:sp>
          <p:sp>
            <p:nvSpPr>
              <p:cNvPr id="671" name="Google Shape;671;p20"/>
              <p:cNvSpPr/>
              <p:nvPr/>
            </p:nvSpPr>
            <p:spPr>
              <a:xfrm>
                <a:off x="-3599184" y="621345"/>
                <a:ext cx="383782" cy="27171"/>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672" name="Google Shape;672;p20"/>
              <p:cNvGrpSpPr/>
              <p:nvPr/>
            </p:nvGrpSpPr>
            <p:grpSpPr>
              <a:xfrm>
                <a:off x="-3386247" y="830871"/>
                <a:ext cx="139423" cy="109566"/>
                <a:chOff x="-2866744" y="827071"/>
                <a:chExt cx="168701" cy="132575"/>
              </a:xfrm>
            </p:grpSpPr>
            <p:grpSp>
              <p:nvGrpSpPr>
                <p:cNvPr id="673" name="Google Shape;673;p20"/>
                <p:cNvGrpSpPr/>
                <p:nvPr/>
              </p:nvGrpSpPr>
              <p:grpSpPr>
                <a:xfrm>
                  <a:off x="-2866744" y="827071"/>
                  <a:ext cx="168701" cy="132575"/>
                  <a:chOff x="-2866744" y="827071"/>
                  <a:chExt cx="168701" cy="132575"/>
                </a:xfrm>
              </p:grpSpPr>
              <p:cxnSp>
                <p:nvCxnSpPr>
                  <p:cNvPr id="674" name="Google Shape;674;p20"/>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75" name="Google Shape;675;p20"/>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76" name="Google Shape;676;p20"/>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77" name="Google Shape;677;p20"/>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78" name="Google Shape;678;p20"/>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679" name="Google Shape;679;p20"/>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680" name="Google Shape;680;p20"/>
              <p:cNvGrpSpPr/>
              <p:nvPr/>
            </p:nvGrpSpPr>
            <p:grpSpPr>
              <a:xfrm>
                <a:off x="-3605171" y="830871"/>
                <a:ext cx="139423" cy="109566"/>
                <a:chOff x="-2866744" y="518074"/>
                <a:chExt cx="168701" cy="132575"/>
              </a:xfrm>
            </p:grpSpPr>
            <p:grpSp>
              <p:nvGrpSpPr>
                <p:cNvPr id="681" name="Google Shape;681;p20"/>
                <p:cNvGrpSpPr/>
                <p:nvPr/>
              </p:nvGrpSpPr>
              <p:grpSpPr>
                <a:xfrm>
                  <a:off x="-2866744" y="518074"/>
                  <a:ext cx="168701" cy="132575"/>
                  <a:chOff x="-2866744" y="518074"/>
                  <a:chExt cx="168701" cy="132575"/>
                </a:xfrm>
              </p:grpSpPr>
              <p:cxnSp>
                <p:nvCxnSpPr>
                  <p:cNvPr id="682" name="Google Shape;682;p20"/>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83" name="Google Shape;683;p20"/>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84" name="Google Shape;684;p20"/>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85" name="Google Shape;685;p20"/>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86" name="Google Shape;686;p20"/>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687" name="Google Shape;687;p20"/>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cxnSp>
            <p:nvCxnSpPr>
              <p:cNvPr id="688" name="Google Shape;688;p20"/>
              <p:cNvCxnSpPr/>
              <p:nvPr/>
            </p:nvCxnSpPr>
            <p:spPr>
              <a:xfrm flipH="1" rot="10800000">
                <a:off x="-3459956" y="588169"/>
                <a:ext cx="547687" cy="219076"/>
              </a:xfrm>
              <a:prstGeom prst="straightConnector1">
                <a:avLst/>
              </a:prstGeom>
              <a:noFill/>
              <a:ln cap="rnd" cmpd="sng" w="19050">
                <a:solidFill>
                  <a:schemeClr val="accent1"/>
                </a:solidFill>
                <a:prstDash val="solid"/>
                <a:round/>
                <a:headEnd len="med" w="med" type="oval"/>
                <a:tailEnd len="sm" w="sm" type="none"/>
              </a:ln>
            </p:spPr>
          </p:cxnSp>
          <p:cxnSp>
            <p:nvCxnSpPr>
              <p:cNvPr id="689" name="Google Shape;689;p20"/>
              <p:cNvCxnSpPr/>
              <p:nvPr/>
            </p:nvCxnSpPr>
            <p:spPr>
              <a:xfrm>
                <a:off x="-3224213" y="828675"/>
                <a:ext cx="319088" cy="0"/>
              </a:xfrm>
              <a:prstGeom prst="straightConnector1">
                <a:avLst/>
              </a:prstGeom>
              <a:noFill/>
              <a:ln cap="rnd" cmpd="sng" w="19050">
                <a:solidFill>
                  <a:schemeClr val="accent1"/>
                </a:solidFill>
                <a:prstDash val="solid"/>
                <a:round/>
                <a:headEnd len="med" w="med" type="oval"/>
                <a:tailEnd len="sm" w="sm" type="none"/>
              </a:ln>
            </p:spPr>
          </p:cxnSp>
          <p:sp>
            <p:nvSpPr>
              <p:cNvPr id="690" name="Google Shape;690;p20"/>
              <p:cNvSpPr/>
              <p:nvPr/>
            </p:nvSpPr>
            <p:spPr>
              <a:xfrm>
                <a:off x="-2559903" y="512179"/>
                <a:ext cx="2189042" cy="15108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down</a:t>
                </a:r>
                <a:endParaRPr/>
              </a:p>
            </p:txBody>
          </p:sp>
          <p:sp>
            <p:nvSpPr>
              <p:cNvPr id="691" name="Google Shape;691;p20"/>
              <p:cNvSpPr/>
              <p:nvPr/>
            </p:nvSpPr>
            <p:spPr>
              <a:xfrm>
                <a:off x="-2559903" y="819562"/>
                <a:ext cx="2189043" cy="14220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Text level up</a:t>
                </a:r>
                <a:endParaRPr/>
              </a:p>
            </p:txBody>
          </p:sp>
          <p:grpSp>
            <p:nvGrpSpPr>
              <p:cNvPr id="692" name="Google Shape;692;p20"/>
              <p:cNvGrpSpPr/>
              <p:nvPr/>
            </p:nvGrpSpPr>
            <p:grpSpPr>
              <a:xfrm>
                <a:off x="-2916763" y="769168"/>
                <a:ext cx="268738" cy="248381"/>
                <a:chOff x="-2916763" y="769168"/>
                <a:chExt cx="268738" cy="248381"/>
              </a:xfrm>
            </p:grpSpPr>
            <p:sp>
              <p:nvSpPr>
                <p:cNvPr id="693" name="Google Shape;693;p20"/>
                <p:cNvSpPr/>
                <p:nvPr/>
              </p:nvSpPr>
              <p:spPr>
                <a:xfrm>
                  <a:off x="-2916763" y="769168"/>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694" name="Google Shape;694;p20"/>
                <p:cNvGrpSpPr/>
                <p:nvPr/>
              </p:nvGrpSpPr>
              <p:grpSpPr>
                <a:xfrm>
                  <a:off x="-2866744" y="827071"/>
                  <a:ext cx="168701" cy="132575"/>
                  <a:chOff x="-2866744" y="827071"/>
                  <a:chExt cx="168701" cy="132575"/>
                </a:xfrm>
              </p:grpSpPr>
              <p:cxnSp>
                <p:nvCxnSpPr>
                  <p:cNvPr id="695" name="Google Shape;695;p20"/>
                  <p:cNvCxnSpPr/>
                  <p:nvPr/>
                </p:nvCxnSpPr>
                <p:spPr>
                  <a:xfrm>
                    <a:off x="-2866744" y="827071"/>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96" name="Google Shape;696;p20"/>
                  <p:cNvCxnSpPr/>
                  <p:nvPr/>
                </p:nvCxnSpPr>
                <p:spPr>
                  <a:xfrm>
                    <a:off x="-2866744" y="959646"/>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97" name="Google Shape;697;p20"/>
                  <p:cNvCxnSpPr/>
                  <p:nvPr/>
                </p:nvCxnSpPr>
                <p:spPr>
                  <a:xfrm>
                    <a:off x="-2773990" y="926503"/>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98" name="Google Shape;698;p20"/>
                  <p:cNvCxnSpPr/>
                  <p:nvPr/>
                </p:nvCxnSpPr>
                <p:spPr>
                  <a:xfrm>
                    <a:off x="-2773990" y="893359"/>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699" name="Google Shape;699;p20"/>
                  <p:cNvCxnSpPr/>
                  <p:nvPr/>
                </p:nvCxnSpPr>
                <p:spPr>
                  <a:xfrm>
                    <a:off x="-2773990" y="860215"/>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700" name="Google Shape;700;p20"/>
                <p:cNvSpPr/>
                <p:nvPr/>
              </p:nvSpPr>
              <p:spPr>
                <a:xfrm>
                  <a:off x="-2866744" y="858737"/>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701" name="Google Shape;701;p20"/>
              <p:cNvGrpSpPr/>
              <p:nvPr/>
            </p:nvGrpSpPr>
            <p:grpSpPr>
              <a:xfrm>
                <a:off x="-2916763" y="460171"/>
                <a:ext cx="268738" cy="248381"/>
                <a:chOff x="-2916763" y="460171"/>
                <a:chExt cx="268738" cy="248381"/>
              </a:xfrm>
            </p:grpSpPr>
            <p:sp>
              <p:nvSpPr>
                <p:cNvPr id="702" name="Google Shape;702;p20"/>
                <p:cNvSpPr/>
                <p:nvPr/>
              </p:nvSpPr>
              <p:spPr>
                <a:xfrm>
                  <a:off x="-2916763" y="460171"/>
                  <a:ext cx="268738" cy="248381"/>
                </a:xfrm>
                <a:prstGeom prst="rect">
                  <a:avLst/>
                </a:prstGeom>
                <a:solidFill>
                  <a:srgbClr val="FFFFFF"/>
                </a:solidFill>
                <a:ln cap="flat" cmpd="sng" w="9525">
                  <a:solidFill>
                    <a:srgbClr val="DADADA"/>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1050">
                    <a:solidFill>
                      <a:srgbClr val="211F26"/>
                    </a:solidFill>
                    <a:latin typeface="Calibri"/>
                    <a:ea typeface="Calibri"/>
                    <a:cs typeface="Calibri"/>
                    <a:sym typeface="Calibri"/>
                  </a:endParaRPr>
                </a:p>
              </p:txBody>
            </p:sp>
            <p:grpSp>
              <p:nvGrpSpPr>
                <p:cNvPr id="703" name="Google Shape;703;p20"/>
                <p:cNvGrpSpPr/>
                <p:nvPr/>
              </p:nvGrpSpPr>
              <p:grpSpPr>
                <a:xfrm>
                  <a:off x="-2866744" y="518074"/>
                  <a:ext cx="168701" cy="132575"/>
                  <a:chOff x="-2866744" y="518074"/>
                  <a:chExt cx="168701" cy="132575"/>
                </a:xfrm>
              </p:grpSpPr>
              <p:cxnSp>
                <p:nvCxnSpPr>
                  <p:cNvPr id="704" name="Google Shape;704;p20"/>
                  <p:cNvCxnSpPr/>
                  <p:nvPr/>
                </p:nvCxnSpPr>
                <p:spPr>
                  <a:xfrm>
                    <a:off x="-2866744" y="518074"/>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705" name="Google Shape;705;p20"/>
                  <p:cNvCxnSpPr/>
                  <p:nvPr/>
                </p:nvCxnSpPr>
                <p:spPr>
                  <a:xfrm>
                    <a:off x="-2866744" y="650649"/>
                    <a:ext cx="168701"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706" name="Google Shape;706;p20"/>
                  <p:cNvCxnSpPr/>
                  <p:nvPr/>
                </p:nvCxnSpPr>
                <p:spPr>
                  <a:xfrm>
                    <a:off x="-2773990" y="617506"/>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707" name="Google Shape;707;p20"/>
                  <p:cNvCxnSpPr/>
                  <p:nvPr/>
                </p:nvCxnSpPr>
                <p:spPr>
                  <a:xfrm>
                    <a:off x="-2773990" y="584362"/>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cxnSp>
                <p:nvCxnSpPr>
                  <p:cNvPr id="708" name="Google Shape;708;p20"/>
                  <p:cNvCxnSpPr/>
                  <p:nvPr/>
                </p:nvCxnSpPr>
                <p:spPr>
                  <a:xfrm>
                    <a:off x="-2773990" y="551218"/>
                    <a:ext cx="75947" cy="0"/>
                  </a:xfrm>
                  <a:prstGeom prst="straightConnector1">
                    <a:avLst/>
                  </a:prstGeom>
                  <a:solidFill>
                    <a:schemeClr val="lt1"/>
                  </a:solidFill>
                  <a:ln cap="flat" cmpd="sng" w="12700">
                    <a:solidFill>
                      <a:srgbClr val="9D9FA1"/>
                    </a:solidFill>
                    <a:prstDash val="solid"/>
                    <a:round/>
                    <a:headEnd len="sm" w="sm" type="none"/>
                    <a:tailEnd len="sm" w="sm" type="none"/>
                  </a:ln>
                </p:spPr>
              </p:cxnSp>
            </p:grpSp>
            <p:sp>
              <p:nvSpPr>
                <p:cNvPr id="709" name="Google Shape;709;p20"/>
                <p:cNvSpPr/>
                <p:nvPr/>
              </p:nvSpPr>
              <p:spPr>
                <a:xfrm flipH="1">
                  <a:off x="-2866744" y="549740"/>
                  <a:ext cx="70676" cy="67902"/>
                </a:xfrm>
                <a:prstGeom prst="rightArrow">
                  <a:avLst>
                    <a:gd fmla="val 25329" name="adj1"/>
                    <a:gd fmla="val 63628" name="adj2"/>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grpSp>
          <p:nvGrpSpPr>
            <p:cNvPr id="710" name="Google Shape;710;p20"/>
            <p:cNvGrpSpPr/>
            <p:nvPr/>
          </p:nvGrpSpPr>
          <p:grpSpPr>
            <a:xfrm>
              <a:off x="-938434" y="4663037"/>
              <a:ext cx="627798" cy="576693"/>
              <a:chOff x="-1753862" y="6112775"/>
              <a:chExt cx="759635" cy="697798"/>
            </a:xfrm>
          </p:grpSpPr>
          <p:grpSp>
            <p:nvGrpSpPr>
              <p:cNvPr id="711" name="Google Shape;711;p20"/>
              <p:cNvGrpSpPr/>
              <p:nvPr/>
            </p:nvGrpSpPr>
            <p:grpSpPr>
              <a:xfrm>
                <a:off x="-1484858" y="6112775"/>
                <a:ext cx="205431" cy="293286"/>
                <a:chOff x="4768" y="2783"/>
                <a:chExt cx="788" cy="1125"/>
              </a:xfrm>
            </p:grpSpPr>
            <p:sp>
              <p:nvSpPr>
                <p:cNvPr id="712" name="Google Shape;712;p20"/>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713" name="Google Shape;713;p20"/>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714" name="Google Shape;714;p20"/>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715" name="Google Shape;715;p20"/>
              <p:cNvSpPr txBox="1"/>
              <p:nvPr/>
            </p:nvSpPr>
            <p:spPr>
              <a:xfrm>
                <a:off x="-1753862" y="6420664"/>
                <a:ext cx="759635" cy="3899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716" name="Google Shape;716;p20"/>
          <p:cNvGrpSpPr/>
          <p:nvPr/>
        </p:nvGrpSpPr>
        <p:grpSpPr>
          <a:xfrm>
            <a:off x="-3786165" y="-1"/>
            <a:ext cx="3693386" cy="6640349"/>
            <a:chOff x="-3786165" y="-1"/>
            <a:chExt cx="3693386" cy="6640349"/>
          </a:xfrm>
        </p:grpSpPr>
        <p:sp>
          <p:nvSpPr>
            <p:cNvPr id="717" name="Google Shape;717;p20"/>
            <p:cNvSpPr/>
            <p:nvPr/>
          </p:nvSpPr>
          <p:spPr>
            <a:xfrm>
              <a:off x="-3786165" y="-1"/>
              <a:ext cx="3593091" cy="5991727"/>
            </a:xfrm>
            <a:prstGeom prst="rect">
              <a:avLst/>
            </a:prstGeom>
            <a:solidFill>
              <a:srgbClr val="FFFFFF"/>
            </a:solidFill>
            <a:ln cap="flat" cmpd="sng" w="9525">
              <a:solidFill>
                <a:srgbClr val="ECECEC"/>
              </a:solidFill>
              <a:prstDash val="solid"/>
              <a:miter lim="800000"/>
              <a:headEnd len="sm" w="sm" type="none"/>
              <a:tailEnd len="sm" w="sm" type="none"/>
            </a:ln>
          </p:spPr>
          <p:txBody>
            <a:bodyPr anchorCtr="0" anchor="t" bIns="144000" lIns="180000" spcFirstLastPara="1" rIns="180000" wrap="square" tIns="144000">
              <a:noAutofit/>
            </a:bodyPr>
            <a:lstStyle/>
            <a:p>
              <a:pPr indent="0" lvl="0" marL="0" marR="0" rtl="0" algn="l">
                <a:lnSpc>
                  <a:spcPct val="90000"/>
                </a:lnSpc>
                <a:spcBef>
                  <a:spcPts val="0"/>
                </a:spcBef>
                <a:spcAft>
                  <a:spcPts val="0"/>
                </a:spcAft>
                <a:buNone/>
              </a:pPr>
              <a:r>
                <a:rPr b="1" lang="en-GB" sz="1400" cap="none">
                  <a:solidFill>
                    <a:schemeClr val="accent1"/>
                  </a:solidFill>
                  <a:latin typeface="Calibri"/>
                  <a:ea typeface="Calibri"/>
                  <a:cs typeface="Calibri"/>
                  <a:sym typeface="Calibri"/>
                </a:rPr>
                <a:t>INSERT/EDIT AN IMAGE</a:t>
              </a:r>
              <a:endParaRPr/>
            </a:p>
          </p:txBody>
        </p:sp>
        <p:sp>
          <p:nvSpPr>
            <p:cNvPr id="718" name="Google Shape;718;p20"/>
            <p:cNvSpPr/>
            <p:nvPr/>
          </p:nvSpPr>
          <p:spPr>
            <a:xfrm>
              <a:off x="-3603587" y="46532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1</a:t>
              </a:r>
              <a:endParaRPr/>
            </a:p>
          </p:txBody>
        </p:sp>
        <p:sp>
          <p:nvSpPr>
            <p:cNvPr id="719" name="Google Shape;719;p20"/>
            <p:cNvSpPr/>
            <p:nvPr/>
          </p:nvSpPr>
          <p:spPr>
            <a:xfrm>
              <a:off x="-3319415" y="465324"/>
              <a:ext cx="2962706" cy="66815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If necessary, delete the existing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by using the </a:t>
              </a:r>
              <a:r>
                <a:rPr b="1" i="0" lang="en-GB" sz="1200" u="none" cap="none" strike="noStrike">
                  <a:solidFill>
                    <a:srgbClr val="000000"/>
                  </a:solidFill>
                  <a:latin typeface="Calibri"/>
                  <a:ea typeface="Calibri"/>
                  <a:cs typeface="Calibri"/>
                  <a:sym typeface="Calibri"/>
                </a:rPr>
                <a:t>‘Backspace key’</a:t>
              </a:r>
              <a:r>
                <a:rPr b="0" i="0" lang="en-GB" sz="1200" u="none" cap="none" strike="noStrike">
                  <a:solidFill>
                    <a:srgbClr val="000000"/>
                  </a:solidFill>
                  <a:latin typeface="Calibri"/>
                  <a:ea typeface="Calibri"/>
                  <a:cs typeface="Calibri"/>
                  <a:sym typeface="Calibri"/>
                </a:rPr>
                <a:t>. Select the placeholder, go to the tab </a:t>
              </a:r>
              <a:r>
                <a:rPr b="1" i="0" lang="en-GB" sz="1200" u="none" cap="none" strike="noStrike">
                  <a:solidFill>
                    <a:srgbClr val="000000"/>
                  </a:solidFill>
                  <a:latin typeface="Calibri"/>
                  <a:ea typeface="Calibri"/>
                  <a:cs typeface="Calibri"/>
                  <a:sym typeface="Calibri"/>
                </a:rPr>
                <a:t>‘Slidebuilder’</a:t>
              </a:r>
              <a:r>
                <a:rPr b="0" i="0" lang="en-GB" sz="1200" u="none" cap="none" strike="noStrike">
                  <a:solidFill>
                    <a:srgbClr val="000000"/>
                  </a:solidFill>
                  <a:latin typeface="Calibri"/>
                  <a:ea typeface="Calibri"/>
                  <a:cs typeface="Calibri"/>
                  <a:sym typeface="Calibri"/>
                </a:rPr>
                <a:t> and click on the button </a:t>
              </a:r>
              <a:r>
                <a:rPr b="1" i="0" lang="en-GB" sz="1200" u="none" cap="none" strike="noStrike">
                  <a:solidFill>
                    <a:srgbClr val="000000"/>
                  </a:solidFill>
                  <a:latin typeface="Calibri"/>
                  <a:ea typeface="Calibri"/>
                  <a:cs typeface="Calibri"/>
                  <a:sym typeface="Calibri"/>
                </a:rPr>
                <a:t>‘Images’</a:t>
              </a:r>
              <a:r>
                <a:rPr b="0" i="0" lang="en-GB"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p:txBody>
        </p:sp>
        <p:sp>
          <p:nvSpPr>
            <p:cNvPr id="720" name="Google Shape;720;p20"/>
            <p:cNvSpPr/>
            <p:nvPr/>
          </p:nvSpPr>
          <p:spPr>
            <a:xfrm>
              <a:off x="-3603587" y="263393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3</a:t>
              </a:r>
              <a:endParaRPr/>
            </a:p>
          </p:txBody>
        </p:sp>
        <p:sp>
          <p:nvSpPr>
            <p:cNvPr id="721" name="Google Shape;721;p20"/>
            <p:cNvSpPr/>
            <p:nvPr/>
          </p:nvSpPr>
          <p:spPr>
            <a:xfrm>
              <a:off x="-3319416" y="2633936"/>
              <a:ext cx="3126341" cy="462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Click with the right mouse button on the thumbnail display of the slide on the left side </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of the screen and choose </a:t>
              </a:r>
              <a:r>
                <a:rPr b="1" i="0" lang="en-GB" sz="1200" u="none" cap="none" strike="noStrike">
                  <a:solidFill>
                    <a:srgbClr val="000000"/>
                  </a:solidFill>
                  <a:latin typeface="Calibri"/>
                  <a:ea typeface="Calibri"/>
                  <a:cs typeface="Calibri"/>
                  <a:sym typeface="Calibri"/>
                </a:rPr>
                <a:t>‘Reset slide’</a:t>
              </a:r>
              <a:r>
                <a:rPr b="0" i="0" lang="en-GB" sz="1200" u="none" cap="none" strike="noStrike">
                  <a:solidFill>
                    <a:srgbClr val="000000"/>
                  </a:solidFill>
                  <a:latin typeface="Calibri"/>
                  <a:ea typeface="Calibri"/>
                  <a:cs typeface="Calibri"/>
                  <a:sym typeface="Calibri"/>
                </a:rPr>
                <a:t>.</a:t>
              </a:r>
              <a:endParaRPr/>
            </a:p>
          </p:txBody>
        </p:sp>
        <p:sp>
          <p:nvSpPr>
            <p:cNvPr id="722" name="Google Shape;722;p20"/>
            <p:cNvSpPr/>
            <p:nvPr/>
          </p:nvSpPr>
          <p:spPr>
            <a:xfrm>
              <a:off x="-3603587" y="4226365"/>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4</a:t>
              </a:r>
              <a:endParaRPr/>
            </a:p>
          </p:txBody>
        </p:sp>
        <p:sp>
          <p:nvSpPr>
            <p:cNvPr id="723" name="Google Shape;723;p20"/>
            <p:cNvSpPr/>
            <p:nvPr/>
          </p:nvSpPr>
          <p:spPr>
            <a:xfrm>
              <a:off x="-3319416" y="4226366"/>
              <a:ext cx="2944683" cy="82095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To scale or drag the image, go to the tab </a:t>
              </a:r>
              <a:r>
                <a:rPr b="1" i="0" lang="en-GB" sz="1200" u="none" cap="none" strike="noStrike">
                  <a:solidFill>
                    <a:srgbClr val="000000"/>
                  </a:solidFill>
                  <a:latin typeface="Calibri"/>
                  <a:ea typeface="Calibri"/>
                  <a:cs typeface="Calibri"/>
                  <a:sym typeface="Calibri"/>
                </a:rPr>
                <a:t>‘Picture Tools - Format’</a:t>
              </a:r>
              <a:r>
                <a:rPr b="0" i="0" lang="en-GB" sz="1200" u="none" cap="none" strike="noStrike">
                  <a:solidFill>
                    <a:srgbClr val="000000"/>
                  </a:solidFill>
                  <a:latin typeface="Calibri"/>
                  <a:ea typeface="Calibri"/>
                  <a:cs typeface="Calibri"/>
                  <a:sym typeface="Calibri"/>
                </a:rPr>
                <a:t> and click on</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button </a:t>
              </a:r>
              <a:r>
                <a:rPr b="1" i="0" lang="en-GB" sz="1200" u="none" cap="none" strike="noStrike">
                  <a:solidFill>
                    <a:srgbClr val="000000"/>
                  </a:solidFill>
                  <a:latin typeface="Calibri"/>
                  <a:ea typeface="Calibri"/>
                  <a:cs typeface="Calibri"/>
                  <a:sym typeface="Calibri"/>
                </a:rPr>
                <a:t>‘Crop’</a:t>
              </a:r>
              <a:r>
                <a:rPr b="0" i="0" lang="en-GB" sz="1200" u="none" cap="none" strike="noStrike">
                  <a:solidFill>
                    <a:srgbClr val="000000"/>
                  </a:solidFill>
                  <a:latin typeface="Calibri"/>
                  <a:ea typeface="Calibri"/>
                  <a:cs typeface="Calibri"/>
                  <a:sym typeface="Calibri"/>
                </a:rPr>
                <a:t>. Scale the image itself with</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the spheres and scale the image frame with the brackets.</a:t>
              </a:r>
              <a:endParaRPr/>
            </a:p>
          </p:txBody>
        </p:sp>
        <p:sp>
          <p:nvSpPr>
            <p:cNvPr id="724" name="Google Shape;724;p20"/>
            <p:cNvSpPr/>
            <p:nvPr/>
          </p:nvSpPr>
          <p:spPr>
            <a:xfrm>
              <a:off x="-3316836" y="3200265"/>
              <a:ext cx="1239216" cy="719917"/>
            </a:xfrm>
            <a:prstGeom prst="rect">
              <a:avLst/>
            </a:prstGeom>
            <a:solidFill>
              <a:srgbClr val="ECECEC"/>
            </a:solidFill>
            <a:ln cap="flat" cmpd="sng" w="12700">
              <a:solidFill>
                <a:srgbClr val="D3D3D3"/>
              </a:solidFill>
              <a:prstDash val="solid"/>
              <a:miter lim="800000"/>
              <a:headEnd len="sm" w="sm" type="none"/>
              <a:tailEnd len="sm" w="sm" type="none"/>
            </a:ln>
          </p:spPr>
          <p:txBody>
            <a:bodyPr anchorCtr="0" anchor="ctr" bIns="0" lIns="72000" spcFirstLastPara="1" rIns="0" wrap="square" tIns="0">
              <a:noAutofit/>
            </a:bodyPr>
            <a:lstStyle/>
            <a:p>
              <a:pPr indent="0" lvl="0" marL="0" marR="0" rtl="0" algn="l">
                <a:spcBef>
                  <a:spcPts val="0"/>
                </a:spcBef>
                <a:spcAft>
                  <a:spcPts val="0"/>
                </a:spcAft>
                <a:buNone/>
              </a:pPr>
              <a:r>
                <a:t/>
              </a:r>
              <a:endParaRPr b="0" i="1" sz="1000">
                <a:solidFill>
                  <a:srgbClr val="211F26"/>
                </a:solidFill>
                <a:latin typeface="Calibri"/>
                <a:ea typeface="Calibri"/>
                <a:cs typeface="Calibri"/>
                <a:sym typeface="Calibri"/>
              </a:endParaRPr>
            </a:p>
          </p:txBody>
        </p:sp>
        <p:grpSp>
          <p:nvGrpSpPr>
            <p:cNvPr id="725" name="Google Shape;725;p20"/>
            <p:cNvGrpSpPr/>
            <p:nvPr/>
          </p:nvGrpSpPr>
          <p:grpSpPr>
            <a:xfrm>
              <a:off x="-2485819" y="3479783"/>
              <a:ext cx="1222990" cy="563933"/>
              <a:chOff x="-2485819" y="3399207"/>
              <a:chExt cx="1222990" cy="563933"/>
            </a:xfrm>
          </p:grpSpPr>
          <p:sp>
            <p:nvSpPr>
              <p:cNvPr id="726" name="Google Shape;726;p20"/>
              <p:cNvSpPr/>
              <p:nvPr/>
            </p:nvSpPr>
            <p:spPr>
              <a:xfrm>
                <a:off x="-2485819" y="3399207"/>
                <a:ext cx="1176476" cy="504851"/>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727" name="Google Shape;727;p20"/>
              <p:cNvSpPr/>
              <p:nvPr/>
            </p:nvSpPr>
            <p:spPr>
              <a:xfrm>
                <a:off x="-2479584" y="3652838"/>
                <a:ext cx="1164007" cy="246701"/>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nvGrpSpPr>
              <p:cNvPr id="728" name="Google Shape;728;p20"/>
              <p:cNvGrpSpPr/>
              <p:nvPr/>
            </p:nvGrpSpPr>
            <p:grpSpPr>
              <a:xfrm>
                <a:off x="-2403869" y="3460544"/>
                <a:ext cx="155951" cy="131922"/>
                <a:chOff x="12968836" y="3354170"/>
                <a:chExt cx="404806" cy="342433"/>
              </a:xfrm>
            </p:grpSpPr>
            <p:sp>
              <p:nvSpPr>
                <p:cNvPr id="729" name="Google Shape;729;p20"/>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730" name="Google Shape;730;p20"/>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31" name="Google Shape;731;p20"/>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32" name="Google Shape;732;p20"/>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33" name="Google Shape;733;p20"/>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34" name="Google Shape;734;p20"/>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735" name="Google Shape;735;p20"/>
              <p:cNvGrpSpPr/>
              <p:nvPr/>
            </p:nvGrpSpPr>
            <p:grpSpPr>
              <a:xfrm>
                <a:off x="-2463904" y="3680944"/>
                <a:ext cx="207219" cy="237490"/>
                <a:chOff x="12835752" y="3926551"/>
                <a:chExt cx="537889" cy="616458"/>
              </a:xfrm>
            </p:grpSpPr>
            <p:grpSp>
              <p:nvGrpSpPr>
                <p:cNvPr id="736" name="Google Shape;736;p20"/>
                <p:cNvGrpSpPr/>
                <p:nvPr/>
              </p:nvGrpSpPr>
              <p:grpSpPr>
                <a:xfrm>
                  <a:off x="13000382" y="4006891"/>
                  <a:ext cx="373259" cy="315747"/>
                  <a:chOff x="12968836" y="3354170"/>
                  <a:chExt cx="404806" cy="342433"/>
                </a:xfrm>
              </p:grpSpPr>
              <p:sp>
                <p:nvSpPr>
                  <p:cNvPr id="737" name="Google Shape;737;p20"/>
                  <p:cNvSpPr/>
                  <p:nvPr/>
                </p:nvSpPr>
                <p:spPr>
                  <a:xfrm>
                    <a:off x="12968836" y="3354170"/>
                    <a:ext cx="404806" cy="342433"/>
                  </a:xfrm>
                  <a:prstGeom prst="roundRect">
                    <a:avLst>
                      <a:gd fmla="val 2911" name="adj"/>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738" name="Google Shape;738;p20"/>
                  <p:cNvSpPr/>
                  <p:nvPr/>
                </p:nvSpPr>
                <p:spPr>
                  <a:xfrm>
                    <a:off x="13025180" y="3401181"/>
                    <a:ext cx="305213" cy="41563"/>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39" name="Google Shape;739;p20"/>
                  <p:cNvSpPr/>
                  <p:nvPr/>
                </p:nvSpPr>
                <p:spPr>
                  <a:xfrm>
                    <a:off x="13025181" y="3471575"/>
                    <a:ext cx="118778" cy="181691"/>
                  </a:xfrm>
                  <a:prstGeom prst="rect">
                    <a:avLst/>
                  </a:prstGeom>
                  <a:solidFill>
                    <a:srgbClr val="D1D1D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40" name="Google Shape;740;p20"/>
                  <p:cNvSpPr/>
                  <p:nvPr/>
                </p:nvSpPr>
                <p:spPr>
                  <a:xfrm>
                    <a:off x="13180812" y="3481982"/>
                    <a:ext cx="13527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41" name="Google Shape;741;p20"/>
                  <p:cNvSpPr/>
                  <p:nvPr/>
                </p:nvSpPr>
                <p:spPr>
                  <a:xfrm>
                    <a:off x="13180812" y="3554800"/>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42" name="Google Shape;742;p20"/>
                  <p:cNvSpPr/>
                  <p:nvPr/>
                </p:nvSpPr>
                <p:spPr>
                  <a:xfrm>
                    <a:off x="13180812" y="3627618"/>
                    <a:ext cx="69418" cy="21328"/>
                  </a:xfrm>
                  <a:prstGeom prst="rect">
                    <a:avLst/>
                  </a:prstGeom>
                  <a:solidFill>
                    <a:srgbClr val="B2B2B2"/>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743" name="Google Shape;743;p20"/>
                <p:cNvSpPr/>
                <p:nvPr/>
              </p:nvSpPr>
              <p:spPr>
                <a:xfrm rot="-3962925">
                  <a:off x="12776155" y="4115270"/>
                  <a:ext cx="568367" cy="239021"/>
                </a:xfrm>
                <a:prstGeom prst="arc">
                  <a:avLst>
                    <a:gd fmla="val 15959368" name="adj1"/>
                    <a:gd fmla="val 1354623" name="adj2"/>
                  </a:avLst>
                </a:prstGeom>
                <a:noFill/>
                <a:ln cap="flat" cmpd="sng" w="19050">
                  <a:solidFill>
                    <a:srgbClr val="4D82B8"/>
                  </a:solidFill>
                  <a:prstDash val="solid"/>
                  <a:round/>
                  <a:headEnd len="med" w="med" type="stealth"/>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211F26"/>
                    </a:solidFill>
                    <a:latin typeface="Calibri"/>
                    <a:ea typeface="Calibri"/>
                    <a:cs typeface="Calibri"/>
                    <a:sym typeface="Calibri"/>
                  </a:endParaRPr>
                </a:p>
              </p:txBody>
            </p:sp>
          </p:grpSp>
          <p:sp>
            <p:nvSpPr>
              <p:cNvPr id="744" name="Google Shape;744;p20"/>
              <p:cNvSpPr txBox="1"/>
              <p:nvPr/>
            </p:nvSpPr>
            <p:spPr>
              <a:xfrm>
                <a:off x="-2245455" y="3460544"/>
                <a:ext cx="896116" cy="1347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Layout</a:t>
                </a:r>
                <a:endParaRPr/>
              </a:p>
            </p:txBody>
          </p:sp>
          <p:sp>
            <p:nvSpPr>
              <p:cNvPr id="745" name="Google Shape;745;p20"/>
              <p:cNvSpPr txBox="1"/>
              <p:nvPr/>
            </p:nvSpPr>
            <p:spPr>
              <a:xfrm>
                <a:off x="-2258884" y="3712980"/>
                <a:ext cx="909545" cy="12641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900">
                    <a:solidFill>
                      <a:srgbClr val="211F26"/>
                    </a:solidFill>
                    <a:latin typeface="Calibri"/>
                    <a:ea typeface="Calibri"/>
                    <a:cs typeface="Calibri"/>
                    <a:sym typeface="Calibri"/>
                  </a:rPr>
                  <a:t>Reset slide</a:t>
                </a:r>
                <a:endParaRPr/>
              </a:p>
            </p:txBody>
          </p:sp>
          <p:sp>
            <p:nvSpPr>
              <p:cNvPr id="746" name="Google Shape;746;p20"/>
              <p:cNvSpPr/>
              <p:nvPr/>
            </p:nvSpPr>
            <p:spPr>
              <a:xfrm>
                <a:off x="-1360391" y="3783140"/>
                <a:ext cx="97562" cy="180000"/>
              </a:xfrm>
              <a:custGeom>
                <a:rect b="b" l="l" r="r" t="t"/>
                <a:pathLst>
                  <a:path extrusionOk="0" h="1624084" w="880280">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lt1"/>
              </a:solidFill>
              <a:ln cap="flat" cmpd="sng" w="12700">
                <a:solidFill>
                  <a:srgbClr val="000000"/>
                </a:solidFill>
                <a:prstDash val="solid"/>
                <a:miter lim="800000"/>
                <a:headEnd len="sm" w="sm" type="none"/>
                <a:tailEnd len="sm" w="sm" type="none"/>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grpSp>
        <p:grpSp>
          <p:nvGrpSpPr>
            <p:cNvPr id="747" name="Google Shape;747;p20"/>
            <p:cNvGrpSpPr/>
            <p:nvPr/>
          </p:nvGrpSpPr>
          <p:grpSpPr>
            <a:xfrm>
              <a:off x="-3786165" y="5680652"/>
              <a:ext cx="3693386" cy="959696"/>
              <a:chOff x="-3786437" y="6163468"/>
              <a:chExt cx="3693386" cy="959696"/>
            </a:xfrm>
          </p:grpSpPr>
          <p:sp>
            <p:nvSpPr>
              <p:cNvPr id="748" name="Google Shape;748;p20"/>
              <p:cNvSpPr/>
              <p:nvPr/>
            </p:nvSpPr>
            <p:spPr>
              <a:xfrm>
                <a:off x="-3786437" y="6295164"/>
                <a:ext cx="3593637" cy="828000"/>
              </a:xfrm>
              <a:prstGeom prst="rect">
                <a:avLst/>
              </a:prstGeom>
              <a:solidFill>
                <a:srgbClr val="ECECEC"/>
              </a:solidFill>
              <a:ln cap="flat" cmpd="sng" w="9525">
                <a:solidFill>
                  <a:srgbClr val="ECECEC"/>
                </a:solidFill>
                <a:prstDash val="solid"/>
                <a:miter lim="800000"/>
                <a:headEnd len="sm" w="sm" type="none"/>
                <a:tailEnd len="sm" w="sm" type="none"/>
              </a:ln>
            </p:spPr>
            <p:txBody>
              <a:bodyPr anchorCtr="0" anchor="ctr" bIns="144000" lIns="180000" spcFirstLastPara="1" rIns="180000" wrap="square" tIns="144000">
                <a:noAutofit/>
              </a:bodyPr>
              <a:lstStyle/>
              <a:p>
                <a:pPr indent="0" lvl="0" marL="0" marR="0" rtl="0" algn="l">
                  <a:lnSpc>
                    <a:spcPct val="90000"/>
                  </a:lnSpc>
                  <a:spcBef>
                    <a:spcPts val="0"/>
                  </a:spcBef>
                  <a:spcAft>
                    <a:spcPts val="0"/>
                  </a:spcAft>
                  <a:buNone/>
                </a:pPr>
                <a:r>
                  <a:rPr b="1" lang="en-GB" sz="1200" cap="none">
                    <a:solidFill>
                      <a:srgbClr val="211F26"/>
                    </a:solidFill>
                    <a:latin typeface="Calibri"/>
                    <a:ea typeface="Calibri"/>
                    <a:cs typeface="Calibri"/>
                    <a:sym typeface="Calibri"/>
                  </a:rPr>
                  <a:t>WANT TO KNOW MORE?</a:t>
                </a:r>
                <a:br>
                  <a:rPr b="1"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Go to the tab</a:t>
                </a:r>
                <a:r>
                  <a:rPr b="1" lang="en-GB" sz="1200" cap="none">
                    <a:solidFill>
                      <a:srgbClr val="211F26"/>
                    </a:solidFill>
                    <a:latin typeface="Calibri"/>
                    <a:ea typeface="Calibri"/>
                    <a:cs typeface="Calibri"/>
                    <a:sym typeface="Calibri"/>
                  </a:rPr>
                  <a:t> 'SLIDEBUILDER’ </a:t>
                </a:r>
                <a:r>
                  <a:rPr lang="en-GB" sz="1200" cap="none">
                    <a:solidFill>
                      <a:srgbClr val="211F26"/>
                    </a:solidFill>
                    <a:latin typeface="Calibri"/>
                    <a:ea typeface="Calibri"/>
                    <a:cs typeface="Calibri"/>
                    <a:sym typeface="Calibri"/>
                  </a:rPr>
                  <a:t>and click</a:t>
                </a:r>
                <a:br>
                  <a:rPr lang="en-GB" sz="1200" cap="none">
                    <a:solidFill>
                      <a:srgbClr val="211F26"/>
                    </a:solidFill>
                    <a:latin typeface="Calibri"/>
                    <a:ea typeface="Calibri"/>
                    <a:cs typeface="Calibri"/>
                    <a:sym typeface="Calibri"/>
                  </a:rPr>
                </a:br>
                <a:r>
                  <a:rPr lang="en-GB" sz="1200" cap="none">
                    <a:solidFill>
                      <a:srgbClr val="211F26"/>
                    </a:solidFill>
                    <a:latin typeface="Calibri"/>
                    <a:ea typeface="Calibri"/>
                    <a:cs typeface="Calibri"/>
                    <a:sym typeface="Calibri"/>
                  </a:rPr>
                  <a:t>on the button </a:t>
                </a:r>
                <a:r>
                  <a:rPr b="1" lang="en-GB" sz="1200" cap="none">
                    <a:solidFill>
                      <a:srgbClr val="211F26"/>
                    </a:solidFill>
                    <a:latin typeface="Calibri"/>
                    <a:ea typeface="Calibri"/>
                    <a:cs typeface="Calibri"/>
                    <a:sym typeface="Calibri"/>
                  </a:rPr>
                  <a:t>‘INSPIRATION'</a:t>
                </a:r>
                <a:endParaRPr/>
              </a:p>
            </p:txBody>
          </p:sp>
          <p:grpSp>
            <p:nvGrpSpPr>
              <p:cNvPr id="749" name="Google Shape;749;p20"/>
              <p:cNvGrpSpPr/>
              <p:nvPr/>
            </p:nvGrpSpPr>
            <p:grpSpPr>
              <a:xfrm>
                <a:off x="-376736" y="6163468"/>
                <a:ext cx="283685" cy="283685"/>
                <a:chOff x="-510741" y="5913713"/>
                <a:chExt cx="267555" cy="267555"/>
              </a:xfrm>
            </p:grpSpPr>
            <p:sp>
              <p:nvSpPr>
                <p:cNvPr id="750" name="Google Shape;750;p20"/>
                <p:cNvSpPr/>
                <p:nvPr/>
              </p:nvSpPr>
              <p:spPr>
                <a:xfrm>
                  <a:off x="-491853" y="5932072"/>
                  <a:ext cx="230835" cy="230835"/>
                </a:xfrm>
                <a:prstGeom prst="ellipse">
                  <a:avLst/>
                </a:prstGeom>
                <a:solidFill>
                  <a:srgbClr val="211F26"/>
                </a:solidFill>
                <a:ln>
                  <a:noFill/>
                </a:ln>
              </p:spPr>
              <p:txBody>
                <a:bodyPr anchorCtr="0" anchor="ctr" bIns="180000" lIns="180000" spcFirstLastPara="1" rIns="180000" wrap="square" tIns="180000">
                  <a:noAutofit/>
                </a:bodyPr>
                <a:lstStyle/>
                <a:p>
                  <a:pPr indent="0" lvl="0" marL="0" marR="0" rtl="0" algn="ctr">
                    <a:lnSpc>
                      <a:spcPct val="90000"/>
                    </a:lnSpc>
                    <a:spcBef>
                      <a:spcPts val="0"/>
                    </a:spcBef>
                    <a:spcAft>
                      <a:spcPts val="0"/>
                    </a:spcAft>
                    <a:buNone/>
                  </a:pPr>
                  <a:r>
                    <a:t/>
                  </a:r>
                  <a:endParaRPr sz="1600" cap="none">
                    <a:solidFill>
                      <a:schemeClr val="lt1"/>
                    </a:solidFill>
                    <a:latin typeface="Calibri"/>
                    <a:ea typeface="Calibri"/>
                    <a:cs typeface="Calibri"/>
                    <a:sym typeface="Calibri"/>
                  </a:endParaRPr>
                </a:p>
              </p:txBody>
            </p:sp>
            <p:sp>
              <p:nvSpPr>
                <p:cNvPr descr="Informatie" id="751" name="Google Shape;751;p20"/>
                <p:cNvSpPr/>
                <p:nvPr/>
              </p:nvSpPr>
              <p:spPr>
                <a:xfrm>
                  <a:off x="-510741" y="5913713"/>
                  <a:ext cx="267555" cy="267555"/>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211F26"/>
                    </a:solidFill>
                    <a:latin typeface="Calibri"/>
                    <a:ea typeface="Calibri"/>
                    <a:cs typeface="Calibri"/>
                    <a:sym typeface="Calibri"/>
                  </a:endParaRPr>
                </a:p>
              </p:txBody>
            </p:sp>
          </p:grpSp>
          <p:grpSp>
            <p:nvGrpSpPr>
              <p:cNvPr id="752" name="Google Shape;752;p20"/>
              <p:cNvGrpSpPr/>
              <p:nvPr/>
            </p:nvGrpSpPr>
            <p:grpSpPr>
              <a:xfrm>
                <a:off x="-938434" y="6420818"/>
                <a:ext cx="627798" cy="576693"/>
                <a:chOff x="-938434" y="4570310"/>
                <a:chExt cx="627798" cy="576693"/>
              </a:xfrm>
            </p:grpSpPr>
            <p:grpSp>
              <p:nvGrpSpPr>
                <p:cNvPr id="753" name="Google Shape;753;p20"/>
                <p:cNvGrpSpPr/>
                <p:nvPr/>
              </p:nvGrpSpPr>
              <p:grpSpPr>
                <a:xfrm>
                  <a:off x="-716116" y="4570310"/>
                  <a:ext cx="169778" cy="242385"/>
                  <a:chOff x="4768" y="2783"/>
                  <a:chExt cx="788" cy="1125"/>
                </a:xfrm>
              </p:grpSpPr>
              <p:sp>
                <p:nvSpPr>
                  <p:cNvPr id="754" name="Google Shape;754;p20"/>
                  <p:cNvSpPr/>
                  <p:nvPr/>
                </p:nvSpPr>
                <p:spPr>
                  <a:xfrm>
                    <a:off x="5001" y="3186"/>
                    <a:ext cx="319" cy="288"/>
                  </a:xfrm>
                  <a:custGeom>
                    <a:rect b="b" l="l" r="r" t="t"/>
                    <a:pathLst>
                      <a:path extrusionOk="0" h="288" w="319">
                        <a:moveTo>
                          <a:pt x="220" y="288"/>
                        </a:moveTo>
                        <a:lnTo>
                          <a:pt x="107" y="288"/>
                        </a:lnTo>
                        <a:lnTo>
                          <a:pt x="0" y="0"/>
                        </a:lnTo>
                        <a:lnTo>
                          <a:pt x="319" y="0"/>
                        </a:lnTo>
                        <a:lnTo>
                          <a:pt x="220" y="288"/>
                        </a:lnTo>
                        <a:close/>
                      </a:path>
                    </a:pathLst>
                  </a:custGeom>
                  <a:solidFill>
                    <a:srgbClr val="1FF52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755" name="Google Shape;755;p20"/>
                  <p:cNvSpPr/>
                  <p:nvPr/>
                </p:nvSpPr>
                <p:spPr>
                  <a:xfrm>
                    <a:off x="5022" y="3796"/>
                    <a:ext cx="282" cy="112"/>
                  </a:xfrm>
                  <a:custGeom>
                    <a:rect b="b" l="l" r="r" t="t"/>
                    <a:pathLst>
                      <a:path extrusionOk="0" h="100" w="251">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sp>
                <p:nvSpPr>
                  <p:cNvPr id="756" name="Google Shape;756;p20"/>
                  <p:cNvSpPr/>
                  <p:nvPr/>
                </p:nvSpPr>
                <p:spPr>
                  <a:xfrm>
                    <a:off x="4768" y="2783"/>
                    <a:ext cx="788" cy="966"/>
                  </a:xfrm>
                  <a:custGeom>
                    <a:rect b="b" l="l" r="r" t="t"/>
                    <a:pathLst>
                      <a:path extrusionOk="0" h="860" w="702">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adFill>
                    <a:gsLst>
                      <a:gs pos="0">
                        <a:srgbClr val="9D9FA1"/>
                      </a:gs>
                      <a:gs pos="70000">
                        <a:srgbClr val="211F26"/>
                      </a:gs>
                      <a:gs pos="100000">
                        <a:srgbClr val="211F26"/>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300" u="none" cap="none" strike="noStrike">
                      <a:solidFill>
                        <a:srgbClr val="211F26"/>
                      </a:solidFill>
                      <a:latin typeface="Arial"/>
                      <a:ea typeface="Arial"/>
                      <a:cs typeface="Arial"/>
                      <a:sym typeface="Arial"/>
                    </a:endParaRPr>
                  </a:p>
                </p:txBody>
              </p:sp>
            </p:grpSp>
            <p:sp>
              <p:nvSpPr>
                <p:cNvPr id="757" name="Google Shape;757;p20"/>
                <p:cNvSpPr txBox="1"/>
                <p:nvPr/>
              </p:nvSpPr>
              <p:spPr>
                <a:xfrm>
                  <a:off x="-938434" y="4824764"/>
                  <a:ext cx="627798" cy="3222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Inspiration</a:t>
                  </a:r>
                  <a:endParaRPr/>
                </a:p>
              </p:txBody>
            </p:sp>
          </p:grpSp>
        </p:grpSp>
        <p:grpSp>
          <p:nvGrpSpPr>
            <p:cNvPr id="758" name="Google Shape;758;p20"/>
            <p:cNvGrpSpPr/>
            <p:nvPr/>
          </p:nvGrpSpPr>
          <p:grpSpPr>
            <a:xfrm>
              <a:off x="-3426806" y="5129582"/>
              <a:ext cx="514284" cy="506545"/>
              <a:chOff x="12617641" y="3403239"/>
              <a:chExt cx="752963" cy="741634"/>
            </a:xfrm>
          </p:grpSpPr>
          <p:grpSp>
            <p:nvGrpSpPr>
              <p:cNvPr id="759" name="Google Shape;759;p20"/>
              <p:cNvGrpSpPr/>
              <p:nvPr/>
            </p:nvGrpSpPr>
            <p:grpSpPr>
              <a:xfrm>
                <a:off x="12771530" y="3403239"/>
                <a:ext cx="467176" cy="448491"/>
                <a:chOff x="12782157" y="3403239"/>
                <a:chExt cx="467176" cy="448491"/>
              </a:xfrm>
            </p:grpSpPr>
            <p:grpSp>
              <p:nvGrpSpPr>
                <p:cNvPr id="760" name="Google Shape;760;p20"/>
                <p:cNvGrpSpPr/>
                <p:nvPr/>
              </p:nvGrpSpPr>
              <p:grpSpPr>
                <a:xfrm>
                  <a:off x="12782157" y="3403239"/>
                  <a:ext cx="412976" cy="396132"/>
                  <a:chOff x="13554906" y="3320109"/>
                  <a:chExt cx="443917" cy="425811"/>
                </a:xfrm>
              </p:grpSpPr>
              <p:grpSp>
                <p:nvGrpSpPr>
                  <p:cNvPr id="761" name="Google Shape;761;p20"/>
                  <p:cNvGrpSpPr/>
                  <p:nvPr/>
                </p:nvGrpSpPr>
                <p:grpSpPr>
                  <a:xfrm>
                    <a:off x="13554906" y="3320109"/>
                    <a:ext cx="443917" cy="425811"/>
                    <a:chOff x="12909684" y="1276143"/>
                    <a:chExt cx="443917" cy="425811"/>
                  </a:xfrm>
                </p:grpSpPr>
                <p:sp>
                  <p:nvSpPr>
                    <p:cNvPr id="762" name="Google Shape;762;p20"/>
                    <p:cNvSpPr/>
                    <p:nvPr/>
                  </p:nvSpPr>
                  <p:spPr>
                    <a:xfrm>
                      <a:off x="12909689" y="1276143"/>
                      <a:ext cx="443912" cy="425811"/>
                    </a:xfrm>
                    <a:prstGeom prst="rect">
                      <a:avLst/>
                    </a:prstGeom>
                    <a:noFill/>
                    <a:ln cap="flat" cmpd="sng" w="12700">
                      <a:solidFill>
                        <a:srgbClr val="818181"/>
                      </a:solidFill>
                      <a:prstDash val="dash"/>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763" name="Google Shape;763;p20"/>
                    <p:cNvSpPr/>
                    <p:nvPr/>
                  </p:nvSpPr>
                  <p:spPr>
                    <a:xfrm>
                      <a:off x="12909684" y="1276143"/>
                      <a:ext cx="261629" cy="257807"/>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108000" spcFirstLastPara="1" rIns="0" wrap="square" tIns="0">
                      <a:noAutofit/>
                    </a:bodyPr>
                    <a:lstStyle/>
                    <a:p>
                      <a:pPr indent="0" lvl="0" marL="0" marR="0" rtl="0" algn="l">
                        <a:lnSpc>
                          <a:spcPct val="90000"/>
                        </a:lnSpc>
                        <a:spcBef>
                          <a:spcPts val="0"/>
                        </a:spcBef>
                        <a:spcAft>
                          <a:spcPts val="0"/>
                        </a:spcAft>
                        <a:buNone/>
                      </a:pPr>
                      <a:r>
                        <a:t/>
                      </a:r>
                      <a:endParaRPr b="0" sz="800">
                        <a:solidFill>
                          <a:srgbClr val="211F26"/>
                        </a:solidFill>
                        <a:latin typeface="Calibri"/>
                        <a:ea typeface="Calibri"/>
                        <a:cs typeface="Calibri"/>
                        <a:sym typeface="Calibri"/>
                      </a:endParaRPr>
                    </a:p>
                  </p:txBody>
                </p:sp>
                <p:sp>
                  <p:nvSpPr>
                    <p:cNvPr id="764" name="Google Shape;764;p20"/>
                    <p:cNvSpPr/>
                    <p:nvPr/>
                  </p:nvSpPr>
                  <p:spPr>
                    <a:xfrm>
                      <a:off x="13069071" y="1308711"/>
                      <a:ext cx="72188" cy="72188"/>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pic>
                <p:nvPicPr>
                  <p:cNvPr id="765" name="Google Shape;765;p20"/>
                  <p:cNvPicPr preferRelativeResize="0"/>
                  <p:nvPr/>
                </p:nvPicPr>
                <p:blipFill rotWithShape="1">
                  <a:blip r:embed="rId3">
                    <a:alphaModFix/>
                  </a:blip>
                  <a:srcRect b="0" l="0" r="0" t="0"/>
                  <a:stretch/>
                </p:blipFill>
                <p:spPr>
                  <a:xfrm>
                    <a:off x="13567296" y="3424991"/>
                    <a:ext cx="173367" cy="140220"/>
                  </a:xfrm>
                  <a:prstGeom prst="rect">
                    <a:avLst/>
                  </a:prstGeom>
                  <a:noFill/>
                  <a:ln>
                    <a:noFill/>
                  </a:ln>
                </p:spPr>
              </p:pic>
              <p:pic>
                <p:nvPicPr>
                  <p:cNvPr id="766" name="Google Shape;766;p20"/>
                  <p:cNvPicPr preferRelativeResize="0"/>
                  <p:nvPr/>
                </p:nvPicPr>
                <p:blipFill rotWithShape="1">
                  <a:blip r:embed="rId3">
                    <a:alphaModFix/>
                  </a:blip>
                  <a:srcRect b="0" l="0" r="0" t="0"/>
                  <a:stretch/>
                </p:blipFill>
                <p:spPr>
                  <a:xfrm flipH="1">
                    <a:off x="13635599" y="3449265"/>
                    <a:ext cx="173367" cy="111424"/>
                  </a:xfrm>
                  <a:prstGeom prst="rect">
                    <a:avLst/>
                  </a:prstGeom>
                  <a:noFill/>
                  <a:ln>
                    <a:noFill/>
                  </a:ln>
                </p:spPr>
              </p:pic>
            </p:grpSp>
            <p:grpSp>
              <p:nvGrpSpPr>
                <p:cNvPr id="767" name="Google Shape;767;p20"/>
                <p:cNvGrpSpPr/>
                <p:nvPr/>
              </p:nvGrpSpPr>
              <p:grpSpPr>
                <a:xfrm>
                  <a:off x="13103513" y="3705268"/>
                  <a:ext cx="145820" cy="146462"/>
                  <a:chOff x="13096169" y="3602278"/>
                  <a:chExt cx="145820" cy="146462"/>
                </a:xfrm>
              </p:grpSpPr>
              <p:sp>
                <p:nvSpPr>
                  <p:cNvPr id="768" name="Google Shape;768;p20"/>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69" name="Google Shape;769;p20"/>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nvGrpSpPr>
                <p:cNvPr id="770" name="Google Shape;770;p20"/>
                <p:cNvGrpSpPr/>
                <p:nvPr/>
              </p:nvGrpSpPr>
              <p:grpSpPr>
                <a:xfrm rot="10800000">
                  <a:off x="13061402" y="3665637"/>
                  <a:ext cx="145820" cy="146462"/>
                  <a:chOff x="13096169" y="3602278"/>
                  <a:chExt cx="145820" cy="146462"/>
                </a:xfrm>
              </p:grpSpPr>
              <p:sp>
                <p:nvSpPr>
                  <p:cNvPr id="771" name="Google Shape;771;p20"/>
                  <p:cNvSpPr/>
                  <p:nvPr/>
                </p:nvSpPr>
                <p:spPr>
                  <a:xfrm>
                    <a:off x="13096169" y="3602278"/>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sp>
                <p:nvSpPr>
                  <p:cNvPr id="772" name="Google Shape;772;p20"/>
                  <p:cNvSpPr/>
                  <p:nvPr/>
                </p:nvSpPr>
                <p:spPr>
                  <a:xfrm rot="5400000">
                    <a:off x="13037453" y="3661636"/>
                    <a:ext cx="145820" cy="28388"/>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grpSp>
          <p:sp>
            <p:nvSpPr>
              <p:cNvPr id="773" name="Google Shape;773;p20"/>
              <p:cNvSpPr/>
              <p:nvPr/>
            </p:nvSpPr>
            <p:spPr>
              <a:xfrm>
                <a:off x="12617641" y="3889890"/>
                <a:ext cx="752963" cy="1611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GB" sz="900">
                    <a:solidFill>
                      <a:srgbClr val="211F26"/>
                    </a:solidFill>
                    <a:latin typeface="Calibri"/>
                    <a:ea typeface="Calibri"/>
                    <a:cs typeface="Calibri"/>
                    <a:sym typeface="Calibri"/>
                  </a:rPr>
                  <a:t>Crop</a:t>
                </a:r>
                <a:endParaRPr/>
              </a:p>
            </p:txBody>
          </p:sp>
          <p:sp>
            <p:nvSpPr>
              <p:cNvPr id="774" name="Google Shape;774;p20"/>
              <p:cNvSpPr/>
              <p:nvPr/>
            </p:nvSpPr>
            <p:spPr>
              <a:xfrm rot="10800000">
                <a:off x="12950688" y="4093726"/>
                <a:ext cx="86866" cy="51147"/>
              </a:xfrm>
              <a:prstGeom prst="triangle">
                <a:avLst>
                  <a:gd fmla="val 50000" name="adj"/>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1000">
                  <a:solidFill>
                    <a:srgbClr val="211F26"/>
                  </a:solidFill>
                  <a:latin typeface="Calibri"/>
                  <a:ea typeface="Calibri"/>
                  <a:cs typeface="Calibri"/>
                  <a:sym typeface="Calibri"/>
                </a:endParaRPr>
              </a:p>
            </p:txBody>
          </p:sp>
        </p:grpSp>
        <p:sp>
          <p:nvSpPr>
            <p:cNvPr id="775" name="Google Shape;775;p20"/>
            <p:cNvSpPr/>
            <p:nvPr/>
          </p:nvSpPr>
          <p:spPr>
            <a:xfrm>
              <a:off x="-3603587" y="1811184"/>
              <a:ext cx="180000" cy="180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Calibri"/>
                <a:buNone/>
              </a:pPr>
              <a:r>
                <a:rPr b="1" i="0" lang="en-GB" sz="1000" u="none" cap="none" strike="noStrike">
                  <a:solidFill>
                    <a:srgbClr val="FFFFFF"/>
                  </a:solidFill>
                  <a:latin typeface="Calibri"/>
                  <a:ea typeface="Calibri"/>
                  <a:cs typeface="Calibri"/>
                  <a:sym typeface="Calibri"/>
                </a:rPr>
                <a:t>2</a:t>
              </a:r>
              <a:endParaRPr/>
            </a:p>
          </p:txBody>
        </p:sp>
        <p:sp>
          <p:nvSpPr>
            <p:cNvPr id="776" name="Google Shape;776;p20"/>
            <p:cNvSpPr/>
            <p:nvPr/>
          </p:nvSpPr>
          <p:spPr>
            <a:xfrm>
              <a:off x="-3319415" y="1811185"/>
              <a:ext cx="2944682" cy="326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Select the preferred category and image</a:t>
              </a:r>
              <a:br>
                <a:rPr b="0" i="0" lang="en-GB" sz="1200" u="none" cap="none" strike="noStrike">
                  <a:solidFill>
                    <a:srgbClr val="000000"/>
                  </a:solidFill>
                  <a:latin typeface="Calibri"/>
                  <a:ea typeface="Calibri"/>
                  <a:cs typeface="Calibri"/>
                  <a:sym typeface="Calibri"/>
                </a:rPr>
              </a:br>
              <a:r>
                <a:rPr b="0" i="0" lang="en-GB" sz="1200" u="none" cap="none" strike="noStrike">
                  <a:solidFill>
                    <a:srgbClr val="000000"/>
                  </a:solidFill>
                  <a:latin typeface="Calibri"/>
                  <a:ea typeface="Calibri"/>
                  <a:cs typeface="Calibri"/>
                  <a:sym typeface="Calibri"/>
                </a:rPr>
                <a:t>and click on  </a:t>
              </a:r>
              <a:r>
                <a:rPr b="1" i="0" lang="en-GB" sz="1200" u="none" cap="none" strike="noStrike">
                  <a:solidFill>
                    <a:srgbClr val="000000"/>
                  </a:solidFill>
                  <a:latin typeface="Calibri"/>
                  <a:ea typeface="Calibri"/>
                  <a:cs typeface="Calibri"/>
                  <a:sym typeface="Calibri"/>
                </a:rPr>
                <a:t>‘Insert’</a:t>
              </a:r>
              <a:r>
                <a:rPr b="0" i="0" lang="en-GB" sz="1200" u="none" cap="none" strike="noStrike">
                  <a:solidFill>
                    <a:srgbClr val="000000"/>
                  </a:solidFill>
                  <a:latin typeface="Calibri"/>
                  <a:ea typeface="Calibri"/>
                  <a:cs typeface="Calibri"/>
                  <a:sym typeface="Calibri"/>
                </a:rPr>
                <a:t>.</a:t>
              </a:r>
              <a:endParaRPr/>
            </a:p>
          </p:txBody>
        </p:sp>
        <p:sp>
          <p:nvSpPr>
            <p:cNvPr id="777" name="Google Shape;777;p20"/>
            <p:cNvSpPr/>
            <p:nvPr/>
          </p:nvSpPr>
          <p:spPr>
            <a:xfrm>
              <a:off x="-3319415" y="2245760"/>
              <a:ext cx="825500" cy="209550"/>
            </a:xfrm>
            <a:prstGeom prst="rect">
              <a:avLst/>
            </a:prstGeom>
            <a:solidFill>
              <a:srgbClr val="1FF524"/>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GB" sz="1000">
                  <a:solidFill>
                    <a:srgbClr val="211F26"/>
                  </a:solidFill>
                  <a:latin typeface="Calibri"/>
                  <a:ea typeface="Calibri"/>
                  <a:cs typeface="Calibri"/>
                  <a:sym typeface="Calibri"/>
                </a:rPr>
                <a:t>Insert</a:t>
              </a:r>
              <a:endParaRPr/>
            </a:p>
          </p:txBody>
        </p:sp>
        <p:grpSp>
          <p:nvGrpSpPr>
            <p:cNvPr id="778" name="Google Shape;778;p20"/>
            <p:cNvGrpSpPr/>
            <p:nvPr/>
          </p:nvGrpSpPr>
          <p:grpSpPr>
            <a:xfrm>
              <a:off x="-3365484" y="1226982"/>
              <a:ext cx="446937" cy="406485"/>
              <a:chOff x="-3563526" y="1409294"/>
              <a:chExt cx="354190" cy="322133"/>
            </a:xfrm>
          </p:grpSpPr>
          <p:grpSp>
            <p:nvGrpSpPr>
              <p:cNvPr id="779" name="Google Shape;779;p20"/>
              <p:cNvGrpSpPr/>
              <p:nvPr/>
            </p:nvGrpSpPr>
            <p:grpSpPr>
              <a:xfrm>
                <a:off x="-3499992" y="1409294"/>
                <a:ext cx="225195" cy="195499"/>
                <a:chOff x="8987389" y="1361199"/>
                <a:chExt cx="2200275" cy="1914525"/>
              </a:xfrm>
            </p:grpSpPr>
            <p:sp>
              <p:nvSpPr>
                <p:cNvPr id="780" name="Google Shape;780;p20"/>
                <p:cNvSpPr/>
                <p:nvPr/>
              </p:nvSpPr>
              <p:spPr>
                <a:xfrm>
                  <a:off x="9363620" y="1831738"/>
                  <a:ext cx="371477" cy="371472"/>
                </a:xfrm>
                <a:custGeom>
                  <a:rect b="b" l="l" r="r" t="t"/>
                  <a:pathLst>
                    <a:path extrusionOk="0" h="371475" w="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nvGrpSpPr>
                <p:cNvPr id="781" name="Google Shape;781;p20"/>
                <p:cNvGrpSpPr/>
                <p:nvPr/>
              </p:nvGrpSpPr>
              <p:grpSpPr>
                <a:xfrm>
                  <a:off x="8987389" y="1361199"/>
                  <a:ext cx="2200275" cy="1914525"/>
                  <a:chOff x="8987389" y="1361199"/>
                  <a:chExt cx="2200275" cy="1914525"/>
                </a:xfrm>
              </p:grpSpPr>
              <p:sp>
                <p:nvSpPr>
                  <p:cNvPr id="782" name="Google Shape;782;p20"/>
                  <p:cNvSpPr/>
                  <p:nvPr/>
                </p:nvSpPr>
                <p:spPr>
                  <a:xfrm>
                    <a:off x="8987389" y="1361199"/>
                    <a:ext cx="2200275" cy="1914525"/>
                  </a:xfrm>
                  <a:custGeom>
                    <a:rect b="b" l="l" r="r" t="t"/>
                    <a:pathLst>
                      <a:path extrusionOk="0" h="1914525" w="220027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sp>
                <p:nvSpPr>
                  <p:cNvPr id="783" name="Google Shape;783;p20"/>
                  <p:cNvSpPr/>
                  <p:nvPr/>
                </p:nvSpPr>
                <p:spPr>
                  <a:xfrm>
                    <a:off x="9362668" y="1953652"/>
                    <a:ext cx="1438273" cy="885828"/>
                  </a:xfrm>
                  <a:custGeom>
                    <a:rect b="b" l="l" r="r" t="t"/>
                    <a:pathLst>
                      <a:path extrusionOk="0" h="885825" w="143827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adFill>
                    <a:gsLst>
                      <a:gs pos="0">
                        <a:srgbClr val="9D9FA1"/>
                      </a:gs>
                      <a:gs pos="70000">
                        <a:srgbClr val="211F26"/>
                      </a:gs>
                      <a:gs pos="100000">
                        <a:srgbClr val="211F26"/>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rgbClr val="211F26"/>
                      </a:solidFill>
                      <a:latin typeface="Arial"/>
                      <a:ea typeface="Arial"/>
                      <a:cs typeface="Arial"/>
                      <a:sym typeface="Arial"/>
                    </a:endParaRPr>
                  </a:p>
                </p:txBody>
              </p:sp>
            </p:grpSp>
          </p:grpSp>
          <p:sp>
            <p:nvSpPr>
              <p:cNvPr id="784" name="Google Shape;784;p20"/>
              <p:cNvSpPr txBox="1"/>
              <p:nvPr/>
            </p:nvSpPr>
            <p:spPr>
              <a:xfrm>
                <a:off x="-3563526" y="1617700"/>
                <a:ext cx="354190" cy="113727"/>
              </a:xfrm>
              <a:prstGeom prst="rect">
                <a:avLst/>
              </a:prstGeom>
              <a:noFill/>
              <a:ln>
                <a:noFill/>
              </a:ln>
            </p:spPr>
            <p:txBody>
              <a:bodyPr anchorCtr="0" anchor="t" bIns="0" lIns="0" spcFirstLastPara="1" rIns="0" wrap="square" tIns="18000">
                <a:noAutofit/>
              </a:bodyPr>
              <a:lstStyle/>
              <a:p>
                <a:pPr indent="0" lvl="0" marL="0" marR="0" rtl="0" algn="ctr">
                  <a:lnSpc>
                    <a:spcPct val="90000"/>
                  </a:lnSpc>
                  <a:spcBef>
                    <a:spcPts val="0"/>
                  </a:spcBef>
                  <a:spcAft>
                    <a:spcPts val="0"/>
                  </a:spcAft>
                  <a:buClr>
                    <a:srgbClr val="211F26"/>
                  </a:buClr>
                  <a:buSzPts val="1000"/>
                  <a:buFont typeface="Calibri"/>
                  <a:buNone/>
                </a:pPr>
                <a:r>
                  <a:rPr b="0" i="0" lang="en-GB" sz="1000" u="none" cap="none" strike="noStrike">
                    <a:solidFill>
                      <a:srgbClr val="211F26"/>
                    </a:solidFill>
                    <a:latin typeface="Calibri"/>
                    <a:ea typeface="Calibri"/>
                    <a:cs typeface="Calibri"/>
                    <a:sym typeface="Calibri"/>
                  </a:rPr>
                  <a:t>Images</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lvl1pPr lvl="0" marR="0" rtl="0" algn="l">
              <a:lnSpc>
                <a:spcPct val="100000"/>
              </a:lnSpc>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719138" y="1563938"/>
            <a:ext cx="10752137" cy="4433419"/>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600"/>
              </a:spcBef>
              <a:spcAft>
                <a:spcPts val="0"/>
              </a:spcAft>
              <a:buClr>
                <a:schemeClr val="accent1"/>
              </a:buClr>
              <a:buSzPts val="2400"/>
              <a:buFont typeface="Arial"/>
              <a:buChar char="•"/>
              <a:defRPr b="0" i="0" sz="2000" u="none" cap="none" strike="noStrike">
                <a:solidFill>
                  <a:schemeClr val="dk2"/>
                </a:solidFill>
                <a:latin typeface="Arial"/>
                <a:ea typeface="Arial"/>
                <a:cs typeface="Arial"/>
                <a:sym typeface="Arial"/>
              </a:defRPr>
            </a:lvl1pPr>
            <a:lvl2pPr indent="-381000" lvl="1" marL="914400" marR="0" rtl="0" algn="l">
              <a:lnSpc>
                <a:spcPct val="90000"/>
              </a:lnSpc>
              <a:spcBef>
                <a:spcPts val="600"/>
              </a:spcBef>
              <a:spcAft>
                <a:spcPts val="0"/>
              </a:spcAft>
              <a:buClr>
                <a:schemeClr val="accent1"/>
              </a:buClr>
              <a:buSzPts val="2400"/>
              <a:buFont typeface="Arial"/>
              <a:buChar char="•"/>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600"/>
              </a:spcBef>
              <a:spcAft>
                <a:spcPts val="0"/>
              </a:spcAft>
              <a:buClr>
                <a:schemeClr val="accent3"/>
              </a:buClr>
              <a:buSzPts val="2000"/>
              <a:buFont typeface="Quattrocento Sans"/>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60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indent="-228600" lvl="4" marL="2286000" marR="0" rtl="0" algn="l">
              <a:lnSpc>
                <a:spcPct val="90000"/>
              </a:lnSpc>
              <a:spcBef>
                <a:spcPts val="600"/>
              </a:spcBef>
              <a:spcAft>
                <a:spcPts val="0"/>
              </a:spcAft>
              <a:buClr>
                <a:schemeClr val="accent1"/>
              </a:buClr>
              <a:buSzPts val="2400"/>
              <a:buFont typeface="Arial"/>
              <a:buNone/>
              <a:defRPr b="0" i="0" sz="2400" u="none" cap="none" strike="noStrike">
                <a:solidFill>
                  <a:schemeClr val="accent1"/>
                </a:solidFill>
                <a:latin typeface="Arial"/>
                <a:ea typeface="Arial"/>
                <a:cs typeface="Arial"/>
                <a:sym typeface="Arial"/>
              </a:defRPr>
            </a:lvl5pPr>
            <a:lvl6pPr indent="-228600" lvl="5" marL="2743200" marR="0" rtl="0" algn="l">
              <a:lnSpc>
                <a:spcPct val="90000"/>
              </a:lnSpc>
              <a:spcBef>
                <a:spcPts val="6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600"/>
              </a:spcBef>
              <a:spcAft>
                <a:spcPts val="0"/>
              </a:spcAft>
              <a:buClr>
                <a:schemeClr val="accent1"/>
              </a:buClr>
              <a:buSzPts val="2000"/>
              <a:buFont typeface="Arial"/>
              <a:buAutoNum type="arabicPeriod"/>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600"/>
              </a:spcBef>
              <a:spcAft>
                <a:spcPts val="0"/>
              </a:spcAft>
              <a:buClr>
                <a:schemeClr val="accent1"/>
              </a:buClr>
              <a:buSzPts val="2000"/>
              <a:buFont typeface="Arial"/>
              <a:buAutoNum type="alphaLcPeriod"/>
              <a:defRPr b="0" i="0" sz="20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600"/>
              </a:spcAft>
              <a:buClr>
                <a:schemeClr val="accent1"/>
              </a:buClr>
              <a:buSzPts val="1600"/>
              <a:buFont typeface="Arial"/>
              <a:buNone/>
              <a:defRPr b="0" i="1" sz="1600" u="none" cap="none" strike="noStrike">
                <a:solidFill>
                  <a:schemeClr val="dk1"/>
                </a:solidFill>
                <a:latin typeface="Arial"/>
                <a:ea typeface="Arial"/>
                <a:cs typeface="Arial"/>
                <a:sym typeface="Arial"/>
              </a:defRPr>
            </a:lvl9pPr>
          </a:lstStyle>
          <a:p/>
        </p:txBody>
      </p:sp>
      <p:sp>
        <p:nvSpPr>
          <p:cNvPr id="12" name="Google Shape;12;p11"/>
          <p:cNvSpPr txBox="1"/>
          <p:nvPr/>
        </p:nvSpPr>
        <p:spPr>
          <a:xfrm>
            <a:off x="0" y="-637132"/>
            <a:ext cx="565861" cy="16927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b="0" i="0" lang="en-GB" sz="1100" u="none" cap="none" strike="noStrike">
                <a:solidFill>
                  <a:schemeClr val="accent1"/>
                </a:solidFill>
                <a:latin typeface="Arial"/>
                <a:ea typeface="Arial"/>
                <a:cs typeface="Arial"/>
                <a:sym typeface="Arial"/>
              </a:rPr>
              <a:t>LAYOUT</a:t>
            </a:r>
            <a:endParaRPr/>
          </a:p>
        </p:txBody>
      </p:sp>
      <p:sp>
        <p:nvSpPr>
          <p:cNvPr id="13" name="Google Shape;13;p11"/>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1" i="0" sz="1200" u="none" cap="none" strike="noStrike">
                <a:solidFill>
                  <a:schemeClr val="dk2"/>
                </a:solidFill>
                <a:latin typeface="Arial"/>
                <a:ea typeface="Arial"/>
                <a:cs typeface="Arial"/>
                <a:sym typeface="Arial"/>
              </a:defRPr>
            </a:lvl1pPr>
            <a:lvl2pPr indent="0" lvl="1" marL="0" marR="0" rtl="0" algn="r">
              <a:spcBef>
                <a:spcPts val="0"/>
              </a:spcBef>
              <a:buNone/>
              <a:defRPr b="1" i="0" sz="1200" u="none" cap="none" strike="noStrike">
                <a:solidFill>
                  <a:schemeClr val="dk2"/>
                </a:solidFill>
                <a:latin typeface="Arial"/>
                <a:ea typeface="Arial"/>
                <a:cs typeface="Arial"/>
                <a:sym typeface="Arial"/>
              </a:defRPr>
            </a:lvl2pPr>
            <a:lvl3pPr indent="0" lvl="2" marL="0" marR="0" rtl="0" algn="r">
              <a:spcBef>
                <a:spcPts val="0"/>
              </a:spcBef>
              <a:buNone/>
              <a:defRPr b="1" i="0" sz="1200" u="none" cap="none" strike="noStrike">
                <a:solidFill>
                  <a:schemeClr val="dk2"/>
                </a:solidFill>
                <a:latin typeface="Arial"/>
                <a:ea typeface="Arial"/>
                <a:cs typeface="Arial"/>
                <a:sym typeface="Arial"/>
              </a:defRPr>
            </a:lvl3pPr>
            <a:lvl4pPr indent="0" lvl="3" marL="0" marR="0" rtl="0" algn="r">
              <a:spcBef>
                <a:spcPts val="0"/>
              </a:spcBef>
              <a:buNone/>
              <a:defRPr b="1" i="0" sz="1200" u="none" cap="none" strike="noStrike">
                <a:solidFill>
                  <a:schemeClr val="dk2"/>
                </a:solidFill>
                <a:latin typeface="Arial"/>
                <a:ea typeface="Arial"/>
                <a:cs typeface="Arial"/>
                <a:sym typeface="Arial"/>
              </a:defRPr>
            </a:lvl4pPr>
            <a:lvl5pPr indent="0" lvl="4" marL="0" marR="0" rtl="0" algn="r">
              <a:spcBef>
                <a:spcPts val="0"/>
              </a:spcBef>
              <a:buNone/>
              <a:defRPr b="1" i="0" sz="1200" u="none" cap="none" strike="noStrike">
                <a:solidFill>
                  <a:schemeClr val="dk2"/>
                </a:solidFill>
                <a:latin typeface="Arial"/>
                <a:ea typeface="Arial"/>
                <a:cs typeface="Arial"/>
                <a:sym typeface="Arial"/>
              </a:defRPr>
            </a:lvl5pPr>
            <a:lvl6pPr indent="0" lvl="5" marL="0" marR="0" rtl="0" algn="r">
              <a:spcBef>
                <a:spcPts val="0"/>
              </a:spcBef>
              <a:buNone/>
              <a:defRPr b="1" i="0" sz="1200" u="none" cap="none" strike="noStrike">
                <a:solidFill>
                  <a:schemeClr val="dk2"/>
                </a:solidFill>
                <a:latin typeface="Arial"/>
                <a:ea typeface="Arial"/>
                <a:cs typeface="Arial"/>
                <a:sym typeface="Arial"/>
              </a:defRPr>
            </a:lvl6pPr>
            <a:lvl7pPr indent="0" lvl="6" marL="0" marR="0" rtl="0" algn="r">
              <a:spcBef>
                <a:spcPts val="0"/>
              </a:spcBef>
              <a:buNone/>
              <a:defRPr b="1" i="0" sz="1200" u="none" cap="none" strike="noStrike">
                <a:solidFill>
                  <a:schemeClr val="dk2"/>
                </a:solidFill>
                <a:latin typeface="Arial"/>
                <a:ea typeface="Arial"/>
                <a:cs typeface="Arial"/>
                <a:sym typeface="Arial"/>
              </a:defRPr>
            </a:lvl7pPr>
            <a:lvl8pPr indent="0" lvl="7" marL="0" marR="0" rtl="0" algn="r">
              <a:spcBef>
                <a:spcPts val="0"/>
              </a:spcBef>
              <a:buNone/>
              <a:defRPr b="1" i="0" sz="1200" u="none" cap="none" strike="noStrike">
                <a:solidFill>
                  <a:schemeClr val="dk2"/>
                </a:solidFill>
                <a:latin typeface="Arial"/>
                <a:ea typeface="Arial"/>
                <a:cs typeface="Arial"/>
                <a:sym typeface="Arial"/>
              </a:defRPr>
            </a:lvl8pPr>
            <a:lvl9pPr indent="0" lvl="8" marL="0" marR="0" rtl="0" algn="r">
              <a:spcBef>
                <a:spcPts val="0"/>
              </a:spcBef>
              <a:buNone/>
              <a:defRPr b="1"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11"/>
          <p:cNvSpPr txBox="1"/>
          <p:nvPr/>
        </p:nvSpPr>
        <p:spPr>
          <a:xfrm>
            <a:off x="10912804" y="-1278897"/>
            <a:ext cx="1279196" cy="169277"/>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r>
              <a:rPr b="0" i="0" lang="en-GB" sz="1100" u="none" cap="none" strike="noStrike">
                <a:solidFill>
                  <a:schemeClr val="accent1"/>
                </a:solidFill>
                <a:latin typeface="Arial"/>
                <a:ea typeface="Arial"/>
                <a:cs typeface="Arial"/>
                <a:sym typeface="Arial"/>
              </a:rPr>
              <a:t>PRIMARY COLORS</a:t>
            </a:r>
            <a:endParaRPr/>
          </a:p>
        </p:txBody>
      </p:sp>
      <p:grpSp>
        <p:nvGrpSpPr>
          <p:cNvPr id="16" name="Google Shape;16;p11"/>
          <p:cNvGrpSpPr/>
          <p:nvPr/>
        </p:nvGrpSpPr>
        <p:grpSpPr>
          <a:xfrm>
            <a:off x="11552188" y="-1016102"/>
            <a:ext cx="639812" cy="180000"/>
            <a:chOff x="11552188" y="-1016102"/>
            <a:chExt cx="639812" cy="180000"/>
          </a:xfrm>
        </p:grpSpPr>
        <p:sp>
          <p:nvSpPr>
            <p:cNvPr id="17" name="Google Shape;17;p11"/>
            <p:cNvSpPr/>
            <p:nvPr/>
          </p:nvSpPr>
          <p:spPr>
            <a:xfrm>
              <a:off x="12012000" y="-1016102"/>
              <a:ext cx="180000" cy="180000"/>
            </a:xfrm>
            <a:prstGeom prst="rect">
              <a:avLst/>
            </a:prstGeom>
            <a:solidFill>
              <a:schemeClr val="dk2"/>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8" name="Google Shape;18;p11"/>
            <p:cNvSpPr/>
            <p:nvPr/>
          </p:nvSpPr>
          <p:spPr>
            <a:xfrm>
              <a:off x="11782094" y="-1016102"/>
              <a:ext cx="180000" cy="180000"/>
            </a:xfrm>
            <a:prstGeom prst="rect">
              <a:avLst/>
            </a:prstGeom>
            <a:solidFill>
              <a:schemeClr val="lt1"/>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9" name="Google Shape;19;p11"/>
            <p:cNvSpPr/>
            <p:nvPr/>
          </p:nvSpPr>
          <p:spPr>
            <a:xfrm>
              <a:off x="11552188" y="-1016102"/>
              <a:ext cx="180000" cy="180000"/>
            </a:xfrm>
            <a:prstGeom prst="rect">
              <a:avLst/>
            </a:prstGeom>
            <a:solidFill>
              <a:schemeClr val="accent1"/>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grpSp>
      <p:sp>
        <p:nvSpPr>
          <p:cNvPr id="20" name="Google Shape;20;p11"/>
          <p:cNvSpPr txBox="1"/>
          <p:nvPr/>
        </p:nvSpPr>
        <p:spPr>
          <a:xfrm>
            <a:off x="10659528" y="-674002"/>
            <a:ext cx="1532472" cy="169277"/>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r>
              <a:rPr b="0" i="0" lang="en-GB" sz="1100" u="none" cap="none" strike="noStrike">
                <a:solidFill>
                  <a:schemeClr val="accent1"/>
                </a:solidFill>
                <a:latin typeface="Arial"/>
                <a:ea typeface="Arial"/>
                <a:cs typeface="Arial"/>
                <a:sym typeface="Arial"/>
              </a:rPr>
              <a:t>SECONDARY COLORS</a:t>
            </a:r>
            <a:endParaRPr/>
          </a:p>
        </p:txBody>
      </p:sp>
      <p:grpSp>
        <p:nvGrpSpPr>
          <p:cNvPr id="21" name="Google Shape;21;p11"/>
          <p:cNvGrpSpPr/>
          <p:nvPr/>
        </p:nvGrpSpPr>
        <p:grpSpPr>
          <a:xfrm>
            <a:off x="9687884" y="-411207"/>
            <a:ext cx="2504116" cy="180000"/>
            <a:chOff x="9687884" y="-411207"/>
            <a:chExt cx="2504116" cy="180000"/>
          </a:xfrm>
        </p:grpSpPr>
        <p:sp>
          <p:nvSpPr>
            <p:cNvPr id="22" name="Google Shape;22;p11"/>
            <p:cNvSpPr/>
            <p:nvPr/>
          </p:nvSpPr>
          <p:spPr>
            <a:xfrm>
              <a:off x="12012000" y="-411207"/>
              <a:ext cx="180000" cy="180000"/>
            </a:xfrm>
            <a:prstGeom prst="rect">
              <a:avLst/>
            </a:prstGeom>
            <a:solidFill>
              <a:srgbClr val="009B77"/>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3" name="Google Shape;23;p11"/>
            <p:cNvSpPr/>
            <p:nvPr/>
          </p:nvSpPr>
          <p:spPr>
            <a:xfrm>
              <a:off x="11782094" y="-411207"/>
              <a:ext cx="180000" cy="180000"/>
            </a:xfrm>
            <a:prstGeom prst="rect">
              <a:avLst/>
            </a:prstGeom>
            <a:solidFill>
              <a:srgbClr val="6CC24A"/>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4" name="Google Shape;24;p11"/>
            <p:cNvSpPr/>
            <p:nvPr/>
          </p:nvSpPr>
          <p:spPr>
            <a:xfrm>
              <a:off x="11552188" y="-411207"/>
              <a:ext cx="180000" cy="180000"/>
            </a:xfrm>
            <a:prstGeom prst="rect">
              <a:avLst/>
            </a:prstGeom>
            <a:solidFill>
              <a:srgbClr val="FFB81C"/>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5" name="Google Shape;25;p11"/>
            <p:cNvSpPr/>
            <p:nvPr/>
          </p:nvSpPr>
          <p:spPr>
            <a:xfrm>
              <a:off x="11316018" y="-411207"/>
              <a:ext cx="180000" cy="180000"/>
            </a:xfrm>
            <a:prstGeom prst="rect">
              <a:avLst/>
            </a:prstGeom>
            <a:solidFill>
              <a:srgbClr val="EC6842"/>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6" name="Google Shape;26;p11"/>
            <p:cNvSpPr/>
            <p:nvPr/>
          </p:nvSpPr>
          <p:spPr>
            <a:xfrm>
              <a:off x="11086112" y="-411207"/>
              <a:ext cx="180000" cy="180000"/>
            </a:xfrm>
            <a:prstGeom prst="rect">
              <a:avLst/>
            </a:prstGeom>
            <a:solidFill>
              <a:srgbClr val="E03C31"/>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7" name="Google Shape;27;p11"/>
            <p:cNvSpPr/>
            <p:nvPr/>
          </p:nvSpPr>
          <p:spPr>
            <a:xfrm>
              <a:off x="10856206" y="-411207"/>
              <a:ext cx="180000" cy="180000"/>
            </a:xfrm>
            <a:prstGeom prst="rect">
              <a:avLst/>
            </a:prstGeom>
            <a:solidFill>
              <a:srgbClr val="A50034"/>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8" name="Google Shape;28;p11"/>
            <p:cNvSpPr/>
            <p:nvPr/>
          </p:nvSpPr>
          <p:spPr>
            <a:xfrm>
              <a:off x="10620036" y="-411207"/>
              <a:ext cx="180000" cy="180000"/>
            </a:xfrm>
            <a:prstGeom prst="rect">
              <a:avLst/>
            </a:prstGeom>
            <a:solidFill>
              <a:srgbClr val="EF60A3"/>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9" name="Google Shape;29;p11"/>
            <p:cNvSpPr/>
            <p:nvPr/>
          </p:nvSpPr>
          <p:spPr>
            <a:xfrm>
              <a:off x="10383866" y="-411207"/>
              <a:ext cx="180000" cy="180000"/>
            </a:xfrm>
            <a:prstGeom prst="rect">
              <a:avLst/>
            </a:prstGeom>
            <a:solidFill>
              <a:srgbClr val="6F1D77"/>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0" name="Google Shape;30;p11"/>
            <p:cNvSpPr/>
            <p:nvPr/>
          </p:nvSpPr>
          <p:spPr>
            <a:xfrm>
              <a:off x="10153960" y="-411207"/>
              <a:ext cx="180000" cy="180000"/>
            </a:xfrm>
            <a:prstGeom prst="rect">
              <a:avLst/>
            </a:prstGeom>
            <a:solidFill>
              <a:srgbClr val="0076C2"/>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1" name="Google Shape;31;p11"/>
            <p:cNvSpPr/>
            <p:nvPr/>
          </p:nvSpPr>
          <p:spPr>
            <a:xfrm>
              <a:off x="9924054" y="-411207"/>
              <a:ext cx="180000" cy="180000"/>
            </a:xfrm>
            <a:prstGeom prst="rect">
              <a:avLst/>
            </a:prstGeom>
            <a:solidFill>
              <a:srgbClr val="00B8C8"/>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2" name="Google Shape;32;p11"/>
            <p:cNvSpPr/>
            <p:nvPr/>
          </p:nvSpPr>
          <p:spPr>
            <a:xfrm>
              <a:off x="9687884" y="-411207"/>
              <a:ext cx="180000" cy="180000"/>
            </a:xfrm>
            <a:prstGeom prst="rect">
              <a:avLst/>
            </a:prstGeom>
            <a:solidFill>
              <a:srgbClr val="0C2340"/>
            </a:solidFill>
            <a:ln cap="flat" cmpd="sng" w="12700">
              <a:solidFill>
                <a:schemeClr val="lt2"/>
              </a:solidFill>
              <a:prstDash val="solid"/>
              <a:miter lim="800000"/>
              <a:headEnd len="sm" w="sm" type="none"/>
              <a:tailEnd len="sm" w="sm" type="none"/>
            </a:ln>
          </p:spPr>
          <p:txBody>
            <a:bodyPr anchorCtr="0" anchor="ctr" bIns="144000" lIns="144000" spcFirstLastPara="1" rIns="144000" wrap="square" tIns="144000">
              <a:noAutofit/>
            </a:bodyPr>
            <a:lstStyle/>
            <a:p>
              <a:pPr indent="0" lvl="0" marL="0" marR="0" rtl="0" algn="ctr">
                <a:lnSpc>
                  <a:spcPct val="9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grpSp>
      <p:grpSp>
        <p:nvGrpSpPr>
          <p:cNvPr id="33" name="Google Shape;33;p11"/>
          <p:cNvGrpSpPr/>
          <p:nvPr/>
        </p:nvGrpSpPr>
        <p:grpSpPr>
          <a:xfrm>
            <a:off x="721079" y="6216736"/>
            <a:ext cx="961200" cy="381600"/>
            <a:chOff x="2807303" y="2354764"/>
            <a:chExt cx="944974" cy="368527"/>
          </a:xfrm>
        </p:grpSpPr>
        <p:sp>
          <p:nvSpPr>
            <p:cNvPr id="34" name="Google Shape;34;p11"/>
            <p:cNvSpPr/>
            <p:nvPr/>
          </p:nvSpPr>
          <p:spPr>
            <a:xfrm>
              <a:off x="2994660" y="2537173"/>
              <a:ext cx="174307" cy="186023"/>
            </a:xfrm>
            <a:custGeom>
              <a:rect b="b" l="l" r="r" t="t"/>
              <a:pathLst>
                <a:path extrusionOk="0" h="186023" w="174307">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solidFill>
              <a:srgbClr val="00A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11"/>
            <p:cNvSpPr/>
            <p:nvPr/>
          </p:nvSpPr>
          <p:spPr>
            <a:xfrm>
              <a:off x="2807303" y="2537173"/>
              <a:ext cx="163639" cy="182213"/>
            </a:xfrm>
            <a:custGeom>
              <a:rect b="b" l="l" r="r" t="t"/>
              <a:pathLst>
                <a:path extrusionOk="0" h="182213" w="163639">
                  <a:moveTo>
                    <a:pt x="56578" y="182213"/>
                  </a:moveTo>
                  <a:lnTo>
                    <a:pt x="107061" y="182213"/>
                  </a:lnTo>
                  <a:lnTo>
                    <a:pt x="107061" y="35338"/>
                  </a:lnTo>
                  <a:lnTo>
                    <a:pt x="163640" y="35338"/>
                  </a:lnTo>
                  <a:lnTo>
                    <a:pt x="163640" y="0"/>
                  </a:lnTo>
                  <a:lnTo>
                    <a:pt x="0" y="0"/>
                  </a:lnTo>
                  <a:lnTo>
                    <a:pt x="0" y="35338"/>
                  </a:lnTo>
                  <a:lnTo>
                    <a:pt x="56578" y="353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11"/>
            <p:cNvSpPr/>
            <p:nvPr/>
          </p:nvSpPr>
          <p:spPr>
            <a:xfrm>
              <a:off x="2856490" y="2354764"/>
              <a:ext cx="172449" cy="170903"/>
            </a:xfrm>
            <a:custGeom>
              <a:rect b="b" l="l" r="r" t="t"/>
              <a:pathLst>
                <a:path extrusionOk="0" h="170903" w="172449">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11"/>
            <p:cNvSpPr/>
            <p:nvPr/>
          </p:nvSpPr>
          <p:spPr>
            <a:xfrm>
              <a:off x="3391376" y="2588894"/>
              <a:ext cx="114680" cy="134397"/>
            </a:xfrm>
            <a:custGeom>
              <a:rect b="b" l="l" r="r" t="t"/>
              <a:pathLst>
                <a:path extrusionOk="0" h="134397" w="114680">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1"/>
            <p:cNvSpPr/>
            <p:nvPr/>
          </p:nvSpPr>
          <p:spPr>
            <a:xfrm>
              <a:off x="3535108" y="2537173"/>
              <a:ext cx="24003" cy="182213"/>
            </a:xfrm>
            <a:custGeom>
              <a:rect b="b" l="l" r="r" t="t"/>
              <a:pathLst>
                <a:path extrusionOk="0" h="182213" w="24003">
                  <a:moveTo>
                    <a:pt x="0" y="0"/>
                  </a:moveTo>
                  <a:lnTo>
                    <a:pt x="24003" y="0"/>
                  </a:lnTo>
                  <a:lnTo>
                    <a:pt x="24003" y="182213"/>
                  </a:lnTo>
                  <a:lnTo>
                    <a:pt x="0" y="1822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11"/>
            <p:cNvSpPr/>
            <p:nvPr/>
          </p:nvSpPr>
          <p:spPr>
            <a:xfrm>
              <a:off x="3585591" y="2533363"/>
              <a:ext cx="81533" cy="186023"/>
            </a:xfrm>
            <a:custGeom>
              <a:rect b="b" l="l" r="r" t="t"/>
              <a:pathLst>
                <a:path extrusionOk="0" h="186023" w="8153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11"/>
            <p:cNvSpPr/>
            <p:nvPr/>
          </p:nvSpPr>
          <p:spPr>
            <a:xfrm>
              <a:off x="3677316" y="2558224"/>
              <a:ext cx="74961" cy="164972"/>
            </a:xfrm>
            <a:custGeom>
              <a:rect b="b" l="l" r="r" t="t"/>
              <a:pathLst>
                <a:path extrusionOk="0" h="164972" w="74961">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11"/>
            <p:cNvSpPr/>
            <p:nvPr/>
          </p:nvSpPr>
          <p:spPr>
            <a:xfrm>
              <a:off x="3219450" y="2537078"/>
              <a:ext cx="148685" cy="182308"/>
            </a:xfrm>
            <a:custGeom>
              <a:rect b="b" l="l" r="r" t="t"/>
              <a:pathLst>
                <a:path extrusionOk="0" h="182308" w="148685">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986">
          <p15:clr>
            <a:srgbClr val="5ACBF0"/>
          </p15:clr>
        </p15:guide>
        <p15:guide id="2" pos="453">
          <p15:clr>
            <a:srgbClr val="5ACBF0"/>
          </p15:clr>
        </p15:guide>
        <p15:guide id="3" orient="horz" pos="3780">
          <p15:clr>
            <a:srgbClr val="5ACBF0"/>
          </p15:clr>
        </p15:guide>
        <p15:guide id="4" pos="7226">
          <p15:clr>
            <a:srgbClr val="5ACBF0"/>
          </p15:clr>
        </p15:guide>
        <p15:guide id="5" orient="horz" pos="453">
          <p15:clr>
            <a:srgbClr val="5ACBF0"/>
          </p15:clr>
        </p15:guide>
        <p15:guide id="6" orient="horz" pos="659">
          <p15:clr>
            <a:srgbClr val="5ACBF0"/>
          </p15:clr>
        </p15:guide>
        <p15:guide id="7" orient="horz" pos="4032">
          <p15:clr>
            <a:srgbClr val="A4A3A4"/>
          </p15:clr>
        </p15:guide>
        <p15:guide id="8" pos="7680">
          <p15:clr>
            <a:srgbClr val="F26B43"/>
          </p15:clr>
        </p15:guide>
        <p15:guide id="9" orient="horz" pos="4320">
          <p15:clr>
            <a:srgbClr val="F26B43"/>
          </p15:clr>
        </p15:guide>
        <p15:guide id="10" orient="horz" pos="4151">
          <p15:clr>
            <a:srgbClr val="A4A3A4"/>
          </p15:clr>
        </p15:guide>
        <p15:guide id="11">
          <p15:clr>
            <a:srgbClr val="F26B43"/>
          </p15:clr>
        </p15:guide>
        <p15:guide id="12" orient="horz">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6" name="Shape 2926"/>
        <p:cNvGrpSpPr/>
        <p:nvPr/>
      </p:nvGrpSpPr>
      <p:grpSpPr>
        <a:xfrm>
          <a:off x="0" y="0"/>
          <a:ext cx="0" cy="0"/>
          <a:chOff x="0" y="0"/>
          <a:chExt cx="0" cy="0"/>
        </a:xfrm>
      </p:grpSpPr>
      <p:pic>
        <p:nvPicPr>
          <p:cNvPr id="2927" name="Google Shape;2927;p1"/>
          <p:cNvPicPr preferRelativeResize="0"/>
          <p:nvPr>
            <p:ph idx="2" type="pic"/>
          </p:nvPr>
        </p:nvPicPr>
        <p:blipFill rotWithShape="1">
          <a:blip r:embed="rId3">
            <a:alphaModFix/>
          </a:blip>
          <a:srcRect b="0" l="3663" r="3662" t="0"/>
          <a:stretch/>
        </p:blipFill>
        <p:spPr>
          <a:xfrm>
            <a:off x="-4762" y="0"/>
            <a:ext cx="12195175" cy="7356356"/>
          </a:xfrm>
          <a:prstGeom prst="rect">
            <a:avLst/>
          </a:prstGeom>
          <a:solidFill>
            <a:srgbClr val="D8D8D8"/>
          </a:solidFill>
          <a:ln>
            <a:noFill/>
          </a:ln>
        </p:spPr>
      </p:pic>
      <p:sp>
        <p:nvSpPr>
          <p:cNvPr id="2928" name="Google Shape;2928;p1"/>
          <p:cNvSpPr txBox="1"/>
          <p:nvPr>
            <p:ph type="title"/>
          </p:nvPr>
        </p:nvSpPr>
        <p:spPr>
          <a:xfrm>
            <a:off x="0" y="-429019"/>
            <a:ext cx="2451633" cy="276999"/>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accent1"/>
              </a:buClr>
              <a:buSzPts val="1800"/>
              <a:buFont typeface="Arial"/>
              <a:buNone/>
            </a:pPr>
            <a:r>
              <a:rPr lang="en-GB"/>
              <a:t>Title slide + symbol #1</a:t>
            </a:r>
            <a:endParaRPr/>
          </a:p>
        </p:txBody>
      </p:sp>
      <p:sp>
        <p:nvSpPr>
          <p:cNvPr id="2929" name="Google Shape;2929;p1"/>
          <p:cNvSpPr txBox="1"/>
          <p:nvPr>
            <p:ph idx="1" type="body"/>
          </p:nvPr>
        </p:nvSpPr>
        <p:spPr>
          <a:xfrm>
            <a:off x="0" y="0"/>
            <a:ext cx="12190413" cy="6857999"/>
          </a:xfrm>
          <a:prstGeom prst="rect">
            <a:avLst/>
          </a:prstGeom>
          <a:gradFill>
            <a:gsLst>
              <a:gs pos="0">
                <a:srgbClr val="000000">
                  <a:alpha val="54901"/>
                </a:srgbClr>
              </a:gs>
              <a:gs pos="76000">
                <a:srgbClr val="000000">
                  <a:alpha val="0"/>
                </a:srgbClr>
              </a:gs>
              <a:gs pos="100000">
                <a:srgbClr val="000000">
                  <a:alpha val="0"/>
                </a:srgbClr>
              </a:gs>
            </a:gsLst>
            <a:lin ang="13500000" scaled="0"/>
          </a:grad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20"/>
              <a:buNone/>
            </a:pPr>
            <a:r>
              <a:rPr lang="en-GB"/>
              <a:t> </a:t>
            </a:r>
            <a:endParaRPr/>
          </a:p>
        </p:txBody>
      </p:sp>
      <p:sp>
        <p:nvSpPr>
          <p:cNvPr id="2930" name="Google Shape;2930;p1"/>
          <p:cNvSpPr txBox="1"/>
          <p:nvPr>
            <p:ph idx="3" type="body"/>
          </p:nvPr>
        </p:nvSpPr>
        <p:spPr>
          <a:xfrm>
            <a:off x="0" y="1"/>
            <a:ext cx="12190413" cy="2810638"/>
          </a:xfrm>
          <a:prstGeom prst="rect">
            <a:avLst/>
          </a:prstGeom>
          <a:gradFill>
            <a:gsLst>
              <a:gs pos="0">
                <a:srgbClr val="000000">
                  <a:alpha val="31764"/>
                </a:srgbClr>
              </a:gs>
              <a:gs pos="45000">
                <a:srgbClr val="000000">
                  <a:alpha val="0"/>
                </a:srgbClr>
              </a:gs>
              <a:gs pos="100000">
                <a:srgbClr val="000000">
                  <a:alpha val="0"/>
                </a:srgbClr>
              </a:gs>
            </a:gsLst>
            <a:lin ang="2700000" scaled="0"/>
          </a:grad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20"/>
              <a:buNone/>
            </a:pPr>
            <a:r>
              <a:rPr lang="en-GB"/>
              <a:t> </a:t>
            </a:r>
            <a:endParaRPr/>
          </a:p>
        </p:txBody>
      </p:sp>
      <p:sp>
        <p:nvSpPr>
          <p:cNvPr id="2931" name="Google Shape;2931;p1"/>
          <p:cNvSpPr txBox="1"/>
          <p:nvPr>
            <p:ph idx="4" type="body"/>
          </p:nvPr>
        </p:nvSpPr>
        <p:spPr>
          <a:xfrm>
            <a:off x="721115" y="437496"/>
            <a:ext cx="1530269" cy="594428"/>
          </a:xfrm>
          <a:prstGeom prst="rect">
            <a:avLst/>
          </a:prstGeom>
          <a:solidFill>
            <a:schemeClr val="lt1"/>
          </a:solid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20"/>
              <a:buNone/>
            </a:pPr>
            <a:r>
              <a:rPr lang="en-GB"/>
              <a:t> </a:t>
            </a:r>
            <a:endParaRPr/>
          </a:p>
        </p:txBody>
      </p:sp>
      <p:sp>
        <p:nvSpPr>
          <p:cNvPr id="2932" name="Google Shape;2932;p1"/>
          <p:cNvSpPr txBox="1"/>
          <p:nvPr>
            <p:ph idx="5" type="body"/>
          </p:nvPr>
        </p:nvSpPr>
        <p:spPr>
          <a:xfrm>
            <a:off x="719138" y="3520079"/>
            <a:ext cx="10752137" cy="1333698"/>
          </a:xfrm>
          <a:prstGeom prst="rect">
            <a:avLst/>
          </a:prstGeom>
          <a:noFill/>
          <a:ln>
            <a:noFill/>
          </a:ln>
        </p:spPr>
        <p:txBody>
          <a:bodyPr anchorCtr="0" anchor="b" bIns="0" lIns="0" spcFirstLastPara="1" rIns="0" wrap="square" tIns="0">
            <a:spAutoFit/>
          </a:bodyPr>
          <a:lstStyle/>
          <a:p>
            <a:pPr indent="0" lvl="0" marL="0" rtl="0" algn="r">
              <a:lnSpc>
                <a:spcPct val="108333"/>
              </a:lnSpc>
              <a:spcBef>
                <a:spcPts val="0"/>
              </a:spcBef>
              <a:spcAft>
                <a:spcPts val="0"/>
              </a:spcAft>
              <a:buSzPts val="5760"/>
              <a:buNone/>
            </a:pPr>
            <a:r>
              <a:rPr lang="en-GB"/>
              <a:t>Smart Charge</a:t>
            </a:r>
            <a:endParaRPr/>
          </a:p>
          <a:p>
            <a:pPr indent="0" lvl="0" marL="0" rtl="0" algn="r">
              <a:lnSpc>
                <a:spcPct val="108333"/>
              </a:lnSpc>
              <a:spcBef>
                <a:spcPts val="0"/>
              </a:spcBef>
              <a:spcAft>
                <a:spcPts val="0"/>
              </a:spcAft>
              <a:buSzPts val="5760"/>
              <a:buNone/>
            </a:pPr>
            <a:r>
              <a:rPr lang="en-GB"/>
              <a:t>SEmS Smart Battery</a:t>
            </a:r>
            <a:endParaRPr/>
          </a:p>
        </p:txBody>
      </p:sp>
      <p:sp>
        <p:nvSpPr>
          <p:cNvPr id="2933" name="Google Shape;2933;p1"/>
          <p:cNvSpPr txBox="1"/>
          <p:nvPr>
            <p:ph idx="6" type="body"/>
          </p:nvPr>
        </p:nvSpPr>
        <p:spPr>
          <a:xfrm>
            <a:off x="6741459" y="4973927"/>
            <a:ext cx="4740791" cy="184666"/>
          </a:xfrm>
          <a:prstGeom prst="rect">
            <a:avLst/>
          </a:prstGeom>
          <a:noFill/>
          <a:ln>
            <a:noFill/>
          </a:ln>
        </p:spPr>
        <p:txBody>
          <a:bodyPr anchorCtr="0" anchor="t" bIns="0" lIns="0" spcFirstLastPara="1" rIns="0" wrap="square" tIns="0">
            <a:spAutoFit/>
          </a:bodyPr>
          <a:lstStyle/>
          <a:p>
            <a:pPr indent="0" lvl="0" marL="0" rtl="0" algn="r">
              <a:lnSpc>
                <a:spcPct val="90000"/>
              </a:lnSpc>
              <a:spcBef>
                <a:spcPts val="0"/>
              </a:spcBef>
              <a:spcAft>
                <a:spcPts val="0"/>
              </a:spcAft>
              <a:buSzPts val="2880"/>
              <a:buFont typeface="Arial"/>
              <a:buNone/>
            </a:pPr>
            <a:r>
              <a:rPr lang="en-GB"/>
              <a:t>Joep Raithel, Ben Cornelisse, Arnout Dourleijn, Mario Padron</a:t>
            </a:r>
            <a:endParaRPr/>
          </a:p>
        </p:txBody>
      </p:sp>
      <p:sp>
        <p:nvSpPr>
          <p:cNvPr id="2934" name="Google Shape;2934;p1"/>
          <p:cNvSpPr txBox="1"/>
          <p:nvPr>
            <p:ph idx="10" type="dt"/>
          </p:nvPr>
        </p:nvSpPr>
        <p:spPr>
          <a:xfrm>
            <a:off x="10705040" y="5813671"/>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7" name="Shape 3017"/>
        <p:cNvGrpSpPr/>
        <p:nvPr/>
      </p:nvGrpSpPr>
      <p:grpSpPr>
        <a:xfrm>
          <a:off x="0" y="0"/>
          <a:ext cx="0" cy="0"/>
          <a:chOff x="0" y="0"/>
          <a:chExt cx="0" cy="0"/>
        </a:xfrm>
      </p:grpSpPr>
      <p:sp>
        <p:nvSpPr>
          <p:cNvPr id="3018" name="Google Shape;3018;p4"/>
          <p:cNvSpPr txBox="1"/>
          <p:nvPr>
            <p:ph idx="1" type="body"/>
          </p:nvPr>
        </p:nvSpPr>
        <p:spPr>
          <a:xfrm>
            <a:off x="6813763" y="1569104"/>
            <a:ext cx="4655999" cy="4431646"/>
          </a:xfrm>
          <a:prstGeom prst="rect">
            <a:avLst/>
          </a:prstGeom>
          <a:noFill/>
          <a:ln>
            <a:noFill/>
          </a:ln>
        </p:spPr>
        <p:txBody>
          <a:bodyPr anchorCtr="0" anchor="t" bIns="0" lIns="0" spcFirstLastPara="1" rIns="0" wrap="square" tIns="0">
            <a:noAutofit/>
          </a:bodyPr>
          <a:lstStyle/>
          <a:p>
            <a:pPr indent="0" lvl="4" marL="0" rtl="0" algn="l">
              <a:lnSpc>
                <a:spcPct val="90000"/>
              </a:lnSpc>
              <a:spcBef>
                <a:spcPts val="0"/>
              </a:spcBef>
              <a:spcAft>
                <a:spcPts val="0"/>
              </a:spcAft>
              <a:buClr>
                <a:schemeClr val="accent1"/>
              </a:buClr>
              <a:buSzPts val="2400"/>
              <a:buNone/>
            </a:pPr>
            <a:r>
              <a:t/>
            </a:r>
            <a:endParaRPr/>
          </a:p>
          <a:p>
            <a:pPr indent="0" lvl="4" marL="0" rtl="0" algn="l">
              <a:lnSpc>
                <a:spcPct val="90000"/>
              </a:lnSpc>
              <a:spcBef>
                <a:spcPts val="1200"/>
              </a:spcBef>
              <a:spcAft>
                <a:spcPts val="0"/>
              </a:spcAft>
              <a:buClr>
                <a:schemeClr val="accent1"/>
              </a:buClr>
              <a:buSzPts val="2400"/>
              <a:buNone/>
            </a:pPr>
            <a:r>
              <a:rPr lang="en-GB"/>
              <a:t>Features</a:t>
            </a:r>
            <a:endParaRPr/>
          </a:p>
          <a:p>
            <a:pPr indent="-361950" lvl="0" marL="361950" rtl="0" algn="l">
              <a:lnSpc>
                <a:spcPct val="90000"/>
              </a:lnSpc>
              <a:spcBef>
                <a:spcPts val="1200"/>
              </a:spcBef>
              <a:spcAft>
                <a:spcPts val="0"/>
              </a:spcAft>
              <a:buSzPts val="2400"/>
              <a:buChar char="•"/>
            </a:pPr>
            <a:r>
              <a:rPr lang="en-GB"/>
              <a:t>SDA for Master, Slave Arduino’s and UI Sensors</a:t>
            </a:r>
            <a:endParaRPr/>
          </a:p>
          <a:p>
            <a:pPr indent="-361950" lvl="0" marL="361950" rtl="0" algn="l">
              <a:lnSpc>
                <a:spcPct val="90000"/>
              </a:lnSpc>
              <a:spcBef>
                <a:spcPts val="1200"/>
              </a:spcBef>
              <a:spcAft>
                <a:spcPts val="0"/>
              </a:spcAft>
              <a:buSzPts val="2400"/>
              <a:buChar char="•"/>
            </a:pPr>
            <a:r>
              <a:rPr lang="en-GB"/>
              <a:t>SCL for Master to Slave Communication</a:t>
            </a:r>
            <a:endParaRPr/>
          </a:p>
          <a:p>
            <a:pPr indent="-361950" lvl="0" marL="361950" rtl="0" algn="l">
              <a:lnSpc>
                <a:spcPct val="90000"/>
              </a:lnSpc>
              <a:spcBef>
                <a:spcPts val="1200"/>
              </a:spcBef>
              <a:spcAft>
                <a:spcPts val="0"/>
              </a:spcAft>
              <a:buSzPts val="2400"/>
              <a:buChar char="•"/>
            </a:pPr>
            <a:r>
              <a:rPr lang="en-GB"/>
              <a:t>1 Apin To Temperature Sensors</a:t>
            </a:r>
            <a:endParaRPr/>
          </a:p>
          <a:p>
            <a:pPr indent="-361950" lvl="0" marL="361950" rtl="0" algn="l">
              <a:lnSpc>
                <a:spcPct val="90000"/>
              </a:lnSpc>
              <a:spcBef>
                <a:spcPts val="1200"/>
              </a:spcBef>
              <a:spcAft>
                <a:spcPts val="0"/>
              </a:spcAft>
              <a:buSzPts val="2400"/>
              <a:buChar char="•"/>
            </a:pPr>
            <a:r>
              <a:rPr lang="en-GB"/>
              <a:t>Watchdog timer</a:t>
            </a:r>
            <a:endParaRPr/>
          </a:p>
          <a:p>
            <a:pPr indent="-361950" lvl="0" marL="361950" rtl="0" algn="l">
              <a:lnSpc>
                <a:spcPct val="90000"/>
              </a:lnSpc>
              <a:spcBef>
                <a:spcPts val="1200"/>
              </a:spcBef>
              <a:spcAft>
                <a:spcPts val="0"/>
              </a:spcAft>
              <a:buSzPts val="2400"/>
              <a:buChar char="•"/>
            </a:pPr>
            <a:r>
              <a:rPr lang="en-GB"/>
              <a:t>Interrupts</a:t>
            </a:r>
            <a:endParaRPr/>
          </a:p>
        </p:txBody>
      </p:sp>
      <p:sp>
        <p:nvSpPr>
          <p:cNvPr id="3019" name="Google Shape;3019;p4"/>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3020" name="Google Shape;3020;p4"/>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3021" name="Google Shape;3021;p4"/>
          <p:cNvSpPr txBox="1"/>
          <p:nvPr>
            <p:ph type="title"/>
          </p:nvPr>
        </p:nvSpPr>
        <p:spPr>
          <a:xfrm>
            <a:off x="6814198" y="722454"/>
            <a:ext cx="4655564" cy="323709"/>
          </a:xfrm>
          <a:prstGeom prst="rect">
            <a:avLst/>
          </a:prstGeom>
          <a:noFill/>
          <a:ln>
            <a:noFill/>
          </a:ln>
        </p:spPr>
        <p:txBody>
          <a:bodyPr anchorCtr="0" anchor="t" bIns="378000" lIns="0" spcFirstLastPara="1" rIns="0" wrap="square" tIns="0">
            <a:noAutofit/>
          </a:bodyPr>
          <a:lstStyle/>
          <a:p>
            <a:pPr indent="0" lvl="0" marL="0" rtl="0" algn="l">
              <a:lnSpc>
                <a:spcPct val="100000"/>
              </a:lnSpc>
              <a:spcBef>
                <a:spcPts val="0"/>
              </a:spcBef>
              <a:spcAft>
                <a:spcPts val="0"/>
              </a:spcAft>
              <a:buClr>
                <a:schemeClr val="dk2"/>
              </a:buClr>
              <a:buSzPts val="3600"/>
              <a:buFont typeface="Arial"/>
              <a:buNone/>
            </a:pPr>
            <a:r>
              <a:rPr lang="en-GB"/>
              <a:t>Software Of Our System</a:t>
            </a:r>
            <a:endParaRPr/>
          </a:p>
        </p:txBody>
      </p:sp>
      <p:sp>
        <p:nvSpPr>
          <p:cNvPr id="3022" name="Google Shape;3022;p4"/>
          <p:cNvSpPr/>
          <p:nvPr/>
        </p:nvSpPr>
        <p:spPr>
          <a:xfrm>
            <a:off x="5943600" y="2375671"/>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diagram of a computer system&#10;&#10;Description automatically generated" id="3023" name="Google Shape;3023;p4"/>
          <p:cNvPicPr preferRelativeResize="0"/>
          <p:nvPr>
            <p:ph idx="2" type="pic"/>
          </p:nvPr>
        </p:nvPicPr>
        <p:blipFill rotWithShape="1">
          <a:blip r:embed="rId3">
            <a:alphaModFix/>
          </a:blip>
          <a:srcRect b="66" l="0" r="0" t="50"/>
          <a:stretch/>
        </p:blipFill>
        <p:spPr>
          <a:xfrm>
            <a:off x="1294481" y="632785"/>
            <a:ext cx="4366437" cy="5367965"/>
          </a:xfrm>
          <a:prstGeom prst="rect">
            <a:avLst/>
          </a:prstGeom>
          <a:solidFill>
            <a:srgbClr val="D8D8D8"/>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6"/>
          <p:cNvSpPr txBox="1"/>
          <p:nvPr>
            <p:ph idx="1" type="body"/>
          </p:nvPr>
        </p:nvSpPr>
        <p:spPr>
          <a:xfrm>
            <a:off x="6486921" y="1661825"/>
            <a:ext cx="4983600" cy="3892500"/>
          </a:xfrm>
          <a:prstGeom prst="rect">
            <a:avLst/>
          </a:prstGeom>
          <a:noFill/>
          <a:ln>
            <a:noFill/>
          </a:ln>
        </p:spPr>
        <p:txBody>
          <a:bodyPr anchorCtr="0" anchor="t" bIns="0" lIns="0" spcFirstLastPara="1" rIns="0" wrap="square" tIns="0">
            <a:noAutofit/>
          </a:bodyPr>
          <a:lstStyle/>
          <a:p>
            <a:pPr indent="0" lvl="2" marL="0" rtl="0" algn="l">
              <a:lnSpc>
                <a:spcPct val="90000"/>
              </a:lnSpc>
              <a:spcBef>
                <a:spcPts val="0"/>
              </a:spcBef>
              <a:spcAft>
                <a:spcPts val="0"/>
              </a:spcAft>
              <a:buSzPts val="2000"/>
              <a:buNone/>
            </a:pPr>
            <a:r>
              <a:t/>
            </a:r>
            <a:endParaRPr/>
          </a:p>
          <a:p>
            <a:pPr indent="-361950" lvl="0" marL="361950" rtl="0" algn="l">
              <a:lnSpc>
                <a:spcPct val="90000"/>
              </a:lnSpc>
              <a:spcBef>
                <a:spcPts val="1200"/>
              </a:spcBef>
              <a:spcAft>
                <a:spcPts val="0"/>
              </a:spcAft>
              <a:buSzPts val="2400"/>
              <a:buChar char="•"/>
            </a:pPr>
            <a:r>
              <a:rPr lang="en-GB"/>
              <a:t>Manually Labeled Dataset from Datasheet</a:t>
            </a:r>
            <a:endParaRPr/>
          </a:p>
          <a:p>
            <a:pPr indent="-361950" lvl="0" marL="361950" rtl="0" algn="l">
              <a:lnSpc>
                <a:spcPct val="90000"/>
              </a:lnSpc>
              <a:spcBef>
                <a:spcPts val="1200"/>
              </a:spcBef>
              <a:spcAft>
                <a:spcPts val="0"/>
              </a:spcAft>
              <a:buSzPts val="2400"/>
              <a:buChar char="•"/>
            </a:pPr>
            <a:r>
              <a:rPr lang="en-GB"/>
              <a:t>Random Forest Regressor</a:t>
            </a:r>
            <a:endParaRPr/>
          </a:p>
        </p:txBody>
      </p:sp>
      <p:sp>
        <p:nvSpPr>
          <p:cNvPr id="3029" name="Google Shape;3029;p6"/>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3030" name="Google Shape;3030;p6"/>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3031" name="Google Shape;3031;p6"/>
          <p:cNvSpPr txBox="1"/>
          <p:nvPr>
            <p:ph type="title"/>
          </p:nvPr>
        </p:nvSpPr>
        <p:spPr>
          <a:xfrm>
            <a:off x="6486029" y="722450"/>
            <a:ext cx="4985400" cy="323700"/>
          </a:xfrm>
          <a:prstGeom prst="rect">
            <a:avLst/>
          </a:prstGeom>
          <a:noFill/>
          <a:ln>
            <a:noFill/>
          </a:ln>
        </p:spPr>
        <p:txBody>
          <a:bodyPr anchorCtr="0" anchor="t" bIns="378000" lIns="0" spcFirstLastPara="1" rIns="0" wrap="square" tIns="0">
            <a:noAutofit/>
          </a:bodyPr>
          <a:lstStyle/>
          <a:p>
            <a:pPr indent="0" lvl="0" marL="0" rtl="0" algn="l">
              <a:lnSpc>
                <a:spcPct val="100000"/>
              </a:lnSpc>
              <a:spcBef>
                <a:spcPts val="0"/>
              </a:spcBef>
              <a:spcAft>
                <a:spcPts val="0"/>
              </a:spcAft>
              <a:buClr>
                <a:schemeClr val="dk2"/>
              </a:buClr>
              <a:buSzPts val="3600"/>
              <a:buFont typeface="Arial"/>
              <a:buNone/>
            </a:pPr>
            <a:r>
              <a:rPr lang="en-GB"/>
              <a:t>Machine Learning Implementation</a:t>
            </a:r>
            <a:endParaRPr/>
          </a:p>
        </p:txBody>
      </p:sp>
      <p:pic>
        <p:nvPicPr>
          <p:cNvPr id="3032" name="Google Shape;3032;p6"/>
          <p:cNvPicPr preferRelativeResize="0"/>
          <p:nvPr/>
        </p:nvPicPr>
        <p:blipFill rotWithShape="1">
          <a:blip r:embed="rId3">
            <a:alphaModFix/>
          </a:blip>
          <a:srcRect b="0" l="838" r="462" t="0"/>
          <a:stretch/>
        </p:blipFill>
        <p:spPr>
          <a:xfrm>
            <a:off x="189802" y="1535125"/>
            <a:ext cx="5799126" cy="3584549"/>
          </a:xfrm>
          <a:prstGeom prst="rect">
            <a:avLst/>
          </a:prstGeom>
          <a:solidFill>
            <a:srgbClr val="D8D8D8"/>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6" name="Shape 3036"/>
        <p:cNvGrpSpPr/>
        <p:nvPr/>
      </p:nvGrpSpPr>
      <p:grpSpPr>
        <a:xfrm>
          <a:off x="0" y="0"/>
          <a:ext cx="0" cy="0"/>
          <a:chOff x="0" y="0"/>
          <a:chExt cx="0" cy="0"/>
        </a:xfrm>
      </p:grpSpPr>
      <p:sp>
        <p:nvSpPr>
          <p:cNvPr id="3037" name="Google Shape;3037;p7"/>
          <p:cNvSpPr txBox="1"/>
          <p:nvPr>
            <p:ph idx="1" type="body"/>
          </p:nvPr>
        </p:nvSpPr>
        <p:spPr>
          <a:xfrm>
            <a:off x="519828" y="1770178"/>
            <a:ext cx="4700662" cy="4046822"/>
          </a:xfrm>
          <a:prstGeom prst="rect">
            <a:avLst/>
          </a:prstGeom>
          <a:noFill/>
          <a:ln>
            <a:noFill/>
          </a:ln>
        </p:spPr>
        <p:txBody>
          <a:bodyPr anchorCtr="0" anchor="t" bIns="0" lIns="0" spcFirstLastPara="1" rIns="0" wrap="square" tIns="0">
            <a:noAutofit/>
          </a:bodyPr>
          <a:lstStyle/>
          <a:p>
            <a:pPr indent="-361950" lvl="0" marL="361950" rtl="0" algn="l">
              <a:lnSpc>
                <a:spcPct val="90000"/>
              </a:lnSpc>
              <a:spcBef>
                <a:spcPts val="0"/>
              </a:spcBef>
              <a:spcAft>
                <a:spcPts val="0"/>
              </a:spcAft>
              <a:buSzPts val="2400"/>
              <a:buChar char="•"/>
            </a:pPr>
            <a:r>
              <a:rPr lang="en-GB"/>
              <a:t>Small Manually Labeled Dataset</a:t>
            </a:r>
            <a:endParaRPr/>
          </a:p>
        </p:txBody>
      </p:sp>
      <p:sp>
        <p:nvSpPr>
          <p:cNvPr id="3038" name="Google Shape;3038;p7"/>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3039" name="Google Shape;3039;p7"/>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3040" name="Google Shape;3040;p7"/>
          <p:cNvSpPr txBox="1"/>
          <p:nvPr>
            <p:ph type="title"/>
          </p:nvPr>
        </p:nvSpPr>
        <p:spPr>
          <a:xfrm>
            <a:off x="519824" y="722450"/>
            <a:ext cx="8418300" cy="459000"/>
          </a:xfrm>
          <a:prstGeom prst="rect">
            <a:avLst/>
          </a:prstGeom>
          <a:noFill/>
          <a:ln>
            <a:noFill/>
          </a:ln>
        </p:spPr>
        <p:txBody>
          <a:bodyPr anchorCtr="0" anchor="t" bIns="378000" lIns="0" spcFirstLastPara="1" rIns="0" wrap="square" tIns="0">
            <a:noAutofit/>
          </a:bodyPr>
          <a:lstStyle/>
          <a:p>
            <a:pPr indent="0" lvl="0" marL="0" rtl="0" algn="l">
              <a:lnSpc>
                <a:spcPct val="100000"/>
              </a:lnSpc>
              <a:spcBef>
                <a:spcPts val="0"/>
              </a:spcBef>
              <a:spcAft>
                <a:spcPts val="0"/>
              </a:spcAft>
              <a:buClr>
                <a:schemeClr val="dk2"/>
              </a:buClr>
              <a:buSzPts val="3600"/>
              <a:buFont typeface="Arial"/>
              <a:buNone/>
            </a:pPr>
            <a:r>
              <a:rPr lang="en-GB"/>
              <a:t>Comparing Our Model To The Data</a:t>
            </a:r>
            <a:endParaRPr/>
          </a:p>
        </p:txBody>
      </p:sp>
      <p:pic>
        <p:nvPicPr>
          <p:cNvPr id="3041" name="Google Shape;3041;p7"/>
          <p:cNvPicPr preferRelativeResize="0"/>
          <p:nvPr/>
        </p:nvPicPr>
        <p:blipFill rotWithShape="1">
          <a:blip r:embed="rId3">
            <a:alphaModFix/>
          </a:blip>
          <a:srcRect b="0" l="838" r="462" t="0"/>
          <a:stretch/>
        </p:blipFill>
        <p:spPr>
          <a:xfrm>
            <a:off x="195976" y="1415668"/>
            <a:ext cx="5467670" cy="3836699"/>
          </a:xfrm>
          <a:prstGeom prst="rect">
            <a:avLst/>
          </a:prstGeom>
          <a:solidFill>
            <a:srgbClr val="D8D8D8"/>
          </a:solidFill>
          <a:ln>
            <a:noFill/>
          </a:ln>
        </p:spPr>
      </p:pic>
      <p:pic>
        <p:nvPicPr>
          <p:cNvPr id="3042" name="Google Shape;3042;p7"/>
          <p:cNvPicPr preferRelativeResize="0"/>
          <p:nvPr/>
        </p:nvPicPr>
        <p:blipFill rotWithShape="1">
          <a:blip r:embed="rId4">
            <a:alphaModFix/>
          </a:blip>
          <a:srcRect b="4765" l="6968" r="7209" t="5988"/>
          <a:stretch/>
        </p:blipFill>
        <p:spPr>
          <a:xfrm>
            <a:off x="5936050" y="1565275"/>
            <a:ext cx="5845751" cy="3771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6" name="Shape 3046"/>
        <p:cNvGrpSpPr/>
        <p:nvPr/>
      </p:nvGrpSpPr>
      <p:grpSpPr>
        <a:xfrm>
          <a:off x="0" y="0"/>
          <a:ext cx="0" cy="0"/>
          <a:chOff x="0" y="0"/>
          <a:chExt cx="0" cy="0"/>
        </a:xfrm>
      </p:grpSpPr>
      <p:sp>
        <p:nvSpPr>
          <p:cNvPr id="3047" name="Google Shape;3047;p8"/>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3048" name="Google Shape;3048;p8"/>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3049" name="Google Shape;3049;p8"/>
          <p:cNvSpPr txBox="1"/>
          <p:nvPr>
            <p:ph idx="1" type="body"/>
          </p:nvPr>
        </p:nvSpPr>
        <p:spPr>
          <a:xfrm>
            <a:off x="719139" y="1565274"/>
            <a:ext cx="10752136" cy="4435476"/>
          </a:xfrm>
          <a:prstGeom prst="rect">
            <a:avLst/>
          </a:prstGeom>
          <a:noFill/>
          <a:ln>
            <a:noFill/>
          </a:ln>
        </p:spPr>
        <p:txBody>
          <a:bodyPr anchorCtr="0" anchor="t" bIns="0" lIns="0" spcFirstLastPara="1" rIns="0" wrap="square" tIns="0">
            <a:noAutofit/>
          </a:bodyPr>
          <a:lstStyle/>
          <a:p>
            <a:pPr indent="0" lvl="4" marL="0" rtl="0" algn="l">
              <a:lnSpc>
                <a:spcPct val="90000"/>
              </a:lnSpc>
              <a:spcBef>
                <a:spcPts val="0"/>
              </a:spcBef>
              <a:spcAft>
                <a:spcPts val="0"/>
              </a:spcAft>
              <a:buClr>
                <a:schemeClr val="accent1"/>
              </a:buClr>
              <a:buSzPts val="2400"/>
              <a:buNone/>
            </a:pPr>
            <a:r>
              <a:rPr lang="en-GB"/>
              <a:t>Findings</a:t>
            </a:r>
            <a:endParaRPr/>
          </a:p>
          <a:p>
            <a:pPr indent="-361950" lvl="0" marL="361950" rtl="0" algn="l">
              <a:lnSpc>
                <a:spcPct val="90000"/>
              </a:lnSpc>
              <a:spcBef>
                <a:spcPts val="1200"/>
              </a:spcBef>
              <a:spcAft>
                <a:spcPts val="0"/>
              </a:spcAft>
              <a:buSzPts val="2400"/>
              <a:buChar char="•"/>
            </a:pPr>
            <a:r>
              <a:rPr lang="en-GB"/>
              <a:t>Makes </a:t>
            </a:r>
            <a:r>
              <a:rPr lang="en-GB"/>
              <a:t>predictions on</a:t>
            </a:r>
            <a:r>
              <a:rPr lang="en-GB"/>
              <a:t> unseen values</a:t>
            </a:r>
            <a:endParaRPr/>
          </a:p>
          <a:p>
            <a:pPr indent="-361950" lvl="0" marL="361950" rtl="0" algn="l">
              <a:lnSpc>
                <a:spcPct val="90000"/>
              </a:lnSpc>
              <a:spcBef>
                <a:spcPts val="1200"/>
              </a:spcBef>
              <a:spcAft>
                <a:spcPts val="0"/>
              </a:spcAft>
              <a:buSzPts val="2400"/>
              <a:buChar char="•"/>
            </a:pPr>
            <a:r>
              <a:rPr lang="en-GB"/>
              <a:t>Follows the shape of the charge</a:t>
            </a:r>
            <a:endParaRPr/>
          </a:p>
          <a:p>
            <a:pPr indent="0" lvl="4" marL="0" rtl="0" algn="l">
              <a:lnSpc>
                <a:spcPct val="90000"/>
              </a:lnSpc>
              <a:spcBef>
                <a:spcPts val="1200"/>
              </a:spcBef>
              <a:spcAft>
                <a:spcPts val="0"/>
              </a:spcAft>
              <a:buClr>
                <a:schemeClr val="accent1"/>
              </a:buClr>
              <a:buSzPts val="2400"/>
              <a:buNone/>
            </a:pPr>
            <a:r>
              <a:rPr lang="en-GB"/>
              <a:t>Improvements</a:t>
            </a:r>
            <a:endParaRPr/>
          </a:p>
          <a:p>
            <a:pPr indent="-361950" lvl="0" marL="361950" rtl="0" algn="l">
              <a:lnSpc>
                <a:spcPct val="90000"/>
              </a:lnSpc>
              <a:spcBef>
                <a:spcPts val="1200"/>
              </a:spcBef>
              <a:spcAft>
                <a:spcPts val="0"/>
              </a:spcAft>
              <a:buSzPts val="2400"/>
              <a:buChar char="•"/>
            </a:pPr>
            <a:r>
              <a:rPr lang="en-GB"/>
              <a:t>Blocky Signal: Too Small Data Set, add smoothing</a:t>
            </a:r>
            <a:endParaRPr/>
          </a:p>
          <a:p>
            <a:pPr indent="-361950" lvl="0" marL="361950" rtl="0" algn="l">
              <a:lnSpc>
                <a:spcPct val="90000"/>
              </a:lnSpc>
              <a:spcBef>
                <a:spcPts val="1200"/>
              </a:spcBef>
              <a:spcAft>
                <a:spcPts val="0"/>
              </a:spcAft>
              <a:buSzPts val="2400"/>
              <a:buChar char="•"/>
            </a:pPr>
            <a:r>
              <a:rPr lang="en-GB"/>
              <a:t>More Data Points on non-linear parts</a:t>
            </a:r>
            <a:endParaRPr/>
          </a:p>
          <a:p>
            <a:pPr indent="-346710" lvl="0" marL="361950" rtl="0" algn="l">
              <a:lnSpc>
                <a:spcPct val="90000"/>
              </a:lnSpc>
              <a:spcBef>
                <a:spcPts val="1200"/>
              </a:spcBef>
              <a:spcAft>
                <a:spcPts val="0"/>
              </a:spcAft>
              <a:buSzPts val="2160"/>
              <a:buChar char="•"/>
            </a:pPr>
            <a:r>
              <a:rPr lang="en-GB"/>
              <a:t>Better method for data collection</a:t>
            </a:r>
            <a:endParaRPr/>
          </a:p>
          <a:p>
            <a:pPr indent="0" lvl="0" marL="0" rtl="0" algn="l">
              <a:lnSpc>
                <a:spcPct val="90000"/>
              </a:lnSpc>
              <a:spcBef>
                <a:spcPts val="1200"/>
              </a:spcBef>
              <a:spcAft>
                <a:spcPts val="0"/>
              </a:spcAft>
              <a:buSzPts val="2400"/>
              <a:buNone/>
            </a:pPr>
            <a:r>
              <a:t/>
            </a:r>
            <a:endParaRPr/>
          </a:p>
        </p:txBody>
      </p:sp>
      <p:sp>
        <p:nvSpPr>
          <p:cNvPr id="3050" name="Google Shape;3050;p8"/>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p>
            <a:pPr indent="0" lvl="0" marL="0" rtl="0" algn="l">
              <a:lnSpc>
                <a:spcPct val="100000"/>
              </a:lnSpc>
              <a:spcBef>
                <a:spcPts val="0"/>
              </a:spcBef>
              <a:spcAft>
                <a:spcPts val="0"/>
              </a:spcAft>
              <a:buClr>
                <a:schemeClr val="dk2"/>
              </a:buClr>
              <a:buSzPts val="3600"/>
              <a:buFont typeface="Arial"/>
              <a:buNone/>
            </a:pPr>
            <a:r>
              <a:rPr lang="en-GB"/>
              <a:t>Machine Learning Results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4" name="Shape 3054"/>
        <p:cNvGrpSpPr/>
        <p:nvPr/>
      </p:nvGrpSpPr>
      <p:grpSpPr>
        <a:xfrm>
          <a:off x="0" y="0"/>
          <a:ext cx="0" cy="0"/>
          <a:chOff x="0" y="0"/>
          <a:chExt cx="0" cy="0"/>
        </a:xfrm>
      </p:grpSpPr>
      <p:sp>
        <p:nvSpPr>
          <p:cNvPr id="3055" name="Google Shape;3055;p9"/>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3056" name="Google Shape;3056;p9"/>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3057" name="Google Shape;3057;p9"/>
          <p:cNvSpPr txBox="1"/>
          <p:nvPr>
            <p:ph idx="1" type="body"/>
          </p:nvPr>
        </p:nvSpPr>
        <p:spPr>
          <a:xfrm>
            <a:off x="719139" y="1565274"/>
            <a:ext cx="10752136" cy="4435476"/>
          </a:xfrm>
          <a:prstGeom prst="rect">
            <a:avLst/>
          </a:prstGeom>
          <a:noFill/>
          <a:ln>
            <a:noFill/>
          </a:ln>
        </p:spPr>
        <p:txBody>
          <a:bodyPr anchorCtr="0" anchor="t" bIns="0" lIns="0" spcFirstLastPara="1" rIns="0" wrap="square" tIns="0">
            <a:noAutofit/>
          </a:bodyPr>
          <a:lstStyle/>
          <a:p>
            <a:pPr indent="-361950" lvl="0" marL="361950" rtl="0" algn="l">
              <a:lnSpc>
                <a:spcPct val="90000"/>
              </a:lnSpc>
              <a:spcBef>
                <a:spcPts val="1200"/>
              </a:spcBef>
              <a:spcAft>
                <a:spcPts val="0"/>
              </a:spcAft>
              <a:buSzPts val="2400"/>
              <a:buChar char="•"/>
            </a:pPr>
            <a:r>
              <a:rPr lang="en-GB"/>
              <a:t>Redundant temperature sensors and battery cells</a:t>
            </a:r>
            <a:endParaRPr/>
          </a:p>
          <a:p>
            <a:pPr indent="-346710" lvl="0" marL="361950" rtl="0" algn="l">
              <a:lnSpc>
                <a:spcPct val="90000"/>
              </a:lnSpc>
              <a:spcBef>
                <a:spcPts val="1200"/>
              </a:spcBef>
              <a:spcAft>
                <a:spcPts val="0"/>
              </a:spcAft>
              <a:buSzPts val="2160"/>
              <a:buChar char="•"/>
            </a:pPr>
            <a:r>
              <a:rPr lang="en-GB"/>
              <a:t>Add more current flow safety measures like Diodes and Transistors</a:t>
            </a:r>
            <a:endParaRPr/>
          </a:p>
          <a:p>
            <a:pPr indent="-361950" lvl="0" marL="361950" rtl="0" algn="l">
              <a:lnSpc>
                <a:spcPct val="90000"/>
              </a:lnSpc>
              <a:spcBef>
                <a:spcPts val="1200"/>
              </a:spcBef>
              <a:spcAft>
                <a:spcPts val="0"/>
              </a:spcAft>
              <a:buSzPts val="2400"/>
              <a:buChar char="•"/>
            </a:pPr>
            <a:r>
              <a:rPr lang="en-GB"/>
              <a:t>Shielding case to protect against radiation</a:t>
            </a:r>
            <a:endParaRPr/>
          </a:p>
          <a:p>
            <a:pPr indent="-361950" lvl="0" marL="361950" rtl="0" algn="l">
              <a:lnSpc>
                <a:spcPct val="90000"/>
              </a:lnSpc>
              <a:spcBef>
                <a:spcPts val="1200"/>
              </a:spcBef>
              <a:spcAft>
                <a:spcPts val="0"/>
              </a:spcAft>
              <a:buSzPts val="2400"/>
              <a:buChar char="•"/>
            </a:pPr>
            <a:r>
              <a:rPr lang="en-GB"/>
              <a:t>Use hardware better suited for a space application: FPGA instead of a microcontroller</a:t>
            </a:r>
            <a:endParaRPr/>
          </a:p>
          <a:p>
            <a:pPr indent="-361950" lvl="0" marL="361950" rtl="0" algn="l">
              <a:lnSpc>
                <a:spcPct val="90000"/>
              </a:lnSpc>
              <a:spcBef>
                <a:spcPts val="1200"/>
              </a:spcBef>
              <a:spcAft>
                <a:spcPts val="0"/>
              </a:spcAft>
              <a:buSzPts val="2400"/>
              <a:buChar char="•"/>
            </a:pPr>
            <a:r>
              <a:rPr lang="en-GB"/>
              <a:t>More advanced machine learning technique that does for example fault prediction</a:t>
            </a:r>
            <a:endParaRPr/>
          </a:p>
          <a:p>
            <a:pPr indent="0" lvl="0" marL="0" rtl="0" algn="l">
              <a:lnSpc>
                <a:spcPct val="90000"/>
              </a:lnSpc>
              <a:spcBef>
                <a:spcPts val="1200"/>
              </a:spcBef>
              <a:spcAft>
                <a:spcPts val="0"/>
              </a:spcAft>
              <a:buSzPts val="2400"/>
              <a:buNone/>
            </a:pPr>
            <a:r>
              <a:t/>
            </a:r>
            <a:endParaRPr/>
          </a:p>
        </p:txBody>
      </p:sp>
      <p:sp>
        <p:nvSpPr>
          <p:cNvPr id="3058" name="Google Shape;3058;p9"/>
          <p:cNvSpPr txBox="1"/>
          <p:nvPr>
            <p:ph type="title"/>
          </p:nvPr>
        </p:nvSpPr>
        <p:spPr>
          <a:xfrm>
            <a:off x="718666" y="722454"/>
            <a:ext cx="10752610" cy="323409"/>
          </a:xfrm>
          <a:prstGeom prst="rect">
            <a:avLst/>
          </a:prstGeom>
          <a:noFill/>
          <a:ln>
            <a:noFill/>
          </a:ln>
        </p:spPr>
        <p:txBody>
          <a:bodyPr anchorCtr="0" anchor="t" bIns="378000" lIns="0" spcFirstLastPara="1" rIns="0" wrap="square" tIns="0">
            <a:noAutofit/>
          </a:bodyPr>
          <a:lstStyle/>
          <a:p>
            <a:pPr indent="0" lvl="0" marL="0" rtl="0" algn="l">
              <a:lnSpc>
                <a:spcPct val="100000"/>
              </a:lnSpc>
              <a:spcBef>
                <a:spcPts val="0"/>
              </a:spcBef>
              <a:spcAft>
                <a:spcPts val="0"/>
              </a:spcAft>
              <a:buClr>
                <a:schemeClr val="dk2"/>
              </a:buClr>
              <a:buSzPts val="3600"/>
              <a:buFont typeface="Arial"/>
              <a:buNone/>
            </a:pPr>
            <a:r>
              <a:rPr lang="en-GB"/>
              <a:t>Adaptation to real life scenarios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2" name="Shape 3062"/>
        <p:cNvGrpSpPr/>
        <p:nvPr/>
      </p:nvGrpSpPr>
      <p:grpSpPr>
        <a:xfrm>
          <a:off x="0" y="0"/>
          <a:ext cx="0" cy="0"/>
          <a:chOff x="0" y="0"/>
          <a:chExt cx="0" cy="0"/>
        </a:xfrm>
      </p:grpSpPr>
      <p:sp>
        <p:nvSpPr>
          <p:cNvPr id="3063" name="Google Shape;3063;p10"/>
          <p:cNvSpPr txBox="1"/>
          <p:nvPr>
            <p:ph type="title"/>
          </p:nvPr>
        </p:nvSpPr>
        <p:spPr>
          <a:xfrm>
            <a:off x="0" y="-429019"/>
            <a:ext cx="859210" cy="276999"/>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accent1"/>
              </a:buClr>
              <a:buSzPts val="1800"/>
              <a:buFont typeface="Arial"/>
              <a:buNone/>
            </a:pPr>
            <a:r>
              <a:rPr lang="en-GB"/>
              <a:t>Afsluiter</a:t>
            </a:r>
            <a:endParaRPr/>
          </a:p>
        </p:txBody>
      </p:sp>
      <p:sp>
        <p:nvSpPr>
          <p:cNvPr id="3064" name="Google Shape;3064;p10"/>
          <p:cNvSpPr txBox="1"/>
          <p:nvPr>
            <p:ph idx="1" type="body"/>
          </p:nvPr>
        </p:nvSpPr>
        <p:spPr>
          <a:xfrm>
            <a:off x="708163" y="3429000"/>
            <a:ext cx="10752137" cy="1333698"/>
          </a:xfrm>
          <a:prstGeom prst="rect">
            <a:avLst/>
          </a:prstGeom>
          <a:noFill/>
          <a:ln>
            <a:noFill/>
          </a:ln>
        </p:spPr>
        <p:txBody>
          <a:bodyPr anchorCtr="0" anchor="b" bIns="0" lIns="0" spcFirstLastPara="1" rIns="0" wrap="square" tIns="0">
            <a:spAutoFit/>
          </a:bodyPr>
          <a:lstStyle/>
          <a:p>
            <a:pPr indent="0" lvl="0" marL="0" rtl="0" algn="r">
              <a:lnSpc>
                <a:spcPct val="108333"/>
              </a:lnSpc>
              <a:spcBef>
                <a:spcPts val="0"/>
              </a:spcBef>
              <a:spcAft>
                <a:spcPts val="0"/>
              </a:spcAft>
              <a:buSzPts val="5760"/>
              <a:buNone/>
            </a:pPr>
            <a:r>
              <a:rPr lang="en-GB"/>
              <a:t>Thank you for</a:t>
            </a:r>
            <a:endParaRPr/>
          </a:p>
          <a:p>
            <a:pPr indent="0" lvl="0" marL="0" rtl="0" algn="r">
              <a:lnSpc>
                <a:spcPct val="108333"/>
              </a:lnSpc>
              <a:spcBef>
                <a:spcPts val="0"/>
              </a:spcBef>
              <a:spcAft>
                <a:spcPts val="0"/>
              </a:spcAft>
              <a:buSzPts val="5760"/>
              <a:buNone/>
            </a:pPr>
            <a:r>
              <a:rPr lang="en-GB"/>
              <a:t>Your Attention</a:t>
            </a:r>
            <a:endParaRPr/>
          </a:p>
        </p:txBody>
      </p:sp>
      <p:sp>
        <p:nvSpPr>
          <p:cNvPr id="3065" name="Google Shape;3065;p10"/>
          <p:cNvSpPr txBox="1"/>
          <p:nvPr>
            <p:ph idx="2" type="body"/>
          </p:nvPr>
        </p:nvSpPr>
        <p:spPr>
          <a:xfrm>
            <a:off x="708162" y="4882847"/>
            <a:ext cx="10763113" cy="1304973"/>
          </a:xfrm>
          <a:prstGeom prst="rect">
            <a:avLst/>
          </a:prstGeom>
          <a:noFill/>
          <a:ln>
            <a:noFill/>
          </a:ln>
        </p:spPr>
        <p:txBody>
          <a:bodyPr anchorCtr="0" anchor="t" bIns="0" lIns="0" spcFirstLastPara="1" rIns="0" wrap="square" tIns="0">
            <a:spAutoFit/>
          </a:bodyPr>
          <a:lstStyle/>
          <a:p>
            <a:pPr indent="0" lvl="0" marL="0" rtl="0" algn="r">
              <a:lnSpc>
                <a:spcPct val="90000"/>
              </a:lnSpc>
              <a:spcBef>
                <a:spcPts val="0"/>
              </a:spcBef>
              <a:spcAft>
                <a:spcPts val="0"/>
              </a:spcAft>
              <a:buSzPts val="2880"/>
              <a:buFont typeface="Arial"/>
              <a:buNone/>
            </a:pPr>
            <a:r>
              <a:rPr lang="en-GB"/>
              <a:t>Joep Raithel, Ben Cornelisse, </a:t>
            </a:r>
            <a:endParaRPr/>
          </a:p>
          <a:p>
            <a:pPr indent="0" lvl="0" marL="0" rtl="0" algn="r">
              <a:lnSpc>
                <a:spcPct val="90000"/>
              </a:lnSpc>
              <a:spcBef>
                <a:spcPts val="1200"/>
              </a:spcBef>
              <a:spcAft>
                <a:spcPts val="0"/>
              </a:spcAft>
              <a:buSzPts val="2880"/>
              <a:buFont typeface="Arial"/>
              <a:buNone/>
            </a:pPr>
            <a:r>
              <a:rPr lang="en-GB"/>
              <a:t>Arnout Dourleijn, Mario Padron</a:t>
            </a:r>
            <a:endParaRPr/>
          </a:p>
          <a:p>
            <a:pPr indent="0" lvl="0" marL="0" rtl="0" algn="r">
              <a:lnSpc>
                <a:spcPct val="90000"/>
              </a:lnSpc>
              <a:spcBef>
                <a:spcPts val="1200"/>
              </a:spcBef>
              <a:spcAft>
                <a:spcPts val="0"/>
              </a:spcAft>
              <a:buSzPts val="2880"/>
              <a:buNone/>
            </a:pPr>
            <a:r>
              <a:t/>
            </a:r>
            <a:endParaRPr/>
          </a:p>
        </p:txBody>
      </p:sp>
      <p:sp>
        <p:nvSpPr>
          <p:cNvPr id="3066" name="Google Shape;3066;p10"/>
          <p:cNvSpPr txBox="1"/>
          <p:nvPr>
            <p:ph idx="10" type="dt"/>
          </p:nvPr>
        </p:nvSpPr>
        <p:spPr>
          <a:xfrm>
            <a:off x="10705040" y="5813671"/>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8" name="Shape 2938"/>
        <p:cNvGrpSpPr/>
        <p:nvPr/>
      </p:nvGrpSpPr>
      <p:grpSpPr>
        <a:xfrm>
          <a:off x="0" y="0"/>
          <a:ext cx="0" cy="0"/>
          <a:chOff x="0" y="0"/>
          <a:chExt cx="0" cy="0"/>
        </a:xfrm>
      </p:grpSpPr>
      <p:sp>
        <p:nvSpPr>
          <p:cNvPr id="2939" name="Google Shape;2939;p2"/>
          <p:cNvSpPr txBox="1"/>
          <p:nvPr>
            <p:ph type="title"/>
          </p:nvPr>
        </p:nvSpPr>
        <p:spPr>
          <a:xfrm>
            <a:off x="0" y="-461002"/>
            <a:ext cx="666849" cy="276999"/>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accent1"/>
              </a:buClr>
              <a:buSzPts val="1800"/>
              <a:buFont typeface="Arial"/>
              <a:buNone/>
            </a:pPr>
            <a:r>
              <a:rPr lang="en-GB"/>
              <a:t>Quote</a:t>
            </a:r>
            <a:endParaRPr/>
          </a:p>
        </p:txBody>
      </p:sp>
      <p:sp>
        <p:nvSpPr>
          <p:cNvPr id="2940" name="Google Shape;2940;p2"/>
          <p:cNvSpPr txBox="1"/>
          <p:nvPr>
            <p:ph idx="1" type="body"/>
          </p:nvPr>
        </p:nvSpPr>
        <p:spPr>
          <a:xfrm>
            <a:off x="719138" y="719138"/>
            <a:ext cx="10752137" cy="5281612"/>
          </a:xfrm>
          <a:prstGeom prst="rect">
            <a:avLst/>
          </a:prstGeom>
          <a:noFill/>
          <a:ln>
            <a:noFill/>
          </a:ln>
        </p:spPr>
        <p:txBody>
          <a:bodyPr anchorCtr="0" anchor="ctr" bIns="0" lIns="0" spcFirstLastPara="1" rIns="0" wrap="square" tIns="0">
            <a:normAutofit/>
          </a:bodyPr>
          <a:lstStyle/>
          <a:p>
            <a:pPr indent="0" lvl="0" marL="0" rtl="0" algn="ctr">
              <a:lnSpc>
                <a:spcPct val="108333"/>
              </a:lnSpc>
              <a:spcBef>
                <a:spcPts val="0"/>
              </a:spcBef>
              <a:spcAft>
                <a:spcPts val="0"/>
              </a:spcAft>
              <a:buSzPts val="5760"/>
              <a:buNone/>
            </a:pPr>
            <a:r>
              <a:rPr lang="en-GB">
                <a:solidFill>
                  <a:schemeClr val="dk2"/>
                </a:solidFill>
              </a:rPr>
              <a:t>Designing for safety and redundancy when using batteries in hazardous environments</a:t>
            </a:r>
            <a:endParaRPr/>
          </a:p>
        </p:txBody>
      </p:sp>
      <p:sp>
        <p:nvSpPr>
          <p:cNvPr id="2941" name="Google Shape;2941;p2"/>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2942" name="Google Shape;2942;p2"/>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sp>
        <p:nvSpPr>
          <p:cNvPr id="2948" name="Google Shape;2948;g2e2e409f1de_0_17"/>
          <p:cNvSpPr txBox="1"/>
          <p:nvPr>
            <p:ph idx="12" type="sldNum"/>
          </p:nvPr>
        </p:nvSpPr>
        <p:spPr>
          <a:xfrm>
            <a:off x="11178464" y="6405669"/>
            <a:ext cx="291300" cy="184800"/>
          </a:xfrm>
          <a:prstGeom prst="rect">
            <a:avLst/>
          </a:prstGeom>
        </p:spPr>
        <p:txBody>
          <a:bodyPr anchorCtr="0" anchor="ctr"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949" name="Google Shape;2949;g2e2e409f1de_0_17"/>
          <p:cNvSpPr txBox="1"/>
          <p:nvPr>
            <p:ph type="title"/>
          </p:nvPr>
        </p:nvSpPr>
        <p:spPr>
          <a:xfrm>
            <a:off x="5354576" y="338150"/>
            <a:ext cx="6115200" cy="323700"/>
          </a:xfrm>
          <a:prstGeom prst="rect">
            <a:avLst/>
          </a:prstGeom>
        </p:spPr>
        <p:txBody>
          <a:bodyPr anchorCtr="0" anchor="t" bIns="378000" lIns="0" spcFirstLastPara="1" rIns="0" wrap="square" tIns="0">
            <a:noAutofit/>
          </a:bodyPr>
          <a:lstStyle/>
          <a:p>
            <a:pPr indent="0" lvl="0" marL="0" rtl="0" algn="l">
              <a:spcBef>
                <a:spcPts val="0"/>
              </a:spcBef>
              <a:spcAft>
                <a:spcPts val="0"/>
              </a:spcAft>
              <a:buNone/>
            </a:pPr>
            <a:r>
              <a:rPr lang="en-GB"/>
              <a:t>System Requirements</a:t>
            </a:r>
            <a:endParaRPr/>
          </a:p>
        </p:txBody>
      </p:sp>
      <p:graphicFrame>
        <p:nvGraphicFramePr>
          <p:cNvPr id="2950" name="Google Shape;2950;g2e2e409f1de_0_17"/>
          <p:cNvGraphicFramePr/>
          <p:nvPr/>
        </p:nvGraphicFramePr>
        <p:xfrm>
          <a:off x="1028700" y="1104900"/>
          <a:ext cx="3000000" cy="3000000"/>
        </p:xfrm>
        <a:graphic>
          <a:graphicData uri="http://schemas.openxmlformats.org/drawingml/2006/table">
            <a:tbl>
              <a:tblPr>
                <a:noFill/>
                <a:tableStyleId>{5BCAA09A-D308-414E-960F-64628CE24B7E}</a:tableStyleId>
              </a:tblPr>
              <a:tblGrid>
                <a:gridCol w="1938625"/>
                <a:gridCol w="8348375"/>
              </a:tblGrid>
              <a:tr h="381000">
                <a:tc>
                  <a:txBody>
                    <a:bodyPr/>
                    <a:lstStyle/>
                    <a:p>
                      <a:pPr indent="0" lvl="0" marL="0" rtl="0" algn="l">
                        <a:spcBef>
                          <a:spcPts val="0"/>
                        </a:spcBef>
                        <a:spcAft>
                          <a:spcPts val="0"/>
                        </a:spcAft>
                        <a:buNone/>
                      </a:pPr>
                      <a:r>
                        <a:rPr lang="en-GB" sz="1300">
                          <a:solidFill>
                            <a:schemeClr val="dk1"/>
                          </a:solidFill>
                        </a:rPr>
                        <a:t>REQ-SYS-001</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GB" sz="1300">
                          <a:solidFill>
                            <a:schemeClr val="dk1"/>
                          </a:solidFill>
                        </a:rPr>
                        <a:t>The system shall measure the capacity of a single battery cell.</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1"/>
                          </a:solidFill>
                        </a:rPr>
                        <a:t>REQ-SYS-002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GB" sz="1300">
                          <a:solidFill>
                            <a:schemeClr val="dk1"/>
                          </a:solidFill>
                        </a:rPr>
                        <a:t>The system shall include a state-of-charge (SOC) estimation algorithm to provide accurate battery charge status.</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1"/>
                          </a:solidFill>
                        </a:rPr>
                        <a:t>REQ-SYS-003</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GB" sz="1300">
                          <a:solidFill>
                            <a:schemeClr val="dk1"/>
                          </a:solidFill>
                        </a:rPr>
                        <a:t>The system shall measure the voltage of an individual battery cell.</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REQ-SYS-004</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GB" sz="1300">
                          <a:solidFill>
                            <a:schemeClr val="dk1"/>
                          </a:solidFill>
                        </a:rPr>
                        <a:t>The system shall measure the output current of the battery.</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1"/>
                          </a:solidFill>
                        </a:rPr>
                        <a:t>REQ-SYS-005</a:t>
                      </a:r>
                      <a:endParaRPr sz="13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measure the temperature of an individual battery cell.</a:t>
                      </a:r>
                      <a:endParaRPr sz="13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REQ-SYS-006</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include a current limitation mechanism to prevent excessive current flow.</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REQ-SYS-007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prevent currents larger than -50 mA from flowing back into the battery system.</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sz="1300">
                          <a:solidFill>
                            <a:schemeClr val="dk1"/>
                          </a:solidFill>
                        </a:rPr>
                        <a:t>REQ-SYS-008</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be able to control the power supply to the loads, allowing or shutting down power as needed.</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1"/>
                          </a:solidFill>
                        </a:rPr>
                        <a:t>REQ-SYS-009</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Battery Management System shall be powered by an independent source.</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REQ-SYS-010</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contain an LCD display that showcases important messages</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sz="1300">
                          <a:solidFill>
                            <a:schemeClr val="dk1"/>
                          </a:solidFill>
                        </a:rPr>
                        <a:t>REQ-SYS-011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use an Arduino UNO board as the microcontroller.</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WISH</a:t>
                      </a:r>
                      <a:r>
                        <a:rPr lang="en-GB" sz="1300">
                          <a:solidFill>
                            <a:schemeClr val="dk1"/>
                          </a:solidFill>
                        </a:rPr>
                        <a:t>-SYS-003</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The system shall incorporate redundancy into each wiring connection to ensure reliability and fault tolerance.</a:t>
                      </a:r>
                      <a:endParaRPr sz="1300">
                        <a:solidFill>
                          <a:schemeClr val="dk1"/>
                        </a:solidFill>
                      </a:endParaRPr>
                    </a:p>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5" name="Shape 2955"/>
        <p:cNvGrpSpPr/>
        <p:nvPr/>
      </p:nvGrpSpPr>
      <p:grpSpPr>
        <a:xfrm>
          <a:off x="0" y="0"/>
          <a:ext cx="0" cy="0"/>
          <a:chOff x="0" y="0"/>
          <a:chExt cx="0" cy="0"/>
        </a:xfrm>
      </p:grpSpPr>
      <p:sp>
        <p:nvSpPr>
          <p:cNvPr id="2956" name="Google Shape;2956;g2e2e409f1de_0_90"/>
          <p:cNvSpPr txBox="1"/>
          <p:nvPr>
            <p:ph idx="12" type="sldNum"/>
          </p:nvPr>
        </p:nvSpPr>
        <p:spPr>
          <a:xfrm>
            <a:off x="11178464" y="6405669"/>
            <a:ext cx="291300" cy="184800"/>
          </a:xfrm>
          <a:prstGeom prst="rect">
            <a:avLst/>
          </a:prstGeom>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2957" name="Google Shape;2957;g2e2e409f1de_0_90"/>
          <p:cNvSpPr txBox="1"/>
          <p:nvPr>
            <p:ph type="title"/>
          </p:nvPr>
        </p:nvSpPr>
        <p:spPr>
          <a:xfrm>
            <a:off x="3025500" y="722450"/>
            <a:ext cx="8444400" cy="323700"/>
          </a:xfrm>
          <a:prstGeom prst="rect">
            <a:avLst/>
          </a:prstGeom>
        </p:spPr>
        <p:txBody>
          <a:bodyPr anchorCtr="0" anchor="t" bIns="378000" lIns="0" spcFirstLastPara="1" rIns="0" wrap="square" tIns="0">
            <a:noAutofit/>
          </a:bodyPr>
          <a:lstStyle/>
          <a:p>
            <a:pPr indent="0" lvl="0" marL="0" rtl="0" algn="l">
              <a:spcBef>
                <a:spcPts val="0"/>
              </a:spcBef>
              <a:spcAft>
                <a:spcPts val="0"/>
              </a:spcAft>
              <a:buNone/>
            </a:pPr>
            <a:r>
              <a:rPr lang="en-GB"/>
              <a:t>Safety &amp; </a:t>
            </a:r>
            <a:r>
              <a:rPr lang="en-GB"/>
              <a:t>Redundancy</a:t>
            </a:r>
            <a:r>
              <a:rPr lang="en-GB"/>
              <a:t> </a:t>
            </a:r>
            <a:r>
              <a:rPr lang="en-GB"/>
              <a:t>Requirements</a:t>
            </a:r>
            <a:endParaRPr/>
          </a:p>
        </p:txBody>
      </p:sp>
      <p:graphicFrame>
        <p:nvGraphicFramePr>
          <p:cNvPr id="2958" name="Google Shape;2958;g2e2e409f1de_0_90"/>
          <p:cNvGraphicFramePr/>
          <p:nvPr/>
        </p:nvGraphicFramePr>
        <p:xfrm>
          <a:off x="952500" y="1714500"/>
          <a:ext cx="3000000" cy="3000000"/>
        </p:xfrm>
        <a:graphic>
          <a:graphicData uri="http://schemas.openxmlformats.org/drawingml/2006/table">
            <a:tbl>
              <a:tblPr>
                <a:noFill/>
                <a:tableStyleId>{5BCAA09A-D308-414E-960F-64628CE24B7E}</a:tableStyleId>
              </a:tblPr>
              <a:tblGrid>
                <a:gridCol w="1938625"/>
                <a:gridCol w="8348375"/>
              </a:tblGrid>
              <a:tr h="381000">
                <a:tc>
                  <a:txBody>
                    <a:bodyPr/>
                    <a:lstStyle/>
                    <a:p>
                      <a:pPr indent="0" lvl="0" marL="0" rtl="0" algn="l">
                        <a:spcBef>
                          <a:spcPts val="0"/>
                        </a:spcBef>
                        <a:spcAft>
                          <a:spcPts val="0"/>
                        </a:spcAft>
                        <a:buNone/>
                      </a:pPr>
                      <a:r>
                        <a:rPr lang="en-GB" sz="1300">
                          <a:solidFill>
                            <a:schemeClr val="dk1"/>
                          </a:solidFill>
                        </a:rPr>
                        <a:t>REQ-SAF-001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contain an overvoltage protection mechanism to prevent damage.</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REQ-SAF-002</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detect if the voltage of the battery is too low.</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REQ-SAF-002</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be able to estimate the battery health accurately even if one current sensor fails.</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REQ-SAF-003</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include an emergency shutdown feature that can be activated in the event of critical failures.</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REQ-RED-001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current and voltage measuring system shall contain no single points of failure</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REQ-RED-004</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shutdown in case of </a:t>
                      </a:r>
                      <a:r>
                        <a:rPr lang="en-GB" sz="1300">
                          <a:solidFill>
                            <a:schemeClr val="dk1"/>
                          </a:solidFill>
                        </a:rPr>
                        <a:t>excessive</a:t>
                      </a:r>
                      <a:r>
                        <a:rPr lang="en-GB" sz="1300">
                          <a:solidFill>
                            <a:schemeClr val="dk1"/>
                          </a:solidFill>
                        </a:rPr>
                        <a:t> temperature.</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REQ-RED-002</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identify and report faults within the battery or its components.</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REQ-ML-001</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system shall feature machine learning algorithms to estimate state of charge</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3" name="Shape 2963"/>
        <p:cNvGrpSpPr/>
        <p:nvPr/>
      </p:nvGrpSpPr>
      <p:grpSpPr>
        <a:xfrm>
          <a:off x="0" y="0"/>
          <a:ext cx="0" cy="0"/>
          <a:chOff x="0" y="0"/>
          <a:chExt cx="0" cy="0"/>
        </a:xfrm>
      </p:grpSpPr>
      <p:sp>
        <p:nvSpPr>
          <p:cNvPr id="2964" name="Google Shape;2964;g2e2e409f1de_0_102"/>
          <p:cNvSpPr txBox="1"/>
          <p:nvPr>
            <p:ph idx="12" type="sldNum"/>
          </p:nvPr>
        </p:nvSpPr>
        <p:spPr>
          <a:xfrm>
            <a:off x="11178464" y="6405669"/>
            <a:ext cx="291300" cy="184800"/>
          </a:xfrm>
          <a:prstGeom prst="rect">
            <a:avLst/>
          </a:prstGeom>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2965" name="Google Shape;2965;g2e2e409f1de_0_102"/>
          <p:cNvSpPr txBox="1"/>
          <p:nvPr>
            <p:ph type="title"/>
          </p:nvPr>
        </p:nvSpPr>
        <p:spPr>
          <a:xfrm>
            <a:off x="5094226" y="722450"/>
            <a:ext cx="6375600" cy="323700"/>
          </a:xfrm>
          <a:prstGeom prst="rect">
            <a:avLst/>
          </a:prstGeom>
        </p:spPr>
        <p:txBody>
          <a:bodyPr anchorCtr="0" anchor="t" bIns="378000" lIns="0" spcFirstLastPara="1" rIns="0" wrap="square" tIns="0">
            <a:noAutofit/>
          </a:bodyPr>
          <a:lstStyle/>
          <a:p>
            <a:pPr indent="0" lvl="0" marL="0" rtl="0" algn="l">
              <a:spcBef>
                <a:spcPts val="0"/>
              </a:spcBef>
              <a:spcAft>
                <a:spcPts val="0"/>
              </a:spcAft>
              <a:buNone/>
            </a:pPr>
            <a:r>
              <a:rPr lang="en-GB"/>
              <a:t>LCD Display </a:t>
            </a:r>
            <a:r>
              <a:rPr lang="en-GB"/>
              <a:t>Requirements</a:t>
            </a:r>
            <a:endParaRPr/>
          </a:p>
        </p:txBody>
      </p:sp>
      <p:graphicFrame>
        <p:nvGraphicFramePr>
          <p:cNvPr id="2966" name="Google Shape;2966;g2e2e409f1de_0_102"/>
          <p:cNvGraphicFramePr/>
          <p:nvPr/>
        </p:nvGraphicFramePr>
        <p:xfrm>
          <a:off x="952500" y="1714500"/>
          <a:ext cx="3000000" cy="3000000"/>
        </p:xfrm>
        <a:graphic>
          <a:graphicData uri="http://schemas.openxmlformats.org/drawingml/2006/table">
            <a:tbl>
              <a:tblPr>
                <a:noFill/>
                <a:tableStyleId>{5BCAA09A-D308-414E-960F-64628CE24B7E}</a:tableStyleId>
              </a:tblPr>
              <a:tblGrid>
                <a:gridCol w="1938625"/>
                <a:gridCol w="8348375"/>
              </a:tblGrid>
              <a:tr h="381000">
                <a:tc>
                  <a:txBody>
                    <a:bodyPr/>
                    <a:lstStyle/>
                    <a:p>
                      <a:pPr indent="0" lvl="0" marL="0" rtl="0" algn="l">
                        <a:spcBef>
                          <a:spcPts val="0"/>
                        </a:spcBef>
                        <a:spcAft>
                          <a:spcPts val="0"/>
                        </a:spcAft>
                        <a:buNone/>
                      </a:pPr>
                      <a:r>
                        <a:rPr lang="en-GB" sz="1300">
                          <a:solidFill>
                            <a:schemeClr val="dk1"/>
                          </a:solidFill>
                        </a:rPr>
                        <a:t>REQ-LCD-001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alternate between different screens to showcase all relevant information.</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REQ-LCD-002</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showcase the operational mode (nominal, fault, or error).</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REQ-LCD-003</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showcase the current through each current sensor during nominal operation</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REQ-LCD-004</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showcase the voltage measured by each current sensor during nominal operation</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REQ-LCD-005</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showcase the SoC estimation during nominal operation</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REQ-LCD-006</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showcase the detected faults or errors.</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rPr>
                        <a:t>REQ-LCD-007</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rPr>
                        <a:t>The LCD Display shall be powered by the Arduino Boards</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pic>
        <p:nvPicPr>
          <p:cNvPr id="2972" name="Google Shape;2972;g2e2e409f1de_0_120"/>
          <p:cNvPicPr preferRelativeResize="0"/>
          <p:nvPr>
            <p:ph idx="2" type="pic"/>
          </p:nvPr>
        </p:nvPicPr>
        <p:blipFill rotWithShape="1">
          <a:blip r:embed="rId3">
            <a:alphaModFix/>
          </a:blip>
          <a:srcRect b="24684" l="0" r="0" t="24689"/>
          <a:stretch/>
        </p:blipFill>
        <p:spPr>
          <a:xfrm>
            <a:off x="0" y="0"/>
            <a:ext cx="6096001" cy="6858000"/>
          </a:xfrm>
          <a:prstGeom prst="rect">
            <a:avLst/>
          </a:prstGeom>
        </p:spPr>
      </p:pic>
      <p:sp>
        <p:nvSpPr>
          <p:cNvPr id="2973" name="Google Shape;2973;g2e2e409f1de_0_120"/>
          <p:cNvSpPr txBox="1"/>
          <p:nvPr>
            <p:ph idx="1" type="body"/>
          </p:nvPr>
        </p:nvSpPr>
        <p:spPr>
          <a:xfrm>
            <a:off x="6813763" y="1569104"/>
            <a:ext cx="4656000" cy="44316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i="1" lang="en-GB" u="sng"/>
              <a:t>1st Iteration:</a:t>
            </a:r>
            <a:endParaRPr i="1" u="sng"/>
          </a:p>
          <a:p>
            <a:pPr indent="0" lvl="0" marL="0" rtl="0" algn="l">
              <a:spcBef>
                <a:spcPts val="600"/>
              </a:spcBef>
              <a:spcAft>
                <a:spcPts val="0"/>
              </a:spcAft>
              <a:buNone/>
            </a:pPr>
            <a:r>
              <a:rPr lang="en-GB"/>
              <a:t>	Single Arduino board</a:t>
            </a:r>
            <a:endParaRPr/>
          </a:p>
          <a:p>
            <a:pPr indent="0" lvl="0" marL="0" rtl="0" algn="l">
              <a:spcBef>
                <a:spcPts val="600"/>
              </a:spcBef>
              <a:spcAft>
                <a:spcPts val="0"/>
              </a:spcAft>
              <a:buNone/>
            </a:pPr>
            <a:r>
              <a:rPr lang="en-GB"/>
              <a:t>	Single LED always on</a:t>
            </a:r>
            <a:endParaRPr/>
          </a:p>
          <a:p>
            <a:pPr indent="0" lvl="0" marL="0" rtl="0" algn="l">
              <a:spcBef>
                <a:spcPts val="600"/>
              </a:spcBef>
              <a:spcAft>
                <a:spcPts val="0"/>
              </a:spcAft>
              <a:buNone/>
            </a:pPr>
            <a:r>
              <a:rPr lang="en-GB"/>
              <a:t>	Single Current Sensor</a:t>
            </a:r>
            <a:endParaRPr/>
          </a:p>
          <a:p>
            <a:pPr indent="0" lvl="0" marL="0" rtl="0" algn="l">
              <a:spcBef>
                <a:spcPts val="600"/>
              </a:spcBef>
              <a:spcAft>
                <a:spcPts val="600"/>
              </a:spcAft>
              <a:buNone/>
            </a:pPr>
            <a:r>
              <a:rPr lang="en-GB"/>
              <a:t>	</a:t>
            </a:r>
            <a:endParaRPr/>
          </a:p>
        </p:txBody>
      </p:sp>
      <p:sp>
        <p:nvSpPr>
          <p:cNvPr id="2974" name="Google Shape;2974;g2e2e409f1de_0_120"/>
          <p:cNvSpPr txBox="1"/>
          <p:nvPr>
            <p:ph idx="12" type="sldNum"/>
          </p:nvPr>
        </p:nvSpPr>
        <p:spPr>
          <a:xfrm>
            <a:off x="11178464" y="6405669"/>
            <a:ext cx="291300" cy="184800"/>
          </a:xfrm>
          <a:prstGeom prst="rect">
            <a:avLst/>
          </a:prstGeom>
        </p:spPr>
        <p:txBody>
          <a:bodyPr anchorCtr="0" anchor="ctr"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975" name="Google Shape;2975;g2e2e409f1de_0_120"/>
          <p:cNvSpPr txBox="1"/>
          <p:nvPr>
            <p:ph type="title"/>
          </p:nvPr>
        </p:nvSpPr>
        <p:spPr>
          <a:xfrm>
            <a:off x="6814198" y="722454"/>
            <a:ext cx="4655700" cy="323700"/>
          </a:xfrm>
          <a:prstGeom prst="rect">
            <a:avLst/>
          </a:prstGeom>
        </p:spPr>
        <p:txBody>
          <a:bodyPr anchorCtr="0" anchor="t" bIns="378000" lIns="0" spcFirstLastPara="1" rIns="0" wrap="square" tIns="0">
            <a:noAutofit/>
          </a:bodyPr>
          <a:lstStyle/>
          <a:p>
            <a:pPr indent="0" lvl="0" marL="0" rtl="0" algn="l">
              <a:spcBef>
                <a:spcPts val="0"/>
              </a:spcBef>
              <a:spcAft>
                <a:spcPts val="0"/>
              </a:spcAft>
              <a:buNone/>
            </a:pPr>
            <a:r>
              <a:rPr lang="en-GB"/>
              <a:t>The design process</a:t>
            </a:r>
            <a:endParaRPr/>
          </a:p>
        </p:txBody>
      </p:sp>
      <p:sp>
        <p:nvSpPr>
          <p:cNvPr id="2976" name="Google Shape;2976;g2e2e409f1de_0_120"/>
          <p:cNvSpPr txBox="1"/>
          <p:nvPr>
            <p:ph idx="3" type="body"/>
          </p:nvPr>
        </p:nvSpPr>
        <p:spPr>
          <a:xfrm>
            <a:off x="0" y="4094329"/>
            <a:ext cx="6096000" cy="2763600"/>
          </a:xfrm>
          <a:prstGeom prst="rect">
            <a:avLst/>
          </a:prstGeom>
        </p:spPr>
        <p:txBody>
          <a:bodyPr anchorCtr="0" anchor="t" bIns="0" lIns="0" spcFirstLastPara="1" rIns="0" wrap="square" tIns="0">
            <a:noAutofit/>
          </a:bodyPr>
          <a:lstStyle/>
          <a:p>
            <a:pPr indent="0" lvl="0" marL="0" rtl="0" algn="l">
              <a:spcBef>
                <a:spcPts val="600"/>
              </a:spcBef>
              <a:spcAft>
                <a:spcPts val="600"/>
              </a:spcAft>
              <a:buNone/>
            </a:pPr>
            <a:r>
              <a:t/>
            </a:r>
            <a:endParaRPr/>
          </a:p>
        </p:txBody>
      </p:sp>
      <p:sp>
        <p:nvSpPr>
          <p:cNvPr id="2977" name="Google Shape;2977;g2e2e409f1de_0_120"/>
          <p:cNvSpPr txBox="1"/>
          <p:nvPr>
            <p:ph idx="4" type="body"/>
          </p:nvPr>
        </p:nvSpPr>
        <p:spPr>
          <a:xfrm>
            <a:off x="720362" y="6216736"/>
            <a:ext cx="961200" cy="381600"/>
          </a:xfrm>
          <a:prstGeom prst="rect">
            <a:avLst/>
          </a:prstGeom>
        </p:spPr>
        <p:txBody>
          <a:bodyPr anchorCtr="0" anchor="t" bIns="0" lIns="0" spcFirstLastPara="1" rIns="0" wrap="square" tIns="0">
            <a:noAutofit/>
          </a:bodyPr>
          <a:lstStyle/>
          <a:p>
            <a:pPr indent="0" lvl="0" marL="0" rtl="0" algn="l">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2" name="Shape 2982"/>
        <p:cNvGrpSpPr/>
        <p:nvPr/>
      </p:nvGrpSpPr>
      <p:grpSpPr>
        <a:xfrm>
          <a:off x="0" y="0"/>
          <a:ext cx="0" cy="0"/>
          <a:chOff x="0" y="0"/>
          <a:chExt cx="0" cy="0"/>
        </a:xfrm>
      </p:grpSpPr>
      <p:pic>
        <p:nvPicPr>
          <p:cNvPr id="2983" name="Google Shape;2983;g2e2e409f1de_0_140"/>
          <p:cNvPicPr preferRelativeResize="0"/>
          <p:nvPr>
            <p:ph idx="2" type="pic"/>
          </p:nvPr>
        </p:nvPicPr>
        <p:blipFill rotWithShape="1">
          <a:blip r:embed="rId3">
            <a:alphaModFix/>
          </a:blip>
          <a:srcRect b="24684" l="0" r="0" t="24689"/>
          <a:stretch/>
        </p:blipFill>
        <p:spPr>
          <a:xfrm>
            <a:off x="0" y="0"/>
            <a:ext cx="6096001" cy="6858000"/>
          </a:xfrm>
          <a:prstGeom prst="rect">
            <a:avLst/>
          </a:prstGeom>
        </p:spPr>
      </p:pic>
      <p:sp>
        <p:nvSpPr>
          <p:cNvPr id="2984" name="Google Shape;2984;g2e2e409f1de_0_140"/>
          <p:cNvSpPr txBox="1"/>
          <p:nvPr>
            <p:ph idx="1" type="body"/>
          </p:nvPr>
        </p:nvSpPr>
        <p:spPr>
          <a:xfrm>
            <a:off x="6813763" y="1569104"/>
            <a:ext cx="4656000" cy="44316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i="1" lang="en-GB" u="sng"/>
              <a:t>1st Iteration:</a:t>
            </a:r>
            <a:endParaRPr i="1" u="sng"/>
          </a:p>
          <a:p>
            <a:pPr indent="0" lvl="0" marL="0" rtl="0" algn="l">
              <a:spcBef>
                <a:spcPts val="600"/>
              </a:spcBef>
              <a:spcAft>
                <a:spcPts val="0"/>
              </a:spcAft>
              <a:buNone/>
            </a:pPr>
            <a:r>
              <a:rPr lang="en-GB"/>
              <a:t>	Single Arduino board</a:t>
            </a:r>
            <a:endParaRPr/>
          </a:p>
          <a:p>
            <a:pPr indent="0" lvl="0" marL="0" rtl="0" algn="l">
              <a:spcBef>
                <a:spcPts val="600"/>
              </a:spcBef>
              <a:spcAft>
                <a:spcPts val="0"/>
              </a:spcAft>
              <a:buNone/>
            </a:pPr>
            <a:r>
              <a:rPr lang="en-GB"/>
              <a:t>	Single LED always on</a:t>
            </a:r>
            <a:endParaRPr/>
          </a:p>
          <a:p>
            <a:pPr indent="0" lvl="0" marL="0" rtl="0" algn="l">
              <a:spcBef>
                <a:spcPts val="600"/>
              </a:spcBef>
              <a:spcAft>
                <a:spcPts val="0"/>
              </a:spcAft>
              <a:buNone/>
            </a:pPr>
            <a:r>
              <a:rPr lang="en-GB"/>
              <a:t>	Single Current Sensor</a:t>
            </a:r>
            <a:endParaRPr/>
          </a:p>
          <a:p>
            <a:pPr indent="-381000" lvl="0" marL="457200" rtl="0" algn="l">
              <a:spcBef>
                <a:spcPts val="600"/>
              </a:spcBef>
              <a:spcAft>
                <a:spcPts val="0"/>
              </a:spcAft>
              <a:buSzPts val="2400"/>
              <a:buChar char="-"/>
            </a:pPr>
            <a:r>
              <a:rPr i="1" lang="en-GB" u="sng"/>
              <a:t>2nd Iteration:</a:t>
            </a:r>
            <a:endParaRPr i="1" u="sng"/>
          </a:p>
          <a:p>
            <a:pPr indent="0" lvl="0" marL="457200" rtl="0" algn="l">
              <a:spcBef>
                <a:spcPts val="600"/>
              </a:spcBef>
              <a:spcAft>
                <a:spcPts val="0"/>
              </a:spcAft>
              <a:buNone/>
            </a:pPr>
            <a:r>
              <a:rPr lang="en-GB"/>
              <a:t>Single Arduino board</a:t>
            </a:r>
            <a:endParaRPr/>
          </a:p>
          <a:p>
            <a:pPr indent="0" lvl="0" marL="457200" rtl="0" algn="l">
              <a:spcBef>
                <a:spcPts val="600"/>
              </a:spcBef>
              <a:spcAft>
                <a:spcPts val="0"/>
              </a:spcAft>
              <a:buNone/>
            </a:pPr>
            <a:r>
              <a:rPr lang="en-GB"/>
              <a:t>3 LED’s Controlled as a group</a:t>
            </a:r>
            <a:endParaRPr/>
          </a:p>
          <a:p>
            <a:pPr indent="0" lvl="0" marL="457200" rtl="0" algn="l">
              <a:spcBef>
                <a:spcPts val="600"/>
              </a:spcBef>
              <a:spcAft>
                <a:spcPts val="0"/>
              </a:spcAft>
              <a:buNone/>
            </a:pPr>
            <a:r>
              <a:rPr lang="en-GB"/>
              <a:t>3 Current Sensors</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GB"/>
              <a:t>	</a:t>
            </a:r>
            <a:endParaRPr/>
          </a:p>
        </p:txBody>
      </p:sp>
      <p:sp>
        <p:nvSpPr>
          <p:cNvPr id="2985" name="Google Shape;2985;g2e2e409f1de_0_140"/>
          <p:cNvSpPr txBox="1"/>
          <p:nvPr>
            <p:ph idx="12" type="sldNum"/>
          </p:nvPr>
        </p:nvSpPr>
        <p:spPr>
          <a:xfrm>
            <a:off x="11178464" y="6405669"/>
            <a:ext cx="291300" cy="184800"/>
          </a:xfrm>
          <a:prstGeom prst="rect">
            <a:avLst/>
          </a:prstGeom>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2986" name="Google Shape;2986;g2e2e409f1de_0_140"/>
          <p:cNvSpPr txBox="1"/>
          <p:nvPr>
            <p:ph type="title"/>
          </p:nvPr>
        </p:nvSpPr>
        <p:spPr>
          <a:xfrm>
            <a:off x="6814198" y="722454"/>
            <a:ext cx="4655700" cy="323700"/>
          </a:xfrm>
          <a:prstGeom prst="rect">
            <a:avLst/>
          </a:prstGeom>
        </p:spPr>
        <p:txBody>
          <a:bodyPr anchorCtr="0" anchor="t" bIns="378000" lIns="0" spcFirstLastPara="1" rIns="0" wrap="square" tIns="0">
            <a:noAutofit/>
          </a:bodyPr>
          <a:lstStyle/>
          <a:p>
            <a:pPr indent="0" lvl="0" marL="0" rtl="0" algn="l">
              <a:spcBef>
                <a:spcPts val="0"/>
              </a:spcBef>
              <a:spcAft>
                <a:spcPts val="0"/>
              </a:spcAft>
              <a:buNone/>
            </a:pPr>
            <a:r>
              <a:rPr lang="en-GB"/>
              <a:t>The design process</a:t>
            </a:r>
            <a:endParaRPr/>
          </a:p>
        </p:txBody>
      </p:sp>
      <p:sp>
        <p:nvSpPr>
          <p:cNvPr id="2987" name="Google Shape;2987;g2e2e409f1de_0_140"/>
          <p:cNvSpPr txBox="1"/>
          <p:nvPr>
            <p:ph idx="3" type="body"/>
          </p:nvPr>
        </p:nvSpPr>
        <p:spPr>
          <a:xfrm>
            <a:off x="0" y="4094329"/>
            <a:ext cx="6096000" cy="2763600"/>
          </a:xfrm>
          <a:prstGeom prst="rect">
            <a:avLst/>
          </a:prstGeom>
        </p:spPr>
        <p:txBody>
          <a:bodyPr anchorCtr="0" anchor="t" bIns="0" lIns="0" spcFirstLastPara="1" rIns="0" wrap="square" tIns="0">
            <a:noAutofit/>
          </a:bodyPr>
          <a:lstStyle/>
          <a:p>
            <a:pPr indent="0" lvl="0" marL="0" rtl="0" algn="l">
              <a:spcBef>
                <a:spcPts val="600"/>
              </a:spcBef>
              <a:spcAft>
                <a:spcPts val="600"/>
              </a:spcAft>
              <a:buNone/>
            </a:pPr>
            <a:r>
              <a:t/>
            </a:r>
            <a:endParaRPr/>
          </a:p>
        </p:txBody>
      </p:sp>
      <p:sp>
        <p:nvSpPr>
          <p:cNvPr id="2988" name="Google Shape;2988;g2e2e409f1de_0_140"/>
          <p:cNvSpPr txBox="1"/>
          <p:nvPr>
            <p:ph idx="4" type="body"/>
          </p:nvPr>
        </p:nvSpPr>
        <p:spPr>
          <a:xfrm>
            <a:off x="720362" y="6216736"/>
            <a:ext cx="961200" cy="381600"/>
          </a:xfrm>
          <a:prstGeom prst="rect">
            <a:avLst/>
          </a:prstGeom>
        </p:spPr>
        <p:txBody>
          <a:bodyPr anchorCtr="0" anchor="t" bIns="0" lIns="0" spcFirstLastPara="1" rIns="0" wrap="square" tIns="0">
            <a:noAutofit/>
          </a:bodyPr>
          <a:lstStyle/>
          <a:p>
            <a:pPr indent="0" lvl="0" marL="0" rtl="0" algn="l">
              <a:spcBef>
                <a:spcPts val="600"/>
              </a:spcBef>
              <a:spcAft>
                <a:spcPts val="600"/>
              </a:spcAft>
              <a:buNone/>
            </a:pPr>
            <a:r>
              <a:t/>
            </a:r>
            <a:endParaRPr/>
          </a:p>
        </p:txBody>
      </p:sp>
      <p:pic>
        <p:nvPicPr>
          <p:cNvPr id="2989" name="Google Shape;2989;g2e2e409f1de_0_140"/>
          <p:cNvPicPr preferRelativeResize="0"/>
          <p:nvPr/>
        </p:nvPicPr>
        <p:blipFill>
          <a:blip r:embed="rId4">
            <a:alphaModFix/>
          </a:blip>
          <a:stretch>
            <a:fillRect/>
          </a:stretch>
        </p:blipFill>
        <p:spPr>
          <a:xfrm>
            <a:off x="27838" y="-100075"/>
            <a:ext cx="6040325" cy="992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pic>
        <p:nvPicPr>
          <p:cNvPr id="2995" name="Google Shape;2995;g2e2e409f1de_0_130"/>
          <p:cNvPicPr preferRelativeResize="0"/>
          <p:nvPr>
            <p:ph idx="2" type="pic"/>
          </p:nvPr>
        </p:nvPicPr>
        <p:blipFill rotWithShape="1">
          <a:blip r:embed="rId3">
            <a:alphaModFix/>
          </a:blip>
          <a:srcRect b="24684" l="0" r="0" t="24689"/>
          <a:stretch/>
        </p:blipFill>
        <p:spPr>
          <a:xfrm>
            <a:off x="0" y="0"/>
            <a:ext cx="6096001" cy="6858000"/>
          </a:xfrm>
          <a:prstGeom prst="rect">
            <a:avLst/>
          </a:prstGeom>
        </p:spPr>
      </p:pic>
      <p:sp>
        <p:nvSpPr>
          <p:cNvPr id="2996" name="Google Shape;2996;g2e2e409f1de_0_130"/>
          <p:cNvSpPr txBox="1"/>
          <p:nvPr>
            <p:ph idx="1" type="body"/>
          </p:nvPr>
        </p:nvSpPr>
        <p:spPr>
          <a:xfrm>
            <a:off x="6813775" y="1569100"/>
            <a:ext cx="4656000" cy="4742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i="1" lang="en-GB" u="sng"/>
              <a:t>1st Iteration:</a:t>
            </a:r>
            <a:endParaRPr i="1" u="sng"/>
          </a:p>
          <a:p>
            <a:pPr indent="0" lvl="0" marL="0" rtl="0" algn="l">
              <a:spcBef>
                <a:spcPts val="600"/>
              </a:spcBef>
              <a:spcAft>
                <a:spcPts val="0"/>
              </a:spcAft>
              <a:buNone/>
            </a:pPr>
            <a:r>
              <a:rPr lang="en-GB"/>
              <a:t>	Single Arduino board</a:t>
            </a:r>
            <a:endParaRPr/>
          </a:p>
          <a:p>
            <a:pPr indent="0" lvl="0" marL="0" rtl="0" algn="l">
              <a:spcBef>
                <a:spcPts val="600"/>
              </a:spcBef>
              <a:spcAft>
                <a:spcPts val="0"/>
              </a:spcAft>
              <a:buNone/>
            </a:pPr>
            <a:r>
              <a:rPr lang="en-GB"/>
              <a:t>	Single LED always on</a:t>
            </a:r>
            <a:endParaRPr/>
          </a:p>
          <a:p>
            <a:pPr indent="0" lvl="0" marL="0" rtl="0" algn="l">
              <a:spcBef>
                <a:spcPts val="600"/>
              </a:spcBef>
              <a:spcAft>
                <a:spcPts val="0"/>
              </a:spcAft>
              <a:buNone/>
            </a:pPr>
            <a:r>
              <a:rPr lang="en-GB"/>
              <a:t>	Single Current Sensor</a:t>
            </a:r>
            <a:endParaRPr/>
          </a:p>
          <a:p>
            <a:pPr indent="-381000" lvl="0" marL="457200" rtl="0" algn="l">
              <a:spcBef>
                <a:spcPts val="600"/>
              </a:spcBef>
              <a:spcAft>
                <a:spcPts val="0"/>
              </a:spcAft>
              <a:buClr>
                <a:schemeClr val="dk1"/>
              </a:buClr>
              <a:buSzPts val="2400"/>
              <a:buChar char="-"/>
            </a:pPr>
            <a:r>
              <a:rPr i="1" lang="en-GB" u="sng">
                <a:solidFill>
                  <a:schemeClr val="dk1"/>
                </a:solidFill>
              </a:rPr>
              <a:t>2nd Iteration:</a:t>
            </a:r>
            <a:endParaRPr i="1" u="sng">
              <a:solidFill>
                <a:schemeClr val="dk1"/>
              </a:solidFill>
            </a:endParaRPr>
          </a:p>
          <a:p>
            <a:pPr indent="0" lvl="0" marL="457200" rtl="0" algn="l">
              <a:spcBef>
                <a:spcPts val="600"/>
              </a:spcBef>
              <a:spcAft>
                <a:spcPts val="0"/>
              </a:spcAft>
              <a:buNone/>
            </a:pPr>
            <a:r>
              <a:rPr lang="en-GB">
                <a:solidFill>
                  <a:schemeClr val="dk1"/>
                </a:solidFill>
              </a:rPr>
              <a:t>Single Arduino board</a:t>
            </a:r>
            <a:endParaRPr>
              <a:solidFill>
                <a:schemeClr val="dk1"/>
              </a:solidFill>
            </a:endParaRPr>
          </a:p>
          <a:p>
            <a:pPr indent="0" lvl="0" marL="457200" rtl="0" algn="l">
              <a:spcBef>
                <a:spcPts val="600"/>
              </a:spcBef>
              <a:spcAft>
                <a:spcPts val="0"/>
              </a:spcAft>
              <a:buNone/>
            </a:pPr>
            <a:r>
              <a:rPr lang="en-GB">
                <a:solidFill>
                  <a:schemeClr val="dk1"/>
                </a:solidFill>
              </a:rPr>
              <a:t>3 LED’s Controlled as a group</a:t>
            </a:r>
            <a:endParaRPr>
              <a:solidFill>
                <a:schemeClr val="dk1"/>
              </a:solidFill>
            </a:endParaRPr>
          </a:p>
          <a:p>
            <a:pPr indent="0" lvl="0" marL="457200" rtl="0" algn="l">
              <a:spcBef>
                <a:spcPts val="600"/>
              </a:spcBef>
              <a:spcAft>
                <a:spcPts val="0"/>
              </a:spcAft>
              <a:buNone/>
            </a:pPr>
            <a:r>
              <a:rPr lang="en-GB">
                <a:solidFill>
                  <a:schemeClr val="dk1"/>
                </a:solidFill>
              </a:rPr>
              <a:t>3 Current Sensors</a:t>
            </a:r>
            <a:endParaRPr>
              <a:solidFill>
                <a:schemeClr val="dk1"/>
              </a:solidFill>
            </a:endParaRPr>
          </a:p>
          <a:p>
            <a:pPr indent="-381000" lvl="0" marL="457200" rtl="0" algn="l">
              <a:spcBef>
                <a:spcPts val="600"/>
              </a:spcBef>
              <a:spcAft>
                <a:spcPts val="0"/>
              </a:spcAft>
              <a:buClr>
                <a:schemeClr val="dk1"/>
              </a:buClr>
              <a:buSzPts val="2400"/>
              <a:buChar char="-"/>
            </a:pPr>
            <a:r>
              <a:rPr i="1" lang="en-GB" u="sng">
                <a:solidFill>
                  <a:schemeClr val="dk1"/>
                </a:solidFill>
              </a:rPr>
              <a:t>3rd Iteration:</a:t>
            </a:r>
            <a:endParaRPr i="1" u="sng">
              <a:solidFill>
                <a:schemeClr val="dk1"/>
              </a:solidFill>
            </a:endParaRPr>
          </a:p>
          <a:p>
            <a:pPr indent="0" lvl="0" marL="457200" rtl="0" algn="l">
              <a:spcBef>
                <a:spcPts val="600"/>
              </a:spcBef>
              <a:spcAft>
                <a:spcPts val="0"/>
              </a:spcAft>
              <a:buNone/>
            </a:pPr>
            <a:r>
              <a:rPr lang="en-GB">
                <a:solidFill>
                  <a:schemeClr val="dk1"/>
                </a:solidFill>
              </a:rPr>
              <a:t>2 Arduino boards</a:t>
            </a:r>
            <a:endParaRPr>
              <a:solidFill>
                <a:schemeClr val="dk1"/>
              </a:solidFill>
            </a:endParaRPr>
          </a:p>
          <a:p>
            <a:pPr indent="0" lvl="0" marL="457200" rtl="0" algn="l">
              <a:spcBef>
                <a:spcPts val="600"/>
              </a:spcBef>
              <a:spcAft>
                <a:spcPts val="0"/>
              </a:spcAft>
              <a:buNone/>
            </a:pPr>
            <a:r>
              <a:rPr lang="en-GB">
                <a:solidFill>
                  <a:schemeClr val="dk1"/>
                </a:solidFill>
              </a:rPr>
              <a:t>3 LED’s Individually Controlled</a:t>
            </a:r>
            <a:endParaRPr>
              <a:solidFill>
                <a:schemeClr val="dk1"/>
              </a:solidFill>
            </a:endParaRPr>
          </a:p>
          <a:p>
            <a:pPr indent="0" lvl="0" marL="457200" rtl="0" algn="l">
              <a:spcBef>
                <a:spcPts val="600"/>
              </a:spcBef>
              <a:spcAft>
                <a:spcPts val="0"/>
              </a:spcAft>
              <a:buNone/>
            </a:pPr>
            <a:r>
              <a:rPr lang="en-GB">
                <a:solidFill>
                  <a:schemeClr val="dk1"/>
                </a:solidFill>
              </a:rPr>
              <a:t>3 Current Sensors</a:t>
            </a:r>
            <a:endParaRPr>
              <a:solidFill>
                <a:schemeClr val="dk1"/>
              </a:solidFill>
            </a:endParaRPr>
          </a:p>
          <a:p>
            <a:pPr indent="0" lvl="0" marL="457200" rtl="0" algn="l">
              <a:spcBef>
                <a:spcPts val="600"/>
              </a:spcBef>
              <a:spcAft>
                <a:spcPts val="0"/>
              </a:spcAft>
              <a:buNone/>
            </a:pPr>
            <a:r>
              <a:rPr lang="en-GB">
                <a:solidFill>
                  <a:schemeClr val="dk1"/>
                </a:solidFill>
              </a:rPr>
              <a:t>LCD Display</a:t>
            </a:r>
            <a:endParaRPr>
              <a:solidFill>
                <a:schemeClr val="dk1"/>
              </a:solidFill>
            </a:endParaRPr>
          </a:p>
          <a:p>
            <a:pPr indent="0" lvl="0" marL="457200" rtl="0" algn="l">
              <a:spcBef>
                <a:spcPts val="600"/>
              </a:spcBef>
              <a:spcAft>
                <a:spcPts val="0"/>
              </a:spcAft>
              <a:buNone/>
            </a:pPr>
            <a:r>
              <a:t/>
            </a:r>
            <a:endParaRPr>
              <a:solidFill>
                <a:schemeClr val="dk1"/>
              </a:solidFill>
            </a:endParaRPr>
          </a:p>
          <a:p>
            <a:pPr indent="0" lvl="0" marL="0" rtl="0" algn="l">
              <a:spcBef>
                <a:spcPts val="600"/>
              </a:spcBef>
              <a:spcAft>
                <a:spcPts val="0"/>
              </a:spcAft>
              <a:buNone/>
            </a:pPr>
            <a:r>
              <a:t/>
            </a:r>
            <a:endParaRPr/>
          </a:p>
          <a:p>
            <a:pPr indent="0" lvl="0" marL="0" rtl="0" algn="l">
              <a:spcBef>
                <a:spcPts val="600"/>
              </a:spcBef>
              <a:spcAft>
                <a:spcPts val="600"/>
              </a:spcAft>
              <a:buNone/>
            </a:pPr>
            <a:r>
              <a:rPr lang="en-GB"/>
              <a:t>	</a:t>
            </a:r>
            <a:endParaRPr/>
          </a:p>
        </p:txBody>
      </p:sp>
      <p:sp>
        <p:nvSpPr>
          <p:cNvPr id="2997" name="Google Shape;2997;g2e2e409f1de_0_130"/>
          <p:cNvSpPr txBox="1"/>
          <p:nvPr>
            <p:ph idx="12" type="sldNum"/>
          </p:nvPr>
        </p:nvSpPr>
        <p:spPr>
          <a:xfrm>
            <a:off x="11178464" y="6405669"/>
            <a:ext cx="291300" cy="184800"/>
          </a:xfrm>
          <a:prstGeom prst="rect">
            <a:avLst/>
          </a:prstGeom>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2998" name="Google Shape;2998;g2e2e409f1de_0_130"/>
          <p:cNvSpPr txBox="1"/>
          <p:nvPr>
            <p:ph type="title"/>
          </p:nvPr>
        </p:nvSpPr>
        <p:spPr>
          <a:xfrm>
            <a:off x="6814198" y="722454"/>
            <a:ext cx="4655700" cy="323700"/>
          </a:xfrm>
          <a:prstGeom prst="rect">
            <a:avLst/>
          </a:prstGeom>
        </p:spPr>
        <p:txBody>
          <a:bodyPr anchorCtr="0" anchor="t" bIns="378000" lIns="0" spcFirstLastPara="1" rIns="0" wrap="square" tIns="0">
            <a:noAutofit/>
          </a:bodyPr>
          <a:lstStyle/>
          <a:p>
            <a:pPr indent="0" lvl="0" marL="0" rtl="0" algn="l">
              <a:spcBef>
                <a:spcPts val="0"/>
              </a:spcBef>
              <a:spcAft>
                <a:spcPts val="0"/>
              </a:spcAft>
              <a:buNone/>
            </a:pPr>
            <a:r>
              <a:rPr lang="en-GB"/>
              <a:t>The design process</a:t>
            </a:r>
            <a:endParaRPr/>
          </a:p>
        </p:txBody>
      </p:sp>
      <p:sp>
        <p:nvSpPr>
          <p:cNvPr id="2999" name="Google Shape;2999;g2e2e409f1de_0_130"/>
          <p:cNvSpPr txBox="1"/>
          <p:nvPr>
            <p:ph idx="3" type="body"/>
          </p:nvPr>
        </p:nvSpPr>
        <p:spPr>
          <a:xfrm>
            <a:off x="0" y="4094329"/>
            <a:ext cx="6096000" cy="2763600"/>
          </a:xfrm>
          <a:prstGeom prst="rect">
            <a:avLst/>
          </a:prstGeom>
        </p:spPr>
        <p:txBody>
          <a:bodyPr anchorCtr="0" anchor="t" bIns="0" lIns="0" spcFirstLastPara="1" rIns="0" wrap="square" tIns="0">
            <a:noAutofit/>
          </a:bodyPr>
          <a:lstStyle/>
          <a:p>
            <a:pPr indent="0" lvl="0" marL="0" rtl="0" algn="l">
              <a:spcBef>
                <a:spcPts val="600"/>
              </a:spcBef>
              <a:spcAft>
                <a:spcPts val="600"/>
              </a:spcAft>
              <a:buNone/>
            </a:pPr>
            <a:r>
              <a:t/>
            </a:r>
            <a:endParaRPr/>
          </a:p>
        </p:txBody>
      </p:sp>
      <p:sp>
        <p:nvSpPr>
          <p:cNvPr id="3000" name="Google Shape;3000;g2e2e409f1de_0_130"/>
          <p:cNvSpPr txBox="1"/>
          <p:nvPr>
            <p:ph idx="4" type="body"/>
          </p:nvPr>
        </p:nvSpPr>
        <p:spPr>
          <a:xfrm>
            <a:off x="720362" y="6216736"/>
            <a:ext cx="961200" cy="381600"/>
          </a:xfrm>
          <a:prstGeom prst="rect">
            <a:avLst/>
          </a:prstGeom>
        </p:spPr>
        <p:txBody>
          <a:bodyPr anchorCtr="0" anchor="t" bIns="0" lIns="0" spcFirstLastPara="1" rIns="0" wrap="square" tIns="0">
            <a:noAutofit/>
          </a:bodyPr>
          <a:lstStyle/>
          <a:p>
            <a:pPr indent="0" lvl="0" marL="0" rtl="0" algn="l">
              <a:spcBef>
                <a:spcPts val="600"/>
              </a:spcBef>
              <a:spcAft>
                <a:spcPts val="600"/>
              </a:spcAft>
              <a:buNone/>
            </a:pPr>
            <a:r>
              <a:t/>
            </a:r>
            <a:endParaRPr/>
          </a:p>
        </p:txBody>
      </p:sp>
      <p:pic>
        <p:nvPicPr>
          <p:cNvPr id="3001" name="Google Shape;3001;g2e2e409f1de_0_130"/>
          <p:cNvPicPr preferRelativeResize="0"/>
          <p:nvPr/>
        </p:nvPicPr>
        <p:blipFill rotWithShape="1">
          <a:blip r:embed="rId4">
            <a:alphaModFix/>
          </a:blip>
          <a:srcRect b="0" l="0" r="15754" t="0"/>
          <a:stretch/>
        </p:blipFill>
        <p:spPr>
          <a:xfrm>
            <a:off x="-1607525" y="-75"/>
            <a:ext cx="7703524"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5" name="Shape 3005"/>
        <p:cNvGrpSpPr/>
        <p:nvPr/>
      </p:nvGrpSpPr>
      <p:grpSpPr>
        <a:xfrm>
          <a:off x="0" y="0"/>
          <a:ext cx="0" cy="0"/>
          <a:chOff x="0" y="0"/>
          <a:chExt cx="0" cy="0"/>
        </a:xfrm>
      </p:grpSpPr>
      <p:sp>
        <p:nvSpPr>
          <p:cNvPr id="3006" name="Google Shape;3006;p3"/>
          <p:cNvSpPr txBox="1"/>
          <p:nvPr>
            <p:ph idx="1" type="body"/>
          </p:nvPr>
        </p:nvSpPr>
        <p:spPr>
          <a:xfrm>
            <a:off x="6813763" y="1569104"/>
            <a:ext cx="4655999" cy="4431646"/>
          </a:xfrm>
          <a:prstGeom prst="rect">
            <a:avLst/>
          </a:prstGeom>
          <a:noFill/>
          <a:ln>
            <a:noFill/>
          </a:ln>
        </p:spPr>
        <p:txBody>
          <a:bodyPr anchorCtr="0" anchor="t" bIns="0" lIns="0" spcFirstLastPara="1" rIns="0" wrap="square" tIns="0">
            <a:noAutofit/>
          </a:bodyPr>
          <a:lstStyle/>
          <a:p>
            <a:pPr indent="0" lvl="4" marL="0" rtl="0" algn="l">
              <a:lnSpc>
                <a:spcPct val="90000"/>
              </a:lnSpc>
              <a:spcBef>
                <a:spcPts val="0"/>
              </a:spcBef>
              <a:spcAft>
                <a:spcPts val="0"/>
              </a:spcAft>
              <a:buClr>
                <a:schemeClr val="accent1"/>
              </a:buClr>
              <a:buSzPts val="2400"/>
              <a:buNone/>
            </a:pPr>
            <a:r>
              <a:t/>
            </a:r>
            <a:endParaRPr/>
          </a:p>
          <a:p>
            <a:pPr indent="0" lvl="4" marL="0" rtl="0" algn="l">
              <a:lnSpc>
                <a:spcPct val="90000"/>
              </a:lnSpc>
              <a:spcBef>
                <a:spcPts val="1200"/>
              </a:spcBef>
              <a:spcAft>
                <a:spcPts val="0"/>
              </a:spcAft>
              <a:buClr>
                <a:schemeClr val="accent1"/>
              </a:buClr>
              <a:buSzPts val="2400"/>
              <a:buNone/>
            </a:pPr>
            <a:r>
              <a:rPr lang="en-GB"/>
              <a:t>Redundancy</a:t>
            </a:r>
            <a:endParaRPr/>
          </a:p>
          <a:p>
            <a:pPr indent="-361950" lvl="0" marL="361950" rtl="0" algn="l">
              <a:lnSpc>
                <a:spcPct val="90000"/>
              </a:lnSpc>
              <a:spcBef>
                <a:spcPts val="1200"/>
              </a:spcBef>
              <a:spcAft>
                <a:spcPts val="0"/>
              </a:spcAft>
              <a:buSzPts val="2400"/>
              <a:buChar char="•"/>
            </a:pPr>
            <a:r>
              <a:rPr lang="en-GB"/>
              <a:t>Hot Swap Master Slave Arduino</a:t>
            </a:r>
            <a:endParaRPr/>
          </a:p>
          <a:p>
            <a:pPr indent="-361950" lvl="0" marL="361950" rtl="0" algn="l">
              <a:lnSpc>
                <a:spcPct val="90000"/>
              </a:lnSpc>
              <a:spcBef>
                <a:spcPts val="1200"/>
              </a:spcBef>
              <a:spcAft>
                <a:spcPts val="0"/>
              </a:spcAft>
              <a:buSzPts val="2400"/>
              <a:buChar char="•"/>
            </a:pPr>
            <a:r>
              <a:rPr lang="en-GB"/>
              <a:t>Majority Voting U/I Sensors</a:t>
            </a:r>
            <a:endParaRPr/>
          </a:p>
          <a:p>
            <a:pPr indent="-361950" lvl="0" marL="361950" rtl="0" algn="l">
              <a:lnSpc>
                <a:spcPct val="90000"/>
              </a:lnSpc>
              <a:spcBef>
                <a:spcPts val="1200"/>
              </a:spcBef>
              <a:spcAft>
                <a:spcPts val="0"/>
              </a:spcAft>
              <a:buSzPts val="2400"/>
              <a:buChar char="•"/>
            </a:pPr>
            <a:r>
              <a:rPr lang="en-GB"/>
              <a:t>Redundant Wiring</a:t>
            </a:r>
            <a:br>
              <a:rPr lang="en-GB"/>
            </a:br>
            <a:endParaRPr/>
          </a:p>
        </p:txBody>
      </p:sp>
      <p:sp>
        <p:nvSpPr>
          <p:cNvPr id="3007" name="Google Shape;3007;p3"/>
          <p:cNvSpPr txBox="1"/>
          <p:nvPr>
            <p:ph idx="10" type="dt"/>
          </p:nvPr>
        </p:nvSpPr>
        <p:spPr>
          <a:xfrm>
            <a:off x="10146569" y="6405669"/>
            <a:ext cx="766235"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GB"/>
              <a:t>4-6-2024</a:t>
            </a:r>
            <a:endParaRPr/>
          </a:p>
        </p:txBody>
      </p:sp>
      <p:sp>
        <p:nvSpPr>
          <p:cNvPr id="3008" name="Google Shape;3008;p3"/>
          <p:cNvSpPr txBox="1"/>
          <p:nvPr>
            <p:ph idx="12" type="sldNum"/>
          </p:nvPr>
        </p:nvSpPr>
        <p:spPr>
          <a:xfrm>
            <a:off x="11178464" y="6405669"/>
            <a:ext cx="291298" cy="18466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p>
        </p:txBody>
      </p:sp>
      <p:sp>
        <p:nvSpPr>
          <p:cNvPr id="3009" name="Google Shape;3009;p3"/>
          <p:cNvSpPr txBox="1"/>
          <p:nvPr>
            <p:ph type="title"/>
          </p:nvPr>
        </p:nvSpPr>
        <p:spPr>
          <a:xfrm>
            <a:off x="6814198" y="722454"/>
            <a:ext cx="4655564" cy="323709"/>
          </a:xfrm>
          <a:prstGeom prst="rect">
            <a:avLst/>
          </a:prstGeom>
          <a:noFill/>
          <a:ln>
            <a:noFill/>
          </a:ln>
        </p:spPr>
        <p:txBody>
          <a:bodyPr anchorCtr="0" anchor="t" bIns="378000" lIns="0" spcFirstLastPara="1" rIns="0" wrap="square" tIns="0">
            <a:noAutofit/>
          </a:bodyPr>
          <a:lstStyle/>
          <a:p>
            <a:pPr indent="0" lvl="0" marL="0" rtl="0" algn="l">
              <a:lnSpc>
                <a:spcPct val="100000"/>
              </a:lnSpc>
              <a:spcBef>
                <a:spcPts val="0"/>
              </a:spcBef>
              <a:spcAft>
                <a:spcPts val="0"/>
              </a:spcAft>
              <a:buClr>
                <a:schemeClr val="dk2"/>
              </a:buClr>
              <a:buSzPts val="3600"/>
              <a:buFont typeface="Arial"/>
              <a:buNone/>
            </a:pPr>
            <a:r>
              <a:rPr lang="en-GB"/>
              <a:t>Hardware of Our System</a:t>
            </a:r>
            <a:endParaRPr/>
          </a:p>
        </p:txBody>
      </p:sp>
      <p:pic>
        <p:nvPicPr>
          <p:cNvPr descr="A diagram of a microcontroller&#10;&#10;Description automatically generated" id="3010" name="Google Shape;3010;p3"/>
          <p:cNvPicPr preferRelativeResize="0"/>
          <p:nvPr>
            <p:ph idx="2" type="pic"/>
          </p:nvPr>
        </p:nvPicPr>
        <p:blipFill rotWithShape="1">
          <a:blip r:embed="rId3">
            <a:alphaModFix/>
          </a:blip>
          <a:srcRect b="-1" l="10" r="40" t="288"/>
          <a:stretch/>
        </p:blipFill>
        <p:spPr>
          <a:xfrm>
            <a:off x="387752" y="127322"/>
            <a:ext cx="5486400" cy="5873428"/>
          </a:xfrm>
          <a:prstGeom prst="rect">
            <a:avLst/>
          </a:prstGeom>
          <a:solidFill>
            <a:srgbClr val="D8D8D8"/>
          </a:solidFill>
          <a:ln>
            <a:noFill/>
          </a:ln>
        </p:spPr>
      </p:pic>
      <p:sp>
        <p:nvSpPr>
          <p:cNvPr id="3011" name="Google Shape;3011;p3"/>
          <p:cNvSpPr/>
          <p:nvPr/>
        </p:nvSpPr>
        <p:spPr>
          <a:xfrm>
            <a:off x="5943600" y="2375671"/>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2" name="Google Shape;3012;p3"/>
          <p:cNvSpPr txBox="1"/>
          <p:nvPr/>
        </p:nvSpPr>
        <p:spPr>
          <a:xfrm>
            <a:off x="5371975" y="3220100"/>
            <a:ext cx="840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rPr>
              <a:t>2000 Ohm</a:t>
            </a:r>
            <a:endParaRPr sz="1100">
              <a:solidFill>
                <a:schemeClr val="dk2"/>
              </a:solidFill>
            </a:endParaRPr>
          </a:p>
        </p:txBody>
      </p:sp>
      <p:sp>
        <p:nvSpPr>
          <p:cNvPr id="3013" name="Google Shape;3013;p3"/>
          <p:cNvSpPr txBox="1"/>
          <p:nvPr/>
        </p:nvSpPr>
        <p:spPr>
          <a:xfrm>
            <a:off x="5537500" y="4886013"/>
            <a:ext cx="840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rPr>
              <a:t>1</a:t>
            </a:r>
            <a:r>
              <a:rPr lang="en-GB" sz="1100">
                <a:solidFill>
                  <a:schemeClr val="dk2"/>
                </a:solidFill>
              </a:rPr>
              <a:t>00 Ohm</a:t>
            </a:r>
            <a:endParaRPr sz="1100">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 DELFT | TEMPLATE (SLIDEBUILDER)">
  <a:themeElements>
    <a:clrScheme name="Aangepast 43">
      <a:dk1>
        <a:srgbClr val="000000"/>
      </a:dk1>
      <a:lt1>
        <a:srgbClr val="FFFFFF"/>
      </a:lt1>
      <a:dk2>
        <a:srgbClr val="000000"/>
      </a:dk2>
      <a:lt2>
        <a:srgbClr val="FFFFFF"/>
      </a:lt2>
      <a:accent1>
        <a:srgbClr val="00A6D6"/>
      </a:accent1>
      <a:accent2>
        <a:srgbClr val="0C2340"/>
      </a:accent2>
      <a:accent3>
        <a:srgbClr val="EF60A3"/>
      </a:accent3>
      <a:accent4>
        <a:srgbClr val="EC6842"/>
      </a:accent4>
      <a:accent5>
        <a:srgbClr val="FFB81C"/>
      </a:accent5>
      <a:accent6>
        <a:srgbClr val="6CC24A"/>
      </a:accent6>
      <a:hlink>
        <a:srgbClr val="00A6D6"/>
      </a:hlink>
      <a:folHlink>
        <a:srgbClr val="00A6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2018-03-15T13:05:51Z</dcterms:created>
  <dc:creator>Silvana Salamur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0x01010047619C50047C9743A1A19A1813F2F42C</vt:lpwstr>
  </property>
</Properties>
</file>