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000" r:id="rId5"/>
    <p:sldId id="2963" r:id="rId6"/>
    <p:sldId id="3014" r:id="rId7"/>
    <p:sldId id="3001" r:id="rId8"/>
    <p:sldId id="3004" r:id="rId9"/>
    <p:sldId id="3011" r:id="rId10"/>
    <p:sldId id="3005" r:id="rId11"/>
    <p:sldId id="3024" r:id="rId12"/>
    <p:sldId id="3008" r:id="rId13"/>
    <p:sldId id="3017" r:id="rId14"/>
    <p:sldId id="3003" r:id="rId15"/>
    <p:sldId id="3006" r:id="rId16"/>
    <p:sldId id="3016" r:id="rId17"/>
    <p:sldId id="3007" r:id="rId18"/>
    <p:sldId id="3015" r:id="rId19"/>
    <p:sldId id="3023" r:id="rId20"/>
    <p:sldId id="3018" r:id="rId21"/>
    <p:sldId id="3009" r:id="rId22"/>
    <p:sldId id="3019" r:id="rId23"/>
    <p:sldId id="3020" r:id="rId24"/>
    <p:sldId id="3021" r:id="rId25"/>
    <p:sldId id="302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72C4"/>
    <a:srgbClr val="78009D"/>
    <a:srgbClr val="CC00FF"/>
    <a:srgbClr val="E1E6E7"/>
    <a:srgbClr val="FF00FF"/>
    <a:srgbClr val="C55A11"/>
    <a:srgbClr val="F8CB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B7053-0BC0-495F-9DBD-BF0464645954}" v="116" dt="2023-11-07T21:38:19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39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Penna Gouvêa Filho" userId="cfce3beab81c6f5b" providerId="LiveId" clId="{CFCB7053-0BC0-495F-9DBD-BF0464645954}"/>
    <pc:docChg chg="undo custSel addSld delSld modSld sldOrd">
      <pc:chgData name="Mario Penna Gouvêa Filho" userId="cfce3beab81c6f5b" providerId="LiveId" clId="{CFCB7053-0BC0-495F-9DBD-BF0464645954}" dt="2023-11-09T23:00:41.183" v="1873"/>
      <pc:docMkLst>
        <pc:docMk/>
      </pc:docMkLst>
      <pc:sldChg chg="addSp delSp modSp mod">
        <pc:chgData name="Mario Penna Gouvêa Filho" userId="cfce3beab81c6f5b" providerId="LiveId" clId="{CFCB7053-0BC0-495F-9DBD-BF0464645954}" dt="2023-11-07T13:07:14.206" v="105" actId="1076"/>
        <pc:sldMkLst>
          <pc:docMk/>
          <pc:sldMk cId="243988065" sldId="2963"/>
        </pc:sldMkLst>
        <pc:spChg chg="mod">
          <ac:chgData name="Mario Penna Gouvêa Filho" userId="cfce3beab81c6f5b" providerId="LiveId" clId="{CFCB7053-0BC0-495F-9DBD-BF0464645954}" dt="2023-11-07T13:07:14.206" v="105" actId="1076"/>
          <ac:spMkLst>
            <pc:docMk/>
            <pc:sldMk cId="243988065" sldId="2963"/>
            <ac:spMk id="4" creationId="{F360E7E5-8609-F188-EAEE-8F65F805631D}"/>
          </ac:spMkLst>
        </pc:spChg>
        <pc:picChg chg="add del">
          <ac:chgData name="Mario Penna Gouvêa Filho" userId="cfce3beab81c6f5b" providerId="LiveId" clId="{CFCB7053-0BC0-495F-9DBD-BF0464645954}" dt="2023-11-07T13:01:36.541" v="39"/>
          <ac:picMkLst>
            <pc:docMk/>
            <pc:sldMk cId="243988065" sldId="2963"/>
            <ac:picMk id="2050" creationId="{0FBE8BEE-B4C3-622C-B47D-1461EC25EE67}"/>
          </ac:picMkLst>
        </pc:picChg>
        <pc:picChg chg="add mod">
          <ac:chgData name="Mario Penna Gouvêa Filho" userId="cfce3beab81c6f5b" providerId="LiveId" clId="{CFCB7053-0BC0-495F-9DBD-BF0464645954}" dt="2023-11-07T13:01:58.746" v="43" actId="1076"/>
          <ac:picMkLst>
            <pc:docMk/>
            <pc:sldMk cId="243988065" sldId="2963"/>
            <ac:picMk id="2052" creationId="{72656E6D-8F60-3BAA-EE09-C97857D55885}"/>
          </ac:picMkLst>
        </pc:picChg>
      </pc:sldChg>
      <pc:sldChg chg="addSp modSp mod">
        <pc:chgData name="Mario Penna Gouvêa Filho" userId="cfce3beab81c6f5b" providerId="LiveId" clId="{CFCB7053-0BC0-495F-9DBD-BF0464645954}" dt="2023-11-07T20:03:04.033" v="1840" actId="6549"/>
        <pc:sldMkLst>
          <pc:docMk/>
          <pc:sldMk cId="2346044573" sldId="3000"/>
        </pc:sldMkLst>
        <pc:spChg chg="mod">
          <ac:chgData name="Mario Penna Gouvêa Filho" userId="cfce3beab81c6f5b" providerId="LiveId" clId="{CFCB7053-0BC0-495F-9DBD-BF0464645954}" dt="2023-11-07T20:03:04.033" v="1840" actId="6549"/>
          <ac:spMkLst>
            <pc:docMk/>
            <pc:sldMk cId="2346044573" sldId="3000"/>
            <ac:spMk id="2" creationId="{4DBC74E2-3932-38B6-B9B4-8990A1833919}"/>
          </ac:spMkLst>
        </pc:spChg>
        <pc:picChg chg="add mod">
          <ac:chgData name="Mario Penna Gouvêa Filho" userId="cfce3beab81c6f5b" providerId="LiveId" clId="{CFCB7053-0BC0-495F-9DBD-BF0464645954}" dt="2023-11-07T13:00:31.092" v="7" actId="732"/>
          <ac:picMkLst>
            <pc:docMk/>
            <pc:sldMk cId="2346044573" sldId="3000"/>
            <ac:picMk id="1026" creationId="{02786ED1-BC74-1699-0399-1AFC358E7469}"/>
          </ac:picMkLst>
        </pc:picChg>
      </pc:sldChg>
      <pc:sldChg chg="addSp modSp mod">
        <pc:chgData name="Mario Penna Gouvêa Filho" userId="cfce3beab81c6f5b" providerId="LiveId" clId="{CFCB7053-0BC0-495F-9DBD-BF0464645954}" dt="2023-11-07T13:21:50.765" v="469" actId="1076"/>
        <pc:sldMkLst>
          <pc:docMk/>
          <pc:sldMk cId="3910422566" sldId="3001"/>
        </pc:sldMkLst>
        <pc:spChg chg="mod">
          <ac:chgData name="Mario Penna Gouvêa Filho" userId="cfce3beab81c6f5b" providerId="LiveId" clId="{CFCB7053-0BC0-495F-9DBD-BF0464645954}" dt="2023-11-07T13:21:21.279" v="463" actId="1076"/>
          <ac:spMkLst>
            <pc:docMk/>
            <pc:sldMk cId="3910422566" sldId="3001"/>
            <ac:spMk id="4" creationId="{F360E7E5-8609-F188-EAEE-8F65F805631D}"/>
          </ac:spMkLst>
        </pc:spChg>
        <pc:picChg chg="add mod">
          <ac:chgData name="Mario Penna Gouvêa Filho" userId="cfce3beab81c6f5b" providerId="LiveId" clId="{CFCB7053-0BC0-495F-9DBD-BF0464645954}" dt="2023-11-07T13:21:45.736" v="466" actId="1076"/>
          <ac:picMkLst>
            <pc:docMk/>
            <pc:sldMk cId="3910422566" sldId="3001"/>
            <ac:picMk id="3074" creationId="{29C83556-C1B8-680E-CF21-8008F06A8A7D}"/>
          </ac:picMkLst>
        </pc:picChg>
        <pc:picChg chg="add mod">
          <ac:chgData name="Mario Penna Gouvêa Filho" userId="cfce3beab81c6f5b" providerId="LiveId" clId="{CFCB7053-0BC0-495F-9DBD-BF0464645954}" dt="2023-11-07T13:21:49.122" v="468" actId="1076"/>
          <ac:picMkLst>
            <pc:docMk/>
            <pc:sldMk cId="3910422566" sldId="3001"/>
            <ac:picMk id="3076" creationId="{08849C26-1CBF-6DB4-B51E-C3D7BE646BB7}"/>
          </ac:picMkLst>
        </pc:picChg>
        <pc:picChg chg="add mod">
          <ac:chgData name="Mario Penna Gouvêa Filho" userId="cfce3beab81c6f5b" providerId="LiveId" clId="{CFCB7053-0BC0-495F-9DBD-BF0464645954}" dt="2023-11-07T13:21:50.765" v="469" actId="1076"/>
          <ac:picMkLst>
            <pc:docMk/>
            <pc:sldMk cId="3910422566" sldId="3001"/>
            <ac:picMk id="3078" creationId="{B5DDEA3B-CC50-6B0C-C939-DC8FF9A747FD}"/>
          </ac:picMkLst>
        </pc:picChg>
      </pc:sldChg>
      <pc:sldChg chg="del">
        <pc:chgData name="Mario Penna Gouvêa Filho" userId="cfce3beab81c6f5b" providerId="LiveId" clId="{CFCB7053-0BC0-495F-9DBD-BF0464645954}" dt="2023-11-07T22:02:00.249" v="1859" actId="47"/>
        <pc:sldMkLst>
          <pc:docMk/>
          <pc:sldMk cId="666677237" sldId="3002"/>
        </pc:sldMkLst>
      </pc:sldChg>
      <pc:sldChg chg="addSp modSp mod">
        <pc:chgData name="Mario Penna Gouvêa Filho" userId="cfce3beab81c6f5b" providerId="LiveId" clId="{CFCB7053-0BC0-495F-9DBD-BF0464645954}" dt="2023-11-07T13:59:14.107" v="625" actId="113"/>
        <pc:sldMkLst>
          <pc:docMk/>
          <pc:sldMk cId="633823264" sldId="3003"/>
        </pc:sldMkLst>
        <pc:spChg chg="mod">
          <ac:chgData name="Mario Penna Gouvêa Filho" userId="cfce3beab81c6f5b" providerId="LiveId" clId="{CFCB7053-0BC0-495F-9DBD-BF0464645954}" dt="2023-11-07T13:59:14.107" v="625" actId="113"/>
          <ac:spMkLst>
            <pc:docMk/>
            <pc:sldMk cId="633823264" sldId="3003"/>
            <ac:spMk id="4" creationId="{F360E7E5-8609-F188-EAEE-8F65F805631D}"/>
          </ac:spMkLst>
        </pc:spChg>
        <pc:picChg chg="add mod">
          <ac:chgData name="Mario Penna Gouvêa Filho" userId="cfce3beab81c6f5b" providerId="LiveId" clId="{CFCB7053-0BC0-495F-9DBD-BF0464645954}" dt="2023-11-07T13:58:47.312" v="616" actId="1076"/>
          <ac:picMkLst>
            <pc:docMk/>
            <pc:sldMk cId="633823264" sldId="3003"/>
            <ac:picMk id="5122" creationId="{5877C407-6658-C193-3089-18D5C2F5D3BF}"/>
          </ac:picMkLst>
        </pc:picChg>
      </pc:sldChg>
      <pc:sldChg chg="addSp delSp modSp mod">
        <pc:chgData name="Mario Penna Gouvêa Filho" userId="cfce3beab81c6f5b" providerId="LiveId" clId="{CFCB7053-0BC0-495F-9DBD-BF0464645954}" dt="2023-11-07T18:42:10.150" v="1739" actId="14100"/>
        <pc:sldMkLst>
          <pc:docMk/>
          <pc:sldMk cId="1417019476" sldId="3004"/>
        </pc:sldMkLst>
        <pc:spChg chg="mod">
          <ac:chgData name="Mario Penna Gouvêa Filho" userId="cfce3beab81c6f5b" providerId="LiveId" clId="{CFCB7053-0BC0-495F-9DBD-BF0464645954}" dt="2023-11-07T18:42:10.150" v="1739" actId="14100"/>
          <ac:spMkLst>
            <pc:docMk/>
            <pc:sldMk cId="1417019476" sldId="3004"/>
            <ac:spMk id="2" creationId="{4988BCC9-55BB-FA87-176E-3FEF4436B8D1}"/>
          </ac:spMkLst>
        </pc:spChg>
        <pc:spChg chg="add del">
          <ac:chgData name="Mario Penna Gouvêa Filho" userId="cfce3beab81c6f5b" providerId="LiveId" clId="{CFCB7053-0BC0-495F-9DBD-BF0464645954}" dt="2023-11-07T13:24:34.518" v="473"/>
          <ac:spMkLst>
            <pc:docMk/>
            <pc:sldMk cId="1417019476" sldId="3004"/>
            <ac:spMk id="3" creationId="{A82829B4-1D41-E7D9-4A9B-C629F8F661B4}"/>
          </ac:spMkLst>
        </pc:spChg>
        <pc:spChg chg="mod">
          <ac:chgData name="Mario Penna Gouvêa Filho" userId="cfce3beab81c6f5b" providerId="LiveId" clId="{CFCB7053-0BC0-495F-9DBD-BF0464645954}" dt="2023-11-07T13:46:34.497" v="611" actId="1076"/>
          <ac:spMkLst>
            <pc:docMk/>
            <pc:sldMk cId="1417019476" sldId="3004"/>
            <ac:spMk id="4" creationId="{F360E7E5-8609-F188-EAEE-8F65F805631D}"/>
          </ac:spMkLst>
        </pc:spChg>
        <pc:spChg chg="add del mod">
          <ac:chgData name="Mario Penna Gouvêa Filho" userId="cfce3beab81c6f5b" providerId="LiveId" clId="{CFCB7053-0BC0-495F-9DBD-BF0464645954}" dt="2023-11-07T13:24:34.083" v="472"/>
          <ac:spMkLst>
            <pc:docMk/>
            <pc:sldMk cId="1417019476" sldId="3004"/>
            <ac:spMk id="5" creationId="{25520A08-B5A5-3A31-4BE8-DC74CEA4A969}"/>
          </ac:spMkLst>
        </pc:spChg>
        <pc:picChg chg="add mod">
          <ac:chgData name="Mario Penna Gouvêa Filho" userId="cfce3beab81c6f5b" providerId="LiveId" clId="{CFCB7053-0BC0-495F-9DBD-BF0464645954}" dt="2023-11-07T13:27:29.002" v="481" actId="1076"/>
          <ac:picMkLst>
            <pc:docMk/>
            <pc:sldMk cId="1417019476" sldId="3004"/>
            <ac:picMk id="4102" creationId="{FDB3AA04-397D-7C6E-574A-FA04D013DC79}"/>
          </ac:picMkLst>
        </pc:picChg>
      </pc:sldChg>
      <pc:sldChg chg="addSp delSp modSp mod">
        <pc:chgData name="Mario Penna Gouvêa Filho" userId="cfce3beab81c6f5b" providerId="LiveId" clId="{CFCB7053-0BC0-495F-9DBD-BF0464645954}" dt="2023-11-07T18:42:15.013" v="1746" actId="20577"/>
        <pc:sldMkLst>
          <pc:docMk/>
          <pc:sldMk cId="3125573801" sldId="3005"/>
        </pc:sldMkLst>
        <pc:spChg chg="mod">
          <ac:chgData name="Mario Penna Gouvêa Filho" userId="cfce3beab81c6f5b" providerId="LiveId" clId="{CFCB7053-0BC0-495F-9DBD-BF0464645954}" dt="2023-11-07T18:42:15.013" v="1746" actId="20577"/>
          <ac:spMkLst>
            <pc:docMk/>
            <pc:sldMk cId="3125573801" sldId="3005"/>
            <ac:spMk id="2" creationId="{4988BCC9-55BB-FA87-176E-3FEF4436B8D1}"/>
          </ac:spMkLst>
        </pc:spChg>
        <pc:spChg chg="del">
          <ac:chgData name="Mario Penna Gouvêa Filho" userId="cfce3beab81c6f5b" providerId="LiveId" clId="{CFCB7053-0BC0-495F-9DBD-BF0464645954}" dt="2023-11-07T13:41:39.309" v="526" actId="478"/>
          <ac:spMkLst>
            <pc:docMk/>
            <pc:sldMk cId="3125573801" sldId="3005"/>
            <ac:spMk id="4" creationId="{F360E7E5-8609-F188-EAEE-8F65F805631D}"/>
          </ac:spMkLst>
        </pc:spChg>
        <pc:spChg chg="add mod">
          <ac:chgData name="Mario Penna Gouvêa Filho" userId="cfce3beab81c6f5b" providerId="LiveId" clId="{CFCB7053-0BC0-495F-9DBD-BF0464645954}" dt="2023-11-07T13:46:23.689" v="609" actId="14100"/>
          <ac:spMkLst>
            <pc:docMk/>
            <pc:sldMk cId="3125573801" sldId="3005"/>
            <ac:spMk id="6" creationId="{2B5BDD18-F7E9-CA64-538C-56C5B914C4EC}"/>
          </ac:spMkLst>
        </pc:spChg>
        <pc:picChg chg="add mod">
          <ac:chgData name="Mario Penna Gouvêa Filho" userId="cfce3beab81c6f5b" providerId="LiveId" clId="{CFCB7053-0BC0-495F-9DBD-BF0464645954}" dt="2023-11-07T13:45:10.293" v="533" actId="1076"/>
          <ac:picMkLst>
            <pc:docMk/>
            <pc:sldMk cId="3125573801" sldId="3005"/>
            <ac:picMk id="5" creationId="{EDD9E696-17E1-B925-0DE4-F66093B1F211}"/>
          </ac:picMkLst>
        </pc:picChg>
      </pc:sldChg>
      <pc:sldChg chg="addSp modSp mod">
        <pc:chgData name="Mario Penna Gouvêa Filho" userId="cfce3beab81c6f5b" providerId="LiveId" clId="{CFCB7053-0BC0-495F-9DBD-BF0464645954}" dt="2023-11-07T14:06:15.551" v="794" actId="1035"/>
        <pc:sldMkLst>
          <pc:docMk/>
          <pc:sldMk cId="2611016115" sldId="3006"/>
        </pc:sldMkLst>
        <pc:spChg chg="mod">
          <ac:chgData name="Mario Penna Gouvêa Filho" userId="cfce3beab81c6f5b" providerId="LiveId" clId="{CFCB7053-0BC0-495F-9DBD-BF0464645954}" dt="2023-11-07T14:06:09.672" v="783" actId="14100"/>
          <ac:spMkLst>
            <pc:docMk/>
            <pc:sldMk cId="2611016115" sldId="3006"/>
            <ac:spMk id="2" creationId="{4988BCC9-55BB-FA87-176E-3FEF4436B8D1}"/>
          </ac:spMkLst>
        </pc:spChg>
        <pc:spChg chg="add mod">
          <ac:chgData name="Mario Penna Gouvêa Filho" userId="cfce3beab81c6f5b" providerId="LiveId" clId="{CFCB7053-0BC0-495F-9DBD-BF0464645954}" dt="2023-11-07T14:06:15.551" v="794" actId="1035"/>
          <ac:spMkLst>
            <pc:docMk/>
            <pc:sldMk cId="2611016115" sldId="3006"/>
            <ac:spMk id="3" creationId="{D122FCAE-84DF-99AF-188E-05E35AF12024}"/>
          </ac:spMkLst>
        </pc:spChg>
        <pc:spChg chg="mod">
          <ac:chgData name="Mario Penna Gouvêa Filho" userId="cfce3beab81c6f5b" providerId="LiveId" clId="{CFCB7053-0BC0-495F-9DBD-BF0464645954}" dt="2023-11-07T14:06:15.551" v="794" actId="1035"/>
          <ac:spMkLst>
            <pc:docMk/>
            <pc:sldMk cId="2611016115" sldId="3006"/>
            <ac:spMk id="4" creationId="{F360E7E5-8609-F188-EAEE-8F65F805631D}"/>
          </ac:spMkLst>
        </pc:spChg>
        <pc:spChg chg="add mod">
          <ac:chgData name="Mario Penna Gouvêa Filho" userId="cfce3beab81c6f5b" providerId="LiveId" clId="{CFCB7053-0BC0-495F-9DBD-BF0464645954}" dt="2023-11-07T14:06:15.551" v="794" actId="1035"/>
          <ac:spMkLst>
            <pc:docMk/>
            <pc:sldMk cId="2611016115" sldId="3006"/>
            <ac:spMk id="5" creationId="{3B70C7EE-BCFB-761B-1574-496211BDD404}"/>
          </ac:spMkLst>
        </pc:spChg>
        <pc:spChg chg="add mod">
          <ac:chgData name="Mario Penna Gouvêa Filho" userId="cfce3beab81c6f5b" providerId="LiveId" clId="{CFCB7053-0BC0-495F-9DBD-BF0464645954}" dt="2023-11-07T14:06:15.551" v="794" actId="1035"/>
          <ac:spMkLst>
            <pc:docMk/>
            <pc:sldMk cId="2611016115" sldId="3006"/>
            <ac:spMk id="6" creationId="{917DEC8B-B043-F770-20AA-2CF68DAC69EA}"/>
          </ac:spMkLst>
        </pc:spChg>
      </pc:sldChg>
      <pc:sldChg chg="addSp delSp modSp mod">
        <pc:chgData name="Mario Penna Gouvêa Filho" userId="cfce3beab81c6f5b" providerId="LiveId" clId="{CFCB7053-0BC0-495F-9DBD-BF0464645954}" dt="2023-11-07T14:15:54.983" v="1081" actId="1076"/>
        <pc:sldMkLst>
          <pc:docMk/>
          <pc:sldMk cId="3726096116" sldId="3007"/>
        </pc:sldMkLst>
        <pc:spChg chg="mod">
          <ac:chgData name="Mario Penna Gouvêa Filho" userId="cfce3beab81c6f5b" providerId="LiveId" clId="{CFCB7053-0BC0-495F-9DBD-BF0464645954}" dt="2023-11-07T14:08:55.525" v="797" actId="20577"/>
          <ac:spMkLst>
            <pc:docMk/>
            <pc:sldMk cId="3726096116" sldId="3007"/>
            <ac:spMk id="2" creationId="{4988BCC9-55BB-FA87-176E-3FEF4436B8D1}"/>
          </ac:spMkLst>
        </pc:spChg>
        <pc:spChg chg="mod">
          <ac:chgData name="Mario Penna Gouvêa Filho" userId="cfce3beab81c6f5b" providerId="LiveId" clId="{CFCB7053-0BC0-495F-9DBD-BF0464645954}" dt="2023-11-07T14:14:40.544" v="996" actId="1076"/>
          <ac:spMkLst>
            <pc:docMk/>
            <pc:sldMk cId="3726096116" sldId="3007"/>
            <ac:spMk id="4" creationId="{F360E7E5-8609-F188-EAEE-8F65F805631D}"/>
          </ac:spMkLst>
        </pc:spChg>
        <pc:spChg chg="add del mod">
          <ac:chgData name="Mario Penna Gouvêa Filho" userId="cfce3beab81c6f5b" providerId="LiveId" clId="{CFCB7053-0BC0-495F-9DBD-BF0464645954}" dt="2023-11-07T14:14:42.280" v="998"/>
          <ac:spMkLst>
            <pc:docMk/>
            <pc:sldMk cId="3726096116" sldId="3007"/>
            <ac:spMk id="10" creationId="{E845810D-4A2E-81FA-1F80-7A97458DF504}"/>
          </ac:spMkLst>
        </pc:spChg>
        <pc:spChg chg="add mod">
          <ac:chgData name="Mario Penna Gouvêa Filho" userId="cfce3beab81c6f5b" providerId="LiveId" clId="{CFCB7053-0BC0-495F-9DBD-BF0464645954}" dt="2023-11-07T14:15:53.150" v="1080" actId="6549"/>
          <ac:spMkLst>
            <pc:docMk/>
            <pc:sldMk cId="3726096116" sldId="3007"/>
            <ac:spMk id="11" creationId="{A32227A8-D020-9E30-AC5A-1AB105F0C2A6}"/>
          </ac:spMkLst>
        </pc:spChg>
        <pc:picChg chg="add del mod">
          <ac:chgData name="Mario Penna Gouvêa Filho" userId="cfce3beab81c6f5b" providerId="LiveId" clId="{CFCB7053-0BC0-495F-9DBD-BF0464645954}" dt="2023-11-07T14:15:24.809" v="1044" actId="478"/>
          <ac:picMkLst>
            <pc:docMk/>
            <pc:sldMk cId="3726096116" sldId="3007"/>
            <ac:picMk id="5" creationId="{F73ACD65-1845-F1CE-5722-AE75C0CACF99}"/>
          </ac:picMkLst>
        </pc:picChg>
        <pc:picChg chg="add mod">
          <ac:chgData name="Mario Penna Gouvêa Filho" userId="cfce3beab81c6f5b" providerId="LiveId" clId="{CFCB7053-0BC0-495F-9DBD-BF0464645954}" dt="2023-11-07T14:15:54.983" v="1081" actId="1076"/>
          <ac:picMkLst>
            <pc:docMk/>
            <pc:sldMk cId="3726096116" sldId="3007"/>
            <ac:picMk id="7" creationId="{B6859594-0E83-19F0-3672-4D7C7B2CDC40}"/>
          </ac:picMkLst>
        </pc:picChg>
        <pc:picChg chg="add del mod">
          <ac:chgData name="Mario Penna Gouvêa Filho" userId="cfce3beab81c6f5b" providerId="LiveId" clId="{CFCB7053-0BC0-495F-9DBD-BF0464645954}" dt="2023-11-07T14:15:24.809" v="1044" actId="478"/>
          <ac:picMkLst>
            <pc:docMk/>
            <pc:sldMk cId="3726096116" sldId="3007"/>
            <ac:picMk id="9" creationId="{D20FE457-C4A0-AD3D-283B-193FB060193B}"/>
          </ac:picMkLst>
        </pc:picChg>
      </pc:sldChg>
      <pc:sldChg chg="addSp delSp modSp mod ord">
        <pc:chgData name="Mario Penna Gouvêa Filho" userId="cfce3beab81c6f5b" providerId="LiveId" clId="{CFCB7053-0BC0-495F-9DBD-BF0464645954}" dt="2023-11-09T23:00:41.183" v="1873"/>
        <pc:sldMkLst>
          <pc:docMk/>
          <pc:sldMk cId="3145533733" sldId="3008"/>
        </pc:sldMkLst>
        <pc:spChg chg="mod">
          <ac:chgData name="Mario Penna Gouvêa Filho" userId="cfce3beab81c6f5b" providerId="LiveId" clId="{CFCB7053-0BC0-495F-9DBD-BF0464645954}" dt="2023-11-07T17:16:23.874" v="1137" actId="6549"/>
          <ac:spMkLst>
            <pc:docMk/>
            <pc:sldMk cId="3145533733" sldId="3008"/>
            <ac:spMk id="2" creationId="{4988BCC9-55BB-FA87-176E-3FEF4436B8D1}"/>
          </ac:spMkLst>
        </pc:spChg>
        <pc:spChg chg="mod">
          <ac:chgData name="Mario Penna Gouvêa Filho" userId="cfce3beab81c6f5b" providerId="LiveId" clId="{CFCB7053-0BC0-495F-9DBD-BF0464645954}" dt="2023-11-07T17:23:54.848" v="1204" actId="20577"/>
          <ac:spMkLst>
            <pc:docMk/>
            <pc:sldMk cId="3145533733" sldId="3008"/>
            <ac:spMk id="4" creationId="{F360E7E5-8609-F188-EAEE-8F65F805631D}"/>
          </ac:spMkLst>
        </pc:spChg>
        <pc:picChg chg="add del mod">
          <ac:chgData name="Mario Penna Gouvêa Filho" userId="cfce3beab81c6f5b" providerId="LiveId" clId="{CFCB7053-0BC0-495F-9DBD-BF0464645954}" dt="2023-11-07T17:20:38.688" v="1144" actId="478"/>
          <ac:picMkLst>
            <pc:docMk/>
            <pc:sldMk cId="3145533733" sldId="3008"/>
            <ac:picMk id="5" creationId="{719D6F06-4FA1-41E2-12C3-8B11891C8BD8}"/>
          </ac:picMkLst>
        </pc:picChg>
        <pc:picChg chg="add mod">
          <ac:chgData name="Mario Penna Gouvêa Filho" userId="cfce3beab81c6f5b" providerId="LiveId" clId="{CFCB7053-0BC0-495F-9DBD-BF0464645954}" dt="2023-11-07T17:23:20.174" v="1155" actId="1076"/>
          <ac:picMkLst>
            <pc:docMk/>
            <pc:sldMk cId="3145533733" sldId="3008"/>
            <ac:picMk id="7" creationId="{8D244F0C-2506-882B-071B-64A696B73558}"/>
          </ac:picMkLst>
        </pc:picChg>
      </pc:sldChg>
      <pc:sldChg chg="addSp delSp modSp mod modShow">
        <pc:chgData name="Mario Penna Gouvêa Filho" userId="cfce3beab81c6f5b" providerId="LiveId" clId="{CFCB7053-0BC0-495F-9DBD-BF0464645954}" dt="2023-11-09T18:28:33.064" v="1869" actId="729"/>
        <pc:sldMkLst>
          <pc:docMk/>
          <pc:sldMk cId="4004575593" sldId="3009"/>
        </pc:sldMkLst>
        <pc:spChg chg="mod">
          <ac:chgData name="Mario Penna Gouvêa Filho" userId="cfce3beab81c6f5b" providerId="LiveId" clId="{CFCB7053-0BC0-495F-9DBD-BF0464645954}" dt="2023-11-07T17:37:52.926" v="1412" actId="6549"/>
          <ac:spMkLst>
            <pc:docMk/>
            <pc:sldMk cId="4004575593" sldId="3009"/>
            <ac:spMk id="2" creationId="{4988BCC9-55BB-FA87-176E-3FEF4436B8D1}"/>
          </ac:spMkLst>
        </pc:spChg>
        <pc:spChg chg="add del mod">
          <ac:chgData name="Mario Penna Gouvêa Filho" userId="cfce3beab81c6f5b" providerId="LiveId" clId="{CFCB7053-0BC0-495F-9DBD-BF0464645954}" dt="2023-11-07T17:41:44.345" v="1455" actId="478"/>
          <ac:spMkLst>
            <pc:docMk/>
            <pc:sldMk cId="4004575593" sldId="3009"/>
            <ac:spMk id="3" creationId="{760FA2D9-C91B-3C98-BE0E-B7285BCE9D79}"/>
          </ac:spMkLst>
        </pc:spChg>
        <pc:spChg chg="mod">
          <ac:chgData name="Mario Penna Gouvêa Filho" userId="cfce3beab81c6f5b" providerId="LiveId" clId="{CFCB7053-0BC0-495F-9DBD-BF0464645954}" dt="2023-11-07T17:37:56.361" v="1413" actId="1076"/>
          <ac:spMkLst>
            <pc:docMk/>
            <pc:sldMk cId="4004575593" sldId="3009"/>
            <ac:spMk id="4" creationId="{F360E7E5-8609-F188-EAEE-8F65F805631D}"/>
          </ac:spMkLst>
        </pc:spChg>
        <pc:spChg chg="add del mod">
          <ac:chgData name="Mario Penna Gouvêa Filho" userId="cfce3beab81c6f5b" providerId="LiveId" clId="{CFCB7053-0BC0-495F-9DBD-BF0464645954}" dt="2023-11-07T17:41:44.345" v="1455" actId="478"/>
          <ac:spMkLst>
            <pc:docMk/>
            <pc:sldMk cId="4004575593" sldId="3009"/>
            <ac:spMk id="5" creationId="{4A34BF78-E441-6A48-0513-92B6FC95D009}"/>
          </ac:spMkLst>
        </pc:spChg>
        <pc:spChg chg="add del mod">
          <ac:chgData name="Mario Penna Gouvêa Filho" userId="cfce3beab81c6f5b" providerId="LiveId" clId="{CFCB7053-0BC0-495F-9DBD-BF0464645954}" dt="2023-11-07T17:41:44.345" v="1455" actId="478"/>
          <ac:spMkLst>
            <pc:docMk/>
            <pc:sldMk cId="4004575593" sldId="3009"/>
            <ac:spMk id="6" creationId="{8DB386FC-53A1-D5B1-CC81-09CA7B436597}"/>
          </ac:spMkLst>
        </pc:spChg>
        <pc:spChg chg="add del mod">
          <ac:chgData name="Mario Penna Gouvêa Filho" userId="cfce3beab81c6f5b" providerId="LiveId" clId="{CFCB7053-0BC0-495F-9DBD-BF0464645954}" dt="2023-11-07T17:41:47.865" v="1456" actId="478"/>
          <ac:spMkLst>
            <pc:docMk/>
            <pc:sldMk cId="4004575593" sldId="3009"/>
            <ac:spMk id="7" creationId="{41A33173-4039-99E3-D987-A237F85425D0}"/>
          </ac:spMkLst>
        </pc:spChg>
        <pc:spChg chg="add del mod">
          <ac:chgData name="Mario Penna Gouvêa Filho" userId="cfce3beab81c6f5b" providerId="LiveId" clId="{CFCB7053-0BC0-495F-9DBD-BF0464645954}" dt="2023-11-07T17:41:47.865" v="1456" actId="478"/>
          <ac:spMkLst>
            <pc:docMk/>
            <pc:sldMk cId="4004575593" sldId="3009"/>
            <ac:spMk id="8" creationId="{439F422E-3AB3-6A6C-3C12-11C69C09F3A1}"/>
          </ac:spMkLst>
        </pc:spChg>
        <pc:graphicFrameChg chg="add mod modGraphic">
          <ac:chgData name="Mario Penna Gouvêa Filho" userId="cfce3beab81c6f5b" providerId="LiveId" clId="{CFCB7053-0BC0-495F-9DBD-BF0464645954}" dt="2023-11-07T21:38:17.690" v="1852" actId="20577"/>
          <ac:graphicFrameMkLst>
            <pc:docMk/>
            <pc:sldMk cId="4004575593" sldId="3009"/>
            <ac:graphicFrameMk id="9" creationId="{CEDF2628-16E7-9A6C-5BDD-E751E556DA86}"/>
          </ac:graphicFrameMkLst>
        </pc:graphicFrameChg>
      </pc:sldChg>
      <pc:sldChg chg="del mod modShow">
        <pc:chgData name="Mario Penna Gouvêa Filho" userId="cfce3beab81c6f5b" providerId="LiveId" clId="{CFCB7053-0BC0-495F-9DBD-BF0464645954}" dt="2023-11-07T21:37:48.197" v="1848" actId="47"/>
        <pc:sldMkLst>
          <pc:docMk/>
          <pc:sldMk cId="1058985587" sldId="3010"/>
        </pc:sldMkLst>
      </pc:sldChg>
      <pc:sldChg chg="mod modShow">
        <pc:chgData name="Mario Penna Gouvêa Filho" userId="cfce3beab81c6f5b" providerId="LiveId" clId="{CFCB7053-0BC0-495F-9DBD-BF0464645954}" dt="2023-11-07T13:34:45.381" v="488" actId="729"/>
        <pc:sldMkLst>
          <pc:docMk/>
          <pc:sldMk cId="1898743858" sldId="3011"/>
        </pc:sldMkLst>
      </pc:sldChg>
      <pc:sldChg chg="del mod modShow">
        <pc:chgData name="Mario Penna Gouvêa Filho" userId="cfce3beab81c6f5b" providerId="LiveId" clId="{CFCB7053-0BC0-495F-9DBD-BF0464645954}" dt="2023-11-07T21:37:49.187" v="1849" actId="47"/>
        <pc:sldMkLst>
          <pc:docMk/>
          <pc:sldMk cId="3193589942" sldId="3012"/>
        </pc:sldMkLst>
      </pc:sldChg>
      <pc:sldChg chg="del mod modShow">
        <pc:chgData name="Mario Penna Gouvêa Filho" userId="cfce3beab81c6f5b" providerId="LiveId" clId="{CFCB7053-0BC0-495F-9DBD-BF0464645954}" dt="2023-11-07T21:37:50.480" v="1850" actId="47"/>
        <pc:sldMkLst>
          <pc:docMk/>
          <pc:sldMk cId="2970784342" sldId="3013"/>
        </pc:sldMkLst>
      </pc:sldChg>
      <pc:sldChg chg="addSp delSp modSp add mod modShow">
        <pc:chgData name="Mario Penna Gouvêa Filho" userId="cfce3beab81c6f5b" providerId="LiveId" clId="{CFCB7053-0BC0-495F-9DBD-BF0464645954}" dt="2023-11-07T18:55:16.568" v="1749" actId="729"/>
        <pc:sldMkLst>
          <pc:docMk/>
          <pc:sldMk cId="2807768800" sldId="3014"/>
        </pc:sldMkLst>
        <pc:spChg chg="mod">
          <ac:chgData name="Mario Penna Gouvêa Filho" userId="cfce3beab81c6f5b" providerId="LiveId" clId="{CFCB7053-0BC0-495F-9DBD-BF0464645954}" dt="2023-11-07T13:16:11.568" v="440" actId="14100"/>
          <ac:spMkLst>
            <pc:docMk/>
            <pc:sldMk cId="2807768800" sldId="3014"/>
            <ac:spMk id="4" creationId="{F360E7E5-8609-F188-EAEE-8F65F805631D}"/>
          </ac:spMkLst>
        </pc:spChg>
        <pc:picChg chg="add mod">
          <ac:chgData name="Mario Penna Gouvêa Filho" userId="cfce3beab81c6f5b" providerId="LiveId" clId="{CFCB7053-0BC0-495F-9DBD-BF0464645954}" dt="2023-11-07T13:08:33.541" v="112" actId="1076"/>
          <ac:picMkLst>
            <pc:docMk/>
            <pc:sldMk cId="2807768800" sldId="3014"/>
            <ac:picMk id="5" creationId="{D2177E58-1AAA-4F18-158D-F6E44C0A2D92}"/>
          </ac:picMkLst>
        </pc:picChg>
        <pc:picChg chg="del">
          <ac:chgData name="Mario Penna Gouvêa Filho" userId="cfce3beab81c6f5b" providerId="LiveId" clId="{CFCB7053-0BC0-495F-9DBD-BF0464645954}" dt="2023-11-07T13:07:55.661" v="107" actId="478"/>
          <ac:picMkLst>
            <pc:docMk/>
            <pc:sldMk cId="2807768800" sldId="3014"/>
            <ac:picMk id="2052" creationId="{72656E6D-8F60-3BAA-EE09-C97857D55885}"/>
          </ac:picMkLst>
        </pc:picChg>
      </pc:sldChg>
      <pc:sldChg chg="addSp delSp modSp add mod">
        <pc:chgData name="Mario Penna Gouvêa Filho" userId="cfce3beab81c6f5b" providerId="LiveId" clId="{CFCB7053-0BC0-495F-9DBD-BF0464645954}" dt="2023-11-07T14:16:20.041" v="1134" actId="20577"/>
        <pc:sldMkLst>
          <pc:docMk/>
          <pc:sldMk cId="3008326396" sldId="3015"/>
        </pc:sldMkLst>
        <pc:spChg chg="add mod">
          <ac:chgData name="Mario Penna Gouvêa Filho" userId="cfce3beab81c6f5b" providerId="LiveId" clId="{CFCB7053-0BC0-495F-9DBD-BF0464645954}" dt="2023-11-07T14:16:20.041" v="1134" actId="20577"/>
          <ac:spMkLst>
            <pc:docMk/>
            <pc:sldMk cId="3008326396" sldId="3015"/>
            <ac:spMk id="3" creationId="{85DC5BF8-8707-C427-0B6C-C04C9FB173CB}"/>
          </ac:spMkLst>
        </pc:spChg>
        <pc:picChg chg="del">
          <ac:chgData name="Mario Penna Gouvêa Filho" userId="cfce3beab81c6f5b" providerId="LiveId" clId="{CFCB7053-0BC0-495F-9DBD-BF0464645954}" dt="2023-11-07T14:15:59.575" v="1082" actId="478"/>
          <ac:picMkLst>
            <pc:docMk/>
            <pc:sldMk cId="3008326396" sldId="3015"/>
            <ac:picMk id="5" creationId="{F73ACD65-1845-F1CE-5722-AE75C0CACF99}"/>
          </ac:picMkLst>
        </pc:picChg>
        <pc:picChg chg="del">
          <ac:chgData name="Mario Penna Gouvêa Filho" userId="cfce3beab81c6f5b" providerId="LiveId" clId="{CFCB7053-0BC0-495F-9DBD-BF0464645954}" dt="2023-11-07T14:15:59.575" v="1082" actId="478"/>
          <ac:picMkLst>
            <pc:docMk/>
            <pc:sldMk cId="3008326396" sldId="3015"/>
            <ac:picMk id="7" creationId="{B6859594-0E83-19F0-3672-4D7C7B2CDC40}"/>
          </ac:picMkLst>
        </pc:picChg>
        <pc:picChg chg="mod">
          <ac:chgData name="Mario Penna Gouvêa Filho" userId="cfce3beab81c6f5b" providerId="LiveId" clId="{CFCB7053-0BC0-495F-9DBD-BF0464645954}" dt="2023-11-07T14:16:11.596" v="1089" actId="1076"/>
          <ac:picMkLst>
            <pc:docMk/>
            <pc:sldMk cId="3008326396" sldId="3015"/>
            <ac:picMk id="9" creationId="{D20FE457-C4A0-AD3D-283B-193FB060193B}"/>
          </ac:picMkLst>
        </pc:picChg>
      </pc:sldChg>
      <pc:sldChg chg="add del">
        <pc:chgData name="Mario Penna Gouvêa Filho" userId="cfce3beab81c6f5b" providerId="LiveId" clId="{CFCB7053-0BC0-495F-9DBD-BF0464645954}" dt="2023-11-07T14:14:29.402" v="993"/>
        <pc:sldMkLst>
          <pc:docMk/>
          <pc:sldMk cId="4046163162" sldId="3015"/>
        </pc:sldMkLst>
      </pc:sldChg>
      <pc:sldChg chg="addSp delSp modSp add del mod">
        <pc:chgData name="Mario Penna Gouvêa Filho" userId="cfce3beab81c6f5b" providerId="LiveId" clId="{CFCB7053-0BC0-495F-9DBD-BF0464645954}" dt="2023-11-07T14:14:29.031" v="992"/>
        <pc:sldMkLst>
          <pc:docMk/>
          <pc:sldMk cId="1456567080" sldId="3016"/>
        </pc:sldMkLst>
        <pc:picChg chg="mod">
          <ac:chgData name="Mario Penna Gouvêa Filho" userId="cfce3beab81c6f5b" providerId="LiveId" clId="{CFCB7053-0BC0-495F-9DBD-BF0464645954}" dt="2023-11-07T14:14:28.277" v="990" actId="14100"/>
          <ac:picMkLst>
            <pc:docMk/>
            <pc:sldMk cId="1456567080" sldId="3016"/>
            <ac:picMk id="5" creationId="{F73ACD65-1845-F1CE-5722-AE75C0CACF99}"/>
          </ac:picMkLst>
        </pc:picChg>
        <pc:picChg chg="add del">
          <ac:chgData name="Mario Penna Gouvêa Filho" userId="cfce3beab81c6f5b" providerId="LiveId" clId="{CFCB7053-0BC0-495F-9DBD-BF0464645954}" dt="2023-11-07T14:14:28.517" v="991" actId="478"/>
          <ac:picMkLst>
            <pc:docMk/>
            <pc:sldMk cId="1456567080" sldId="3016"/>
            <ac:picMk id="7" creationId="{B6859594-0E83-19F0-3672-4D7C7B2CDC40}"/>
          </ac:picMkLst>
        </pc:picChg>
        <pc:picChg chg="add del">
          <ac:chgData name="Mario Penna Gouvêa Filho" userId="cfce3beab81c6f5b" providerId="LiveId" clId="{CFCB7053-0BC0-495F-9DBD-BF0464645954}" dt="2023-11-07T14:14:28.517" v="991" actId="478"/>
          <ac:picMkLst>
            <pc:docMk/>
            <pc:sldMk cId="1456567080" sldId="3016"/>
            <ac:picMk id="9" creationId="{D20FE457-C4A0-AD3D-283B-193FB060193B}"/>
          </ac:picMkLst>
        </pc:picChg>
      </pc:sldChg>
      <pc:sldChg chg="addSp delSp modSp add mod ord">
        <pc:chgData name="Mario Penna Gouvêa Filho" userId="cfce3beab81c6f5b" providerId="LiveId" clId="{CFCB7053-0BC0-495F-9DBD-BF0464645954}" dt="2023-11-07T14:15:19.353" v="1043" actId="1076"/>
        <pc:sldMkLst>
          <pc:docMk/>
          <pc:sldMk cId="2570251968" sldId="3016"/>
        </pc:sldMkLst>
        <pc:spChg chg="add mod">
          <ac:chgData name="Mario Penna Gouvêa Filho" userId="cfce3beab81c6f5b" providerId="LiveId" clId="{CFCB7053-0BC0-495F-9DBD-BF0464645954}" dt="2023-11-07T14:14:59.319" v="1007"/>
          <ac:spMkLst>
            <pc:docMk/>
            <pc:sldMk cId="2570251968" sldId="3016"/>
            <ac:spMk id="3" creationId="{CBE13FB5-AE39-7308-A7E3-080E496901CE}"/>
          </ac:spMkLst>
        </pc:spChg>
        <pc:spChg chg="mod">
          <ac:chgData name="Mario Penna Gouvêa Filho" userId="cfce3beab81c6f5b" providerId="LiveId" clId="{CFCB7053-0BC0-495F-9DBD-BF0464645954}" dt="2023-11-07T14:15:19.353" v="1043" actId="1076"/>
          <ac:spMkLst>
            <pc:docMk/>
            <pc:sldMk cId="2570251968" sldId="3016"/>
            <ac:spMk id="4" creationId="{F360E7E5-8609-F188-EAEE-8F65F805631D}"/>
          </ac:spMkLst>
        </pc:spChg>
        <pc:picChg chg="mod">
          <ac:chgData name="Mario Penna Gouvêa Filho" userId="cfce3beab81c6f5b" providerId="LiveId" clId="{CFCB7053-0BC0-495F-9DBD-BF0464645954}" dt="2023-11-07T14:14:55.034" v="1006" actId="1076"/>
          <ac:picMkLst>
            <pc:docMk/>
            <pc:sldMk cId="2570251968" sldId="3016"/>
            <ac:picMk id="5" creationId="{F73ACD65-1845-F1CE-5722-AE75C0CACF99}"/>
          </ac:picMkLst>
        </pc:picChg>
        <pc:picChg chg="del">
          <ac:chgData name="Mario Penna Gouvêa Filho" userId="cfce3beab81c6f5b" providerId="LiveId" clId="{CFCB7053-0BC0-495F-9DBD-BF0464645954}" dt="2023-11-07T14:14:46.698" v="1001" actId="478"/>
          <ac:picMkLst>
            <pc:docMk/>
            <pc:sldMk cId="2570251968" sldId="3016"/>
            <ac:picMk id="7" creationId="{B6859594-0E83-19F0-3672-4D7C7B2CDC40}"/>
          </ac:picMkLst>
        </pc:picChg>
        <pc:picChg chg="del">
          <ac:chgData name="Mario Penna Gouvêa Filho" userId="cfce3beab81c6f5b" providerId="LiveId" clId="{CFCB7053-0BC0-495F-9DBD-BF0464645954}" dt="2023-11-07T14:14:46.698" v="1001" actId="478"/>
          <ac:picMkLst>
            <pc:docMk/>
            <pc:sldMk cId="2570251968" sldId="3016"/>
            <ac:picMk id="9" creationId="{D20FE457-C4A0-AD3D-283B-193FB060193B}"/>
          </ac:picMkLst>
        </pc:picChg>
      </pc:sldChg>
      <pc:sldChg chg="addSp delSp modSp add mod ord">
        <pc:chgData name="Mario Penna Gouvêa Filho" userId="cfce3beab81c6f5b" providerId="LiveId" clId="{CFCB7053-0BC0-495F-9DBD-BF0464645954}" dt="2023-11-09T23:00:41.183" v="1873"/>
        <pc:sldMkLst>
          <pc:docMk/>
          <pc:sldMk cId="199634102" sldId="3017"/>
        </pc:sldMkLst>
        <pc:spChg chg="mod">
          <ac:chgData name="Mario Penna Gouvêa Filho" userId="cfce3beab81c6f5b" providerId="LiveId" clId="{CFCB7053-0BC0-495F-9DBD-BF0464645954}" dt="2023-11-07T17:31:55.925" v="1215" actId="122"/>
          <ac:spMkLst>
            <pc:docMk/>
            <pc:sldMk cId="199634102" sldId="3017"/>
            <ac:spMk id="4" creationId="{F360E7E5-8609-F188-EAEE-8F65F805631D}"/>
          </ac:spMkLst>
        </pc:spChg>
        <pc:picChg chg="add mod">
          <ac:chgData name="Mario Penna Gouvêa Filho" userId="cfce3beab81c6f5b" providerId="LiveId" clId="{CFCB7053-0BC0-495F-9DBD-BF0464645954}" dt="2023-11-07T17:25:18.913" v="1212" actId="1076"/>
          <ac:picMkLst>
            <pc:docMk/>
            <pc:sldMk cId="199634102" sldId="3017"/>
            <ac:picMk id="5" creationId="{2A1143DE-B4F9-4A07-E926-4F6E2C92A979}"/>
          </ac:picMkLst>
        </pc:picChg>
        <pc:picChg chg="del">
          <ac:chgData name="Mario Penna Gouvêa Filho" userId="cfce3beab81c6f5b" providerId="LiveId" clId="{CFCB7053-0BC0-495F-9DBD-BF0464645954}" dt="2023-11-07T17:25:06.761" v="1206" actId="478"/>
          <ac:picMkLst>
            <pc:docMk/>
            <pc:sldMk cId="199634102" sldId="3017"/>
            <ac:picMk id="7" creationId="{8D244F0C-2506-882B-071B-64A696B73558}"/>
          </ac:picMkLst>
        </pc:picChg>
      </pc:sldChg>
      <pc:sldChg chg="addSp delSp modSp add mod modShow">
        <pc:chgData name="Mario Penna Gouvêa Filho" userId="cfce3beab81c6f5b" providerId="LiveId" clId="{CFCB7053-0BC0-495F-9DBD-BF0464645954}" dt="2023-11-09T18:28:05.919" v="1868" actId="729"/>
        <pc:sldMkLst>
          <pc:docMk/>
          <pc:sldMk cId="1422518043" sldId="3018"/>
        </pc:sldMkLst>
        <pc:spChg chg="mod">
          <ac:chgData name="Mario Penna Gouvêa Filho" userId="cfce3beab81c6f5b" providerId="LiveId" clId="{CFCB7053-0BC0-495F-9DBD-BF0464645954}" dt="2023-11-07T22:16:50.891" v="1867" actId="20577"/>
          <ac:spMkLst>
            <pc:docMk/>
            <pc:sldMk cId="1422518043" sldId="3018"/>
            <ac:spMk id="4" creationId="{F360E7E5-8609-F188-EAEE-8F65F805631D}"/>
          </ac:spMkLst>
        </pc:spChg>
        <pc:picChg chg="del">
          <ac:chgData name="Mario Penna Gouvêa Filho" userId="cfce3beab81c6f5b" providerId="LiveId" clId="{CFCB7053-0BC0-495F-9DBD-BF0464645954}" dt="2023-11-07T17:33:31.497" v="1217" actId="478"/>
          <ac:picMkLst>
            <pc:docMk/>
            <pc:sldMk cId="1422518043" sldId="3018"/>
            <ac:picMk id="5" creationId="{2A1143DE-B4F9-4A07-E926-4F6E2C92A979}"/>
          </ac:picMkLst>
        </pc:picChg>
        <pc:picChg chg="add mod">
          <ac:chgData name="Mario Penna Gouvêa Filho" userId="cfce3beab81c6f5b" providerId="LiveId" clId="{CFCB7053-0BC0-495F-9DBD-BF0464645954}" dt="2023-11-07T17:33:36.504" v="1221" actId="1076"/>
          <ac:picMkLst>
            <pc:docMk/>
            <pc:sldMk cId="1422518043" sldId="3018"/>
            <ac:picMk id="6" creationId="{8F4E9353-BA34-2A41-65EE-F133BEFFE8D8}"/>
          </ac:picMkLst>
        </pc:picChg>
      </pc:sldChg>
      <pc:sldChg chg="addSp delSp modSp add mod">
        <pc:chgData name="Mario Penna Gouvêa Filho" userId="cfce3beab81c6f5b" providerId="LiveId" clId="{CFCB7053-0BC0-495F-9DBD-BF0464645954}" dt="2023-11-07T17:48:58.497" v="1512" actId="1076"/>
        <pc:sldMkLst>
          <pc:docMk/>
          <pc:sldMk cId="2553945745" sldId="3019"/>
        </pc:sldMkLst>
        <pc:spChg chg="del">
          <ac:chgData name="Mario Penna Gouvêa Filho" userId="cfce3beab81c6f5b" providerId="LiveId" clId="{CFCB7053-0BC0-495F-9DBD-BF0464645954}" dt="2023-11-07T17:44:02.440" v="1475" actId="478"/>
          <ac:spMkLst>
            <pc:docMk/>
            <pc:sldMk cId="2553945745" sldId="3019"/>
            <ac:spMk id="4" creationId="{F360E7E5-8609-F188-EAEE-8F65F805631D}"/>
          </ac:spMkLst>
        </pc:spChg>
        <pc:graphicFrameChg chg="add del">
          <ac:chgData name="Mario Penna Gouvêa Filho" userId="cfce3beab81c6f5b" providerId="LiveId" clId="{CFCB7053-0BC0-495F-9DBD-BF0464645954}" dt="2023-11-07T17:43:51.220" v="1469" actId="478"/>
          <ac:graphicFrameMkLst>
            <pc:docMk/>
            <pc:sldMk cId="2553945745" sldId="3019"/>
            <ac:graphicFrameMk id="9" creationId="{CEDF2628-16E7-9A6C-5BDD-E751E556DA86}"/>
          </ac:graphicFrameMkLst>
        </pc:graphicFrameChg>
        <pc:picChg chg="add del mod ord">
          <ac:chgData name="Mario Penna Gouvêa Filho" userId="cfce3beab81c6f5b" providerId="LiveId" clId="{CFCB7053-0BC0-495F-9DBD-BF0464645954}" dt="2023-11-07T17:48:52.008" v="1508" actId="478"/>
          <ac:picMkLst>
            <pc:docMk/>
            <pc:sldMk cId="2553945745" sldId="3019"/>
            <ac:picMk id="5" creationId="{729E13D4-C292-DD74-507C-C4A22F05541C}"/>
          </ac:picMkLst>
        </pc:picChg>
        <pc:picChg chg="add del mod">
          <ac:chgData name="Mario Penna Gouvêa Filho" userId="cfce3beab81c6f5b" providerId="LiveId" clId="{CFCB7053-0BC0-495F-9DBD-BF0464645954}" dt="2023-11-07T17:46:43.368" v="1498" actId="478"/>
          <ac:picMkLst>
            <pc:docMk/>
            <pc:sldMk cId="2553945745" sldId="3019"/>
            <ac:picMk id="7" creationId="{0B617BC7-4BD0-EB3C-E2BE-8E302303BAF6}"/>
          </ac:picMkLst>
        </pc:picChg>
        <pc:picChg chg="add mod">
          <ac:chgData name="Mario Penna Gouvêa Filho" userId="cfce3beab81c6f5b" providerId="LiveId" clId="{CFCB7053-0BC0-495F-9DBD-BF0464645954}" dt="2023-11-07T17:48:58.497" v="1512" actId="1076"/>
          <ac:picMkLst>
            <pc:docMk/>
            <pc:sldMk cId="2553945745" sldId="3019"/>
            <ac:picMk id="10" creationId="{3207C0A8-2429-1659-3882-36DC136003C7}"/>
          </ac:picMkLst>
        </pc:picChg>
        <pc:picChg chg="add del">
          <ac:chgData name="Mario Penna Gouvêa Filho" userId="cfce3beab81c6f5b" providerId="LiveId" clId="{CFCB7053-0BC0-495F-9DBD-BF0464645954}" dt="2023-11-07T17:44:19.946" v="1477"/>
          <ac:picMkLst>
            <pc:docMk/>
            <pc:sldMk cId="2553945745" sldId="3019"/>
            <ac:picMk id="1026" creationId="{9B4D6C37-E4B6-4370-8AB7-DAC1449E3FBC}"/>
          </ac:picMkLst>
        </pc:picChg>
        <pc:picChg chg="add del">
          <ac:chgData name="Mario Penna Gouvêa Filho" userId="cfce3beab81c6f5b" providerId="LiveId" clId="{CFCB7053-0BC0-495F-9DBD-BF0464645954}" dt="2023-11-07T17:44:29.121" v="1479"/>
          <ac:picMkLst>
            <pc:docMk/>
            <pc:sldMk cId="2553945745" sldId="3019"/>
            <ac:picMk id="1028" creationId="{9B75820E-236D-59D1-B9AB-1C702AC4D7AE}"/>
          </ac:picMkLst>
        </pc:picChg>
        <pc:picChg chg="add del">
          <ac:chgData name="Mario Penna Gouvêa Filho" userId="cfce3beab81c6f5b" providerId="LiveId" clId="{CFCB7053-0BC0-495F-9DBD-BF0464645954}" dt="2023-11-07T17:44:36.090" v="1481"/>
          <ac:picMkLst>
            <pc:docMk/>
            <pc:sldMk cId="2553945745" sldId="3019"/>
            <ac:picMk id="1030" creationId="{3206E73C-9819-CD6C-9DEE-CE4B1FB186AA}"/>
          </ac:picMkLst>
        </pc:picChg>
        <pc:picChg chg="add del">
          <ac:chgData name="Mario Penna Gouvêa Filho" userId="cfce3beab81c6f5b" providerId="LiveId" clId="{CFCB7053-0BC0-495F-9DBD-BF0464645954}" dt="2023-11-07T17:44:46.536" v="1483"/>
          <ac:picMkLst>
            <pc:docMk/>
            <pc:sldMk cId="2553945745" sldId="3019"/>
            <ac:picMk id="1032" creationId="{A00BADB8-C078-1A40-E344-8FE962F8B862}"/>
          </ac:picMkLst>
        </pc:picChg>
        <pc:picChg chg="add mod">
          <ac:chgData name="Mario Penna Gouvêa Filho" userId="cfce3beab81c6f5b" providerId="LiveId" clId="{CFCB7053-0BC0-495F-9DBD-BF0464645954}" dt="2023-11-07T17:46:52.509" v="1504" actId="1076"/>
          <ac:picMkLst>
            <pc:docMk/>
            <pc:sldMk cId="2553945745" sldId="3019"/>
            <ac:picMk id="1034" creationId="{523753DE-FDBA-AFAA-4B86-6D73EB6DD4D5}"/>
          </ac:picMkLst>
        </pc:picChg>
      </pc:sldChg>
      <pc:sldChg chg="addSp delSp modSp add mod">
        <pc:chgData name="Mario Penna Gouvêa Filho" userId="cfce3beab81c6f5b" providerId="LiveId" clId="{CFCB7053-0BC0-495F-9DBD-BF0464645954}" dt="2023-11-07T17:56:25.757" v="1575" actId="1076"/>
        <pc:sldMkLst>
          <pc:docMk/>
          <pc:sldMk cId="1239443315" sldId="3020"/>
        </pc:sldMkLst>
        <pc:spChg chg="add mod">
          <ac:chgData name="Mario Penna Gouvêa Filho" userId="cfce3beab81c6f5b" providerId="LiveId" clId="{CFCB7053-0BC0-495F-9DBD-BF0464645954}" dt="2023-11-07T17:49:50.561" v="1569" actId="20577"/>
          <ac:spMkLst>
            <pc:docMk/>
            <pc:sldMk cId="1239443315" sldId="3020"/>
            <ac:spMk id="6" creationId="{037B4E4F-8D0D-09CC-EDA8-529EFFF1F513}"/>
          </ac:spMkLst>
        </pc:spChg>
        <pc:spChg chg="add mod">
          <ac:chgData name="Mario Penna Gouvêa Filho" userId="cfce3beab81c6f5b" providerId="LiveId" clId="{CFCB7053-0BC0-495F-9DBD-BF0464645954}" dt="2023-11-07T17:49:47.190" v="1568" actId="20577"/>
          <ac:spMkLst>
            <pc:docMk/>
            <pc:sldMk cId="1239443315" sldId="3020"/>
            <ac:spMk id="8" creationId="{8AD5394A-50FD-9B33-7259-0AABF12A8183}"/>
          </ac:spMkLst>
        </pc:spChg>
        <pc:picChg chg="add mod">
          <ac:chgData name="Mario Penna Gouvêa Filho" userId="cfce3beab81c6f5b" providerId="LiveId" clId="{CFCB7053-0BC0-495F-9DBD-BF0464645954}" dt="2023-11-07T17:49:10.811" v="1519" actId="1076"/>
          <ac:picMkLst>
            <pc:docMk/>
            <pc:sldMk cId="1239443315" sldId="3020"/>
            <ac:picMk id="4" creationId="{70870CD3-615B-5F2E-3015-D54631BEADE3}"/>
          </ac:picMkLst>
        </pc:picChg>
        <pc:picChg chg="del">
          <ac:chgData name="Mario Penna Gouvêa Filho" userId="cfce3beab81c6f5b" providerId="LiveId" clId="{CFCB7053-0BC0-495F-9DBD-BF0464645954}" dt="2023-11-07T17:47:09.975" v="1505" actId="478"/>
          <ac:picMkLst>
            <pc:docMk/>
            <pc:sldMk cId="1239443315" sldId="3020"/>
            <ac:picMk id="5" creationId="{729E13D4-C292-DD74-507C-C4A22F05541C}"/>
          </ac:picMkLst>
        </pc:picChg>
        <pc:picChg chg="del mod">
          <ac:chgData name="Mario Penna Gouvêa Filho" userId="cfce3beab81c6f5b" providerId="LiveId" clId="{CFCB7053-0BC0-495F-9DBD-BF0464645954}" dt="2023-11-07T17:56:19.904" v="1571" actId="478"/>
          <ac:picMkLst>
            <pc:docMk/>
            <pc:sldMk cId="1239443315" sldId="3020"/>
            <ac:picMk id="7" creationId="{0B617BC7-4BD0-EB3C-E2BE-8E302303BAF6}"/>
          </ac:picMkLst>
        </pc:picChg>
        <pc:picChg chg="add mod">
          <ac:chgData name="Mario Penna Gouvêa Filho" userId="cfce3beab81c6f5b" providerId="LiveId" clId="{CFCB7053-0BC0-495F-9DBD-BF0464645954}" dt="2023-11-07T17:56:25.757" v="1575" actId="1076"/>
          <ac:picMkLst>
            <pc:docMk/>
            <pc:sldMk cId="1239443315" sldId="3020"/>
            <ac:picMk id="10" creationId="{76B37E14-5DF2-4641-1BE0-8BDC506B5400}"/>
          </ac:picMkLst>
        </pc:picChg>
        <pc:picChg chg="del">
          <ac:chgData name="Mario Penna Gouvêa Filho" userId="cfce3beab81c6f5b" providerId="LiveId" clId="{CFCB7053-0BC0-495F-9DBD-BF0464645954}" dt="2023-11-07T17:47:09.975" v="1505" actId="478"/>
          <ac:picMkLst>
            <pc:docMk/>
            <pc:sldMk cId="1239443315" sldId="3020"/>
            <ac:picMk id="1034" creationId="{523753DE-FDBA-AFAA-4B86-6D73EB6DD4D5}"/>
          </ac:picMkLst>
        </pc:picChg>
      </pc:sldChg>
      <pc:sldChg chg="add del">
        <pc:chgData name="Mario Penna Gouvêa Filho" userId="cfce3beab81c6f5b" providerId="LiveId" clId="{CFCB7053-0BC0-495F-9DBD-BF0464645954}" dt="2023-11-07T17:43:43.607" v="1466" actId="47"/>
        <pc:sldMkLst>
          <pc:docMk/>
          <pc:sldMk cId="2289586441" sldId="3020"/>
        </pc:sldMkLst>
      </pc:sldChg>
      <pc:sldChg chg="addSp delSp modSp new mod modShow">
        <pc:chgData name="Mario Penna Gouvêa Filho" userId="cfce3beab81c6f5b" providerId="LiveId" clId="{CFCB7053-0BC0-495F-9DBD-BF0464645954}" dt="2023-11-07T21:57:01.414" v="1858" actId="6549"/>
        <pc:sldMkLst>
          <pc:docMk/>
          <pc:sldMk cId="1802015217" sldId="3021"/>
        </pc:sldMkLst>
        <pc:spChg chg="add mod">
          <ac:chgData name="Mario Penna Gouvêa Filho" userId="cfce3beab81c6f5b" providerId="LiveId" clId="{CFCB7053-0BC0-495F-9DBD-BF0464645954}" dt="2023-11-07T18:01:05.246" v="1599" actId="20577"/>
          <ac:spMkLst>
            <pc:docMk/>
            <pc:sldMk cId="1802015217" sldId="3021"/>
            <ac:spMk id="2" creationId="{F6583171-615C-CC44-CB0C-5F3BAAE972A3}"/>
          </ac:spMkLst>
        </pc:spChg>
        <pc:spChg chg="add del mod">
          <ac:chgData name="Mario Penna Gouvêa Filho" userId="cfce3beab81c6f5b" providerId="LiveId" clId="{CFCB7053-0BC0-495F-9DBD-BF0464645954}" dt="2023-11-07T18:35:29.471" v="1650"/>
          <ac:spMkLst>
            <pc:docMk/>
            <pc:sldMk cId="1802015217" sldId="3021"/>
            <ac:spMk id="4" creationId="{8118AE38-E043-BC5F-C9E5-E2335B11E175}"/>
          </ac:spMkLst>
        </pc:spChg>
        <pc:spChg chg="add del mod">
          <ac:chgData name="Mario Penna Gouvêa Filho" userId="cfce3beab81c6f5b" providerId="LiveId" clId="{CFCB7053-0BC0-495F-9DBD-BF0464645954}" dt="2023-11-07T18:29:32.369" v="1643" actId="22"/>
          <ac:spMkLst>
            <pc:docMk/>
            <pc:sldMk cId="1802015217" sldId="3021"/>
            <ac:spMk id="6" creationId="{52017379-F1DC-002D-2003-CB6B0E8DFFC8}"/>
          </ac:spMkLst>
        </pc:spChg>
        <pc:spChg chg="add mod">
          <ac:chgData name="Mario Penna Gouvêa Filho" userId="cfce3beab81c6f5b" providerId="LiveId" clId="{CFCB7053-0BC0-495F-9DBD-BF0464645954}" dt="2023-11-07T21:57:01.414" v="1858" actId="6549"/>
          <ac:spMkLst>
            <pc:docMk/>
            <pc:sldMk cId="1802015217" sldId="3021"/>
            <ac:spMk id="7" creationId="{3A481890-BF54-AFC3-0407-0CAFFB72CA8A}"/>
          </ac:spMkLst>
        </pc:spChg>
      </pc:sldChg>
      <pc:sldChg chg="addSp modSp add mod ord">
        <pc:chgData name="Mario Penna Gouvêa Filho" userId="cfce3beab81c6f5b" providerId="LiveId" clId="{CFCB7053-0BC0-495F-9DBD-BF0464645954}" dt="2023-11-09T18:31:08.712" v="1871"/>
        <pc:sldMkLst>
          <pc:docMk/>
          <pc:sldMk cId="3566779589" sldId="3022"/>
        </pc:sldMkLst>
        <pc:spChg chg="mod">
          <ac:chgData name="Mario Penna Gouvêa Filho" userId="cfce3beab81c6f5b" providerId="LiveId" clId="{CFCB7053-0BC0-495F-9DBD-BF0464645954}" dt="2023-11-07T19:11:50.373" v="1766" actId="20577"/>
          <ac:spMkLst>
            <pc:docMk/>
            <pc:sldMk cId="3566779589" sldId="3022"/>
            <ac:spMk id="2" creationId="{F6583171-615C-CC44-CB0C-5F3BAAE972A3}"/>
          </ac:spMkLst>
        </pc:spChg>
        <pc:spChg chg="add mod">
          <ac:chgData name="Mario Penna Gouvêa Filho" userId="cfce3beab81c6f5b" providerId="LiveId" clId="{CFCB7053-0BC0-495F-9DBD-BF0464645954}" dt="2023-11-07T18:03:43.626" v="1638" actId="14100"/>
          <ac:spMkLst>
            <pc:docMk/>
            <pc:sldMk cId="3566779589" sldId="3022"/>
            <ac:spMk id="4" creationId="{435A530F-2321-AE97-0C25-946A58477A1E}"/>
          </ac:spMkLst>
        </pc:spChg>
      </pc:sldChg>
      <pc:sldChg chg="addSp delSp modSp add mod">
        <pc:chgData name="Mario Penna Gouvêa Filho" userId="cfce3beab81c6f5b" providerId="LiveId" clId="{CFCB7053-0BC0-495F-9DBD-BF0464645954}" dt="2023-11-07T19:20:57.773" v="1838" actId="20577"/>
        <pc:sldMkLst>
          <pc:docMk/>
          <pc:sldMk cId="1370488571" sldId="3023"/>
        </pc:sldMkLst>
        <pc:spChg chg="mod">
          <ac:chgData name="Mario Penna Gouvêa Filho" userId="cfce3beab81c6f5b" providerId="LiveId" clId="{CFCB7053-0BC0-495F-9DBD-BF0464645954}" dt="2023-11-07T19:20:57.773" v="1838" actId="20577"/>
          <ac:spMkLst>
            <pc:docMk/>
            <pc:sldMk cId="1370488571" sldId="3023"/>
            <ac:spMk id="3" creationId="{85DC5BF8-8707-C427-0B6C-C04C9FB173CB}"/>
          </ac:spMkLst>
        </pc:spChg>
        <pc:picChg chg="add mod">
          <ac:chgData name="Mario Penna Gouvêa Filho" userId="cfce3beab81c6f5b" providerId="LiveId" clId="{CFCB7053-0BC0-495F-9DBD-BF0464645954}" dt="2023-11-07T19:20:39.101" v="1770" actId="1076"/>
          <ac:picMkLst>
            <pc:docMk/>
            <pc:sldMk cId="1370488571" sldId="3023"/>
            <ac:picMk id="6" creationId="{95536EB8-7728-CDB8-4D0F-95FDA26D7D8D}"/>
          </ac:picMkLst>
        </pc:picChg>
        <pc:picChg chg="del">
          <ac:chgData name="Mario Penna Gouvêa Filho" userId="cfce3beab81c6f5b" providerId="LiveId" clId="{CFCB7053-0BC0-495F-9DBD-BF0464645954}" dt="2023-11-07T19:20:35.414" v="1768" actId="478"/>
          <ac:picMkLst>
            <pc:docMk/>
            <pc:sldMk cId="1370488571" sldId="3023"/>
            <ac:picMk id="9" creationId="{D20FE457-C4A0-AD3D-283B-193FB060193B}"/>
          </ac:picMkLst>
        </pc:picChg>
      </pc:sldChg>
      <pc:sldChg chg="addSp delSp modSp add mod">
        <pc:chgData name="Mario Penna Gouvêa Filho" userId="cfce3beab81c6f5b" providerId="LiveId" clId="{CFCB7053-0BC0-495F-9DBD-BF0464645954}" dt="2023-11-07T20:07:46.185" v="1847" actId="1076"/>
        <pc:sldMkLst>
          <pc:docMk/>
          <pc:sldMk cId="2289148642" sldId="3024"/>
        </pc:sldMkLst>
        <pc:picChg chg="add mod">
          <ac:chgData name="Mario Penna Gouvêa Filho" userId="cfce3beab81c6f5b" providerId="LiveId" clId="{CFCB7053-0BC0-495F-9DBD-BF0464645954}" dt="2023-11-07T20:07:46.185" v="1847" actId="1076"/>
          <ac:picMkLst>
            <pc:docMk/>
            <pc:sldMk cId="2289148642" sldId="3024"/>
            <ac:picMk id="4" creationId="{2480E86B-72A9-FF4B-A817-C9A6BBCD6A89}"/>
          </ac:picMkLst>
        </pc:picChg>
        <pc:picChg chg="del">
          <ac:chgData name="Mario Penna Gouvêa Filho" userId="cfce3beab81c6f5b" providerId="LiveId" clId="{CFCB7053-0BC0-495F-9DBD-BF0464645954}" dt="2023-11-07T20:07:40.164" v="1842" actId="478"/>
          <ac:picMkLst>
            <pc:docMk/>
            <pc:sldMk cId="2289148642" sldId="3024"/>
            <ac:picMk id="5" creationId="{EDD9E696-17E1-B925-0DE4-F66093B1F211}"/>
          </ac:picMkLst>
        </pc:picChg>
      </pc:sldChg>
    </pc:docChg>
  </pc:docChgLst>
  <pc:docChgLst>
    <pc:chgData name="Mario Penna Gouvêa Filho" userId="cfce3beab81c6f5b" providerId="LiveId" clId="{BBF73E8F-70F2-4F71-862E-159136395817}"/>
    <pc:docChg chg="addSld modSld">
      <pc:chgData name="Mario Penna Gouvêa Filho" userId="cfce3beab81c6f5b" providerId="LiveId" clId="{BBF73E8F-70F2-4F71-862E-159136395817}" dt="2023-11-07T00:38:23.892" v="3"/>
      <pc:docMkLst>
        <pc:docMk/>
      </pc:docMkLst>
      <pc:sldChg chg="modSp add mod">
        <pc:chgData name="Mario Penna Gouvêa Filho" userId="cfce3beab81c6f5b" providerId="LiveId" clId="{BBF73E8F-70F2-4F71-862E-159136395817}" dt="2023-11-07T00:38:23.892" v="3"/>
        <pc:sldMkLst>
          <pc:docMk/>
          <pc:sldMk cId="3193589942" sldId="3012"/>
        </pc:sldMkLst>
        <pc:spChg chg="mod">
          <ac:chgData name="Mario Penna Gouvêa Filho" userId="cfce3beab81c6f5b" providerId="LiveId" clId="{BBF73E8F-70F2-4F71-862E-159136395817}" dt="2023-11-07T00:38:23.892" v="3"/>
          <ac:spMkLst>
            <pc:docMk/>
            <pc:sldMk cId="3193589942" sldId="3012"/>
            <ac:spMk id="4" creationId="{F360E7E5-8609-F188-EAEE-8F65F805631D}"/>
          </ac:spMkLst>
        </pc:spChg>
      </pc:sldChg>
      <pc:sldChg chg="add">
        <pc:chgData name="Mario Penna Gouvêa Filho" userId="cfce3beab81c6f5b" providerId="LiveId" clId="{BBF73E8F-70F2-4F71-862E-159136395817}" dt="2023-11-07T00:38:16.765" v="2"/>
        <pc:sldMkLst>
          <pc:docMk/>
          <pc:sldMk cId="2970784342" sldId="301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9787A-709A-4791-A076-B045009DF6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09DD2DD-BC7C-4B00-95AE-3CF58339E202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b="1" dirty="0"/>
            <a:t>Definição da Função</a:t>
          </a:r>
          <a:r>
            <a:rPr lang="pt-BR" dirty="0"/>
            <a:t>: </a:t>
          </a:r>
        </a:p>
        <a:p>
          <a:pPr>
            <a:buFont typeface="+mj-lt"/>
            <a:buAutoNum type="arabicPeriod"/>
          </a:pPr>
          <a:r>
            <a:rPr lang="pt-BR" dirty="0"/>
            <a:t>A fundação do sistema, onde a função do jogador-alvo foi considerada chave para uma recomendação precisa.</a:t>
          </a:r>
        </a:p>
      </dgm:t>
    </dgm:pt>
    <dgm:pt modelId="{1A71752B-B9F0-4BCE-A224-3E4F98A86518}" type="parTrans" cxnId="{AE15D949-3A06-431D-922B-37D49191DC70}">
      <dgm:prSet/>
      <dgm:spPr/>
      <dgm:t>
        <a:bodyPr/>
        <a:lstStyle/>
        <a:p>
          <a:endParaRPr lang="pt-BR"/>
        </a:p>
      </dgm:t>
    </dgm:pt>
    <dgm:pt modelId="{CD74AA31-20E2-465B-BD9B-CB7764B9CE4D}" type="sibTrans" cxnId="{AE15D949-3A06-431D-922B-37D49191DC70}">
      <dgm:prSet/>
      <dgm:spPr/>
      <dgm:t>
        <a:bodyPr/>
        <a:lstStyle/>
        <a:p>
          <a:endParaRPr lang="pt-BR"/>
        </a:p>
      </dgm:t>
    </dgm:pt>
    <dgm:pt modelId="{88C2005E-7B0D-498A-BEB8-6310088ED43E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b="1" dirty="0"/>
            <a:t>Seleção e Filtragem de Dados Iniciais</a:t>
          </a:r>
          <a:r>
            <a:rPr lang="pt-BR" dirty="0"/>
            <a:t>:</a:t>
          </a:r>
        </a:p>
        <a:p>
          <a:pPr>
            <a:buFont typeface="+mj-lt"/>
            <a:buAutoNum type="arabicPeriod"/>
          </a:pPr>
          <a:r>
            <a:rPr lang="pt-BR" dirty="0"/>
            <a:t> Refinamento dos dados para assegurar que as recomendações fossem relevantes e ajustadas às necessidades específicas.</a:t>
          </a:r>
        </a:p>
      </dgm:t>
    </dgm:pt>
    <dgm:pt modelId="{AB69A6BE-E0CA-47A5-BBF0-DFE60F91578F}" type="parTrans" cxnId="{B5462889-F166-46EB-843B-BB86EF9E004F}">
      <dgm:prSet/>
      <dgm:spPr/>
      <dgm:t>
        <a:bodyPr/>
        <a:lstStyle/>
        <a:p>
          <a:endParaRPr lang="pt-BR"/>
        </a:p>
      </dgm:t>
    </dgm:pt>
    <dgm:pt modelId="{981575B5-F477-4EBF-AD64-2B440537B65A}" type="sibTrans" cxnId="{B5462889-F166-46EB-843B-BB86EF9E004F}">
      <dgm:prSet/>
      <dgm:spPr/>
      <dgm:t>
        <a:bodyPr/>
        <a:lstStyle/>
        <a:p>
          <a:endParaRPr lang="pt-BR"/>
        </a:p>
      </dgm:t>
    </dgm:pt>
    <dgm:pt modelId="{7FD9F024-682B-400C-96C6-AB5E495D6D0A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b="1" dirty="0"/>
            <a:t>Filtragem por Posição Ideal</a:t>
          </a:r>
          <a:r>
            <a:rPr lang="pt-BR" dirty="0"/>
            <a:t>: </a:t>
          </a:r>
        </a:p>
        <a:p>
          <a:pPr>
            <a:buFont typeface="+mj-lt"/>
            <a:buAutoNum type="arabicPeriod"/>
          </a:pPr>
          <a:r>
            <a:rPr lang="pt-BR" dirty="0"/>
            <a:t>Filtragem adicional para alinhar as sugestões com as necessidades de posição e função</a:t>
          </a:r>
        </a:p>
      </dgm:t>
    </dgm:pt>
    <dgm:pt modelId="{3CE81CE0-01B8-4AC0-85FA-5C472095C8EA}" type="parTrans" cxnId="{744BA6C6-1EF1-478B-BC9C-61B8DA613AFA}">
      <dgm:prSet/>
      <dgm:spPr/>
      <dgm:t>
        <a:bodyPr/>
        <a:lstStyle/>
        <a:p>
          <a:endParaRPr lang="pt-BR"/>
        </a:p>
      </dgm:t>
    </dgm:pt>
    <dgm:pt modelId="{CDC5EB0F-45A2-43A8-B537-7184F7476FA3}" type="sibTrans" cxnId="{744BA6C6-1EF1-478B-BC9C-61B8DA613AFA}">
      <dgm:prSet/>
      <dgm:spPr/>
      <dgm:t>
        <a:bodyPr/>
        <a:lstStyle/>
        <a:p>
          <a:endParaRPr lang="pt-BR"/>
        </a:p>
      </dgm:t>
    </dgm:pt>
    <dgm:pt modelId="{D310C666-E64B-453A-B189-C377B8DD0BB6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b="1" dirty="0"/>
            <a:t>Implementação do </a:t>
          </a:r>
          <a:r>
            <a:rPr lang="pt-BR" b="1" dirty="0" err="1"/>
            <a:t>kNN</a:t>
          </a:r>
          <a:r>
            <a:rPr lang="pt-BR" dirty="0"/>
            <a:t>:</a:t>
          </a:r>
        </a:p>
        <a:p>
          <a:pPr>
            <a:buFont typeface="+mj-lt"/>
            <a:buAutoNum type="arabicPeriod"/>
          </a:pPr>
          <a:r>
            <a:rPr lang="pt-BR" dirty="0"/>
            <a:t> Aplicação do </a:t>
          </a:r>
          <a:r>
            <a:rPr lang="pt-BR" dirty="0" err="1"/>
            <a:t>kNN</a:t>
          </a:r>
          <a:r>
            <a:rPr lang="pt-BR" dirty="0"/>
            <a:t> para encontrar jogadores com atributos similares aos do jogador-alvo, neste caso, Erling </a:t>
          </a:r>
          <a:r>
            <a:rPr lang="pt-BR" dirty="0" err="1"/>
            <a:t>Haaland</a:t>
          </a:r>
          <a:r>
            <a:rPr lang="pt-BR" dirty="0"/>
            <a:t>.</a:t>
          </a:r>
        </a:p>
      </dgm:t>
    </dgm:pt>
    <dgm:pt modelId="{F5CEE72F-3370-454A-AEBD-6A1CB96F66F8}" type="parTrans" cxnId="{43EDC4A7-DCDD-4025-BB0E-19C2CF3EDE51}">
      <dgm:prSet/>
      <dgm:spPr/>
      <dgm:t>
        <a:bodyPr/>
        <a:lstStyle/>
        <a:p>
          <a:endParaRPr lang="pt-BR"/>
        </a:p>
      </dgm:t>
    </dgm:pt>
    <dgm:pt modelId="{D777D6DA-4B76-433E-97EE-7C798A14CD63}" type="sibTrans" cxnId="{43EDC4A7-DCDD-4025-BB0E-19C2CF3EDE51}">
      <dgm:prSet/>
      <dgm:spPr/>
      <dgm:t>
        <a:bodyPr/>
        <a:lstStyle/>
        <a:p>
          <a:endParaRPr lang="pt-BR"/>
        </a:p>
      </dgm:t>
    </dgm:pt>
    <dgm:pt modelId="{7A02DF28-70B2-4951-A4B1-19F75C8E11D9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b="1" dirty="0"/>
            <a:t>Busca por Jogadores Semelhantes</a:t>
          </a:r>
          <a:r>
            <a:rPr lang="pt-BR" dirty="0"/>
            <a:t>: </a:t>
          </a:r>
        </a:p>
        <a:p>
          <a:pPr>
            <a:buFont typeface="+mj-lt"/>
            <a:buAutoNum type="arabicPeriod"/>
          </a:pPr>
          <a:r>
            <a:rPr lang="pt-BR" dirty="0"/>
            <a:t>Resultado final, onde uma lista de jogadores tecnicamente compatíveis com o alvo foi fornecida, apoiando na decisão de recrutamento.</a:t>
          </a:r>
        </a:p>
      </dgm:t>
    </dgm:pt>
    <dgm:pt modelId="{6A03070B-18EF-4ADA-A4E1-B26EFC955BD1}" type="parTrans" cxnId="{B1BAEE8C-660B-4E06-BA55-4C7FEE1E1D72}">
      <dgm:prSet/>
      <dgm:spPr/>
      <dgm:t>
        <a:bodyPr/>
        <a:lstStyle/>
        <a:p>
          <a:endParaRPr lang="pt-BR"/>
        </a:p>
      </dgm:t>
    </dgm:pt>
    <dgm:pt modelId="{F6828F19-D885-4F6A-81A7-AB63764A423F}" type="sibTrans" cxnId="{B1BAEE8C-660B-4E06-BA55-4C7FEE1E1D72}">
      <dgm:prSet/>
      <dgm:spPr/>
      <dgm:t>
        <a:bodyPr/>
        <a:lstStyle/>
        <a:p>
          <a:endParaRPr lang="pt-BR"/>
        </a:p>
      </dgm:t>
    </dgm:pt>
    <dgm:pt modelId="{5F4376E2-28E3-40C6-A9D9-0B9C4A0D535D}" type="pres">
      <dgm:prSet presAssocID="{3269787A-709A-4791-A076-B045009DF6DA}" presName="Name0" presStyleCnt="0">
        <dgm:presLayoutVars>
          <dgm:dir/>
          <dgm:resizeHandles val="exact"/>
        </dgm:presLayoutVars>
      </dgm:prSet>
      <dgm:spPr/>
    </dgm:pt>
    <dgm:pt modelId="{BCCE7482-5678-403F-AD10-B2CA0497236F}" type="pres">
      <dgm:prSet presAssocID="{209DD2DD-BC7C-4B00-95AE-3CF58339E202}" presName="node" presStyleLbl="node1" presStyleIdx="0" presStyleCnt="5">
        <dgm:presLayoutVars>
          <dgm:bulletEnabled val="1"/>
        </dgm:presLayoutVars>
      </dgm:prSet>
      <dgm:spPr/>
    </dgm:pt>
    <dgm:pt modelId="{1E243858-2D7D-417E-B46E-9631AAA5E1D2}" type="pres">
      <dgm:prSet presAssocID="{CD74AA31-20E2-465B-BD9B-CB7764B9CE4D}" presName="sibTrans" presStyleLbl="sibTrans2D1" presStyleIdx="0" presStyleCnt="4"/>
      <dgm:spPr/>
    </dgm:pt>
    <dgm:pt modelId="{10A94D15-F54E-4C10-B270-19CBA47EA2F8}" type="pres">
      <dgm:prSet presAssocID="{CD74AA31-20E2-465B-BD9B-CB7764B9CE4D}" presName="connectorText" presStyleLbl="sibTrans2D1" presStyleIdx="0" presStyleCnt="4"/>
      <dgm:spPr/>
    </dgm:pt>
    <dgm:pt modelId="{07A72D92-DC22-419B-A7AF-2E00EDA7A195}" type="pres">
      <dgm:prSet presAssocID="{88C2005E-7B0D-498A-BEB8-6310088ED43E}" presName="node" presStyleLbl="node1" presStyleIdx="1" presStyleCnt="5">
        <dgm:presLayoutVars>
          <dgm:bulletEnabled val="1"/>
        </dgm:presLayoutVars>
      </dgm:prSet>
      <dgm:spPr/>
    </dgm:pt>
    <dgm:pt modelId="{363CBB66-D934-44DC-9D71-F1D1C1313275}" type="pres">
      <dgm:prSet presAssocID="{981575B5-F477-4EBF-AD64-2B440537B65A}" presName="sibTrans" presStyleLbl="sibTrans2D1" presStyleIdx="1" presStyleCnt="4"/>
      <dgm:spPr/>
    </dgm:pt>
    <dgm:pt modelId="{5CD3B09D-26C2-4B43-94DB-B8058A20F89F}" type="pres">
      <dgm:prSet presAssocID="{981575B5-F477-4EBF-AD64-2B440537B65A}" presName="connectorText" presStyleLbl="sibTrans2D1" presStyleIdx="1" presStyleCnt="4"/>
      <dgm:spPr/>
    </dgm:pt>
    <dgm:pt modelId="{94750C13-18DD-4F56-9B65-F1D9F1E563E6}" type="pres">
      <dgm:prSet presAssocID="{7FD9F024-682B-400C-96C6-AB5E495D6D0A}" presName="node" presStyleLbl="node1" presStyleIdx="2" presStyleCnt="5">
        <dgm:presLayoutVars>
          <dgm:bulletEnabled val="1"/>
        </dgm:presLayoutVars>
      </dgm:prSet>
      <dgm:spPr/>
    </dgm:pt>
    <dgm:pt modelId="{EB9DBCCB-E82E-4EBB-AFF4-C05BC62BBC96}" type="pres">
      <dgm:prSet presAssocID="{CDC5EB0F-45A2-43A8-B537-7184F7476FA3}" presName="sibTrans" presStyleLbl="sibTrans2D1" presStyleIdx="2" presStyleCnt="4"/>
      <dgm:spPr/>
    </dgm:pt>
    <dgm:pt modelId="{20104BD4-E7B1-49DE-B6F1-C1E503E0669F}" type="pres">
      <dgm:prSet presAssocID="{CDC5EB0F-45A2-43A8-B537-7184F7476FA3}" presName="connectorText" presStyleLbl="sibTrans2D1" presStyleIdx="2" presStyleCnt="4"/>
      <dgm:spPr/>
    </dgm:pt>
    <dgm:pt modelId="{6B77946C-031B-4D1B-96EA-1D415B6C6D4F}" type="pres">
      <dgm:prSet presAssocID="{D310C666-E64B-453A-B189-C377B8DD0BB6}" presName="node" presStyleLbl="node1" presStyleIdx="3" presStyleCnt="5">
        <dgm:presLayoutVars>
          <dgm:bulletEnabled val="1"/>
        </dgm:presLayoutVars>
      </dgm:prSet>
      <dgm:spPr/>
    </dgm:pt>
    <dgm:pt modelId="{E7110EBB-A2D1-4576-ACAE-F9314648AD52}" type="pres">
      <dgm:prSet presAssocID="{D777D6DA-4B76-433E-97EE-7C798A14CD63}" presName="sibTrans" presStyleLbl="sibTrans2D1" presStyleIdx="3" presStyleCnt="4"/>
      <dgm:spPr/>
    </dgm:pt>
    <dgm:pt modelId="{F0A4057A-D0F7-4B37-990E-E2D727DAFBEF}" type="pres">
      <dgm:prSet presAssocID="{D777D6DA-4B76-433E-97EE-7C798A14CD63}" presName="connectorText" presStyleLbl="sibTrans2D1" presStyleIdx="3" presStyleCnt="4"/>
      <dgm:spPr/>
    </dgm:pt>
    <dgm:pt modelId="{4677F4EB-55DD-48EE-BFC6-8C917B303326}" type="pres">
      <dgm:prSet presAssocID="{7A02DF28-70B2-4951-A4B1-19F75C8E11D9}" presName="node" presStyleLbl="node1" presStyleIdx="4" presStyleCnt="5">
        <dgm:presLayoutVars>
          <dgm:bulletEnabled val="1"/>
        </dgm:presLayoutVars>
      </dgm:prSet>
      <dgm:spPr/>
    </dgm:pt>
  </dgm:ptLst>
  <dgm:cxnLst>
    <dgm:cxn modelId="{613FE430-2EA9-4341-9083-412BD7D6EB89}" type="presOf" srcId="{7FD9F024-682B-400C-96C6-AB5E495D6D0A}" destId="{94750C13-18DD-4F56-9B65-F1D9F1E563E6}" srcOrd="0" destOrd="0" presId="urn:microsoft.com/office/officeart/2005/8/layout/process1"/>
    <dgm:cxn modelId="{A9671D3D-3D50-450E-8380-B58C061423C7}" type="presOf" srcId="{CDC5EB0F-45A2-43A8-B537-7184F7476FA3}" destId="{20104BD4-E7B1-49DE-B6F1-C1E503E0669F}" srcOrd="1" destOrd="0" presId="urn:microsoft.com/office/officeart/2005/8/layout/process1"/>
    <dgm:cxn modelId="{600F773F-D1BD-4C70-BD64-EBB5CC452432}" type="presOf" srcId="{CD74AA31-20E2-465B-BD9B-CB7764B9CE4D}" destId="{10A94D15-F54E-4C10-B270-19CBA47EA2F8}" srcOrd="1" destOrd="0" presId="urn:microsoft.com/office/officeart/2005/8/layout/process1"/>
    <dgm:cxn modelId="{E140DD5B-5FAF-4B20-A190-DBC4D1B3A5F6}" type="presOf" srcId="{88C2005E-7B0D-498A-BEB8-6310088ED43E}" destId="{07A72D92-DC22-419B-A7AF-2E00EDA7A195}" srcOrd="0" destOrd="0" presId="urn:microsoft.com/office/officeart/2005/8/layout/process1"/>
    <dgm:cxn modelId="{55AAE560-72CA-4E35-ACF9-14E309A1F75A}" type="presOf" srcId="{7A02DF28-70B2-4951-A4B1-19F75C8E11D9}" destId="{4677F4EB-55DD-48EE-BFC6-8C917B303326}" srcOrd="0" destOrd="0" presId="urn:microsoft.com/office/officeart/2005/8/layout/process1"/>
    <dgm:cxn modelId="{A8F5D367-2653-4F8E-A6D9-69FDF3DCF424}" type="presOf" srcId="{D777D6DA-4B76-433E-97EE-7C798A14CD63}" destId="{F0A4057A-D0F7-4B37-990E-E2D727DAFBEF}" srcOrd="1" destOrd="0" presId="urn:microsoft.com/office/officeart/2005/8/layout/process1"/>
    <dgm:cxn modelId="{AE15D949-3A06-431D-922B-37D49191DC70}" srcId="{3269787A-709A-4791-A076-B045009DF6DA}" destId="{209DD2DD-BC7C-4B00-95AE-3CF58339E202}" srcOrd="0" destOrd="0" parTransId="{1A71752B-B9F0-4BCE-A224-3E4F98A86518}" sibTransId="{CD74AA31-20E2-465B-BD9B-CB7764B9CE4D}"/>
    <dgm:cxn modelId="{D8883951-DD79-4610-9213-DBA87621519A}" type="presOf" srcId="{CD74AA31-20E2-465B-BD9B-CB7764B9CE4D}" destId="{1E243858-2D7D-417E-B46E-9631AAA5E1D2}" srcOrd="0" destOrd="0" presId="urn:microsoft.com/office/officeart/2005/8/layout/process1"/>
    <dgm:cxn modelId="{C0294373-D63F-436C-921D-548B139BDB92}" type="presOf" srcId="{981575B5-F477-4EBF-AD64-2B440537B65A}" destId="{5CD3B09D-26C2-4B43-94DB-B8058A20F89F}" srcOrd="1" destOrd="0" presId="urn:microsoft.com/office/officeart/2005/8/layout/process1"/>
    <dgm:cxn modelId="{E1531377-D6E8-4502-96B5-35A0B58206AB}" type="presOf" srcId="{CDC5EB0F-45A2-43A8-B537-7184F7476FA3}" destId="{EB9DBCCB-E82E-4EBB-AFF4-C05BC62BBC96}" srcOrd="0" destOrd="0" presId="urn:microsoft.com/office/officeart/2005/8/layout/process1"/>
    <dgm:cxn modelId="{B5462889-F166-46EB-843B-BB86EF9E004F}" srcId="{3269787A-709A-4791-A076-B045009DF6DA}" destId="{88C2005E-7B0D-498A-BEB8-6310088ED43E}" srcOrd="1" destOrd="0" parTransId="{AB69A6BE-E0CA-47A5-BBF0-DFE60F91578F}" sibTransId="{981575B5-F477-4EBF-AD64-2B440537B65A}"/>
    <dgm:cxn modelId="{B1BAEE8C-660B-4E06-BA55-4C7FEE1E1D72}" srcId="{3269787A-709A-4791-A076-B045009DF6DA}" destId="{7A02DF28-70B2-4951-A4B1-19F75C8E11D9}" srcOrd="4" destOrd="0" parTransId="{6A03070B-18EF-4ADA-A4E1-B26EFC955BD1}" sibTransId="{F6828F19-D885-4F6A-81A7-AB63764A423F}"/>
    <dgm:cxn modelId="{43EDC4A7-DCDD-4025-BB0E-19C2CF3EDE51}" srcId="{3269787A-709A-4791-A076-B045009DF6DA}" destId="{D310C666-E64B-453A-B189-C377B8DD0BB6}" srcOrd="3" destOrd="0" parTransId="{F5CEE72F-3370-454A-AEBD-6A1CB96F66F8}" sibTransId="{D777D6DA-4B76-433E-97EE-7C798A14CD63}"/>
    <dgm:cxn modelId="{3733A6AF-C0DD-45E7-A90A-5F0FA1D6D3B2}" type="presOf" srcId="{D777D6DA-4B76-433E-97EE-7C798A14CD63}" destId="{E7110EBB-A2D1-4576-ACAE-F9314648AD52}" srcOrd="0" destOrd="0" presId="urn:microsoft.com/office/officeart/2005/8/layout/process1"/>
    <dgm:cxn modelId="{744BA6C6-1EF1-478B-BC9C-61B8DA613AFA}" srcId="{3269787A-709A-4791-A076-B045009DF6DA}" destId="{7FD9F024-682B-400C-96C6-AB5E495D6D0A}" srcOrd="2" destOrd="0" parTransId="{3CE81CE0-01B8-4AC0-85FA-5C472095C8EA}" sibTransId="{CDC5EB0F-45A2-43A8-B537-7184F7476FA3}"/>
    <dgm:cxn modelId="{1CC1FDCF-363B-4E4F-8A63-A98D3AD36707}" type="presOf" srcId="{3269787A-709A-4791-A076-B045009DF6DA}" destId="{5F4376E2-28E3-40C6-A9D9-0B9C4A0D535D}" srcOrd="0" destOrd="0" presId="urn:microsoft.com/office/officeart/2005/8/layout/process1"/>
    <dgm:cxn modelId="{1DB3BAE1-97EF-4C18-B4D1-8141561E00A2}" type="presOf" srcId="{981575B5-F477-4EBF-AD64-2B440537B65A}" destId="{363CBB66-D934-44DC-9D71-F1D1C1313275}" srcOrd="0" destOrd="0" presId="urn:microsoft.com/office/officeart/2005/8/layout/process1"/>
    <dgm:cxn modelId="{6BDB48E6-3CBD-4F5D-A591-06E14A3BAED6}" type="presOf" srcId="{D310C666-E64B-453A-B189-C377B8DD0BB6}" destId="{6B77946C-031B-4D1B-96EA-1D415B6C6D4F}" srcOrd="0" destOrd="0" presId="urn:microsoft.com/office/officeart/2005/8/layout/process1"/>
    <dgm:cxn modelId="{94AC3FEA-A087-4D66-9E17-CD219F8166DC}" type="presOf" srcId="{209DD2DD-BC7C-4B00-95AE-3CF58339E202}" destId="{BCCE7482-5678-403F-AD10-B2CA0497236F}" srcOrd="0" destOrd="0" presId="urn:microsoft.com/office/officeart/2005/8/layout/process1"/>
    <dgm:cxn modelId="{2EE35A09-D20C-474F-A86C-8B14A30A07B1}" type="presParOf" srcId="{5F4376E2-28E3-40C6-A9D9-0B9C4A0D535D}" destId="{BCCE7482-5678-403F-AD10-B2CA0497236F}" srcOrd="0" destOrd="0" presId="urn:microsoft.com/office/officeart/2005/8/layout/process1"/>
    <dgm:cxn modelId="{BB787F63-9EFF-42C7-A0A3-0AF725B59FE6}" type="presParOf" srcId="{5F4376E2-28E3-40C6-A9D9-0B9C4A0D535D}" destId="{1E243858-2D7D-417E-B46E-9631AAA5E1D2}" srcOrd="1" destOrd="0" presId="urn:microsoft.com/office/officeart/2005/8/layout/process1"/>
    <dgm:cxn modelId="{2DB85E5A-BA12-4E56-AE67-838C50E13165}" type="presParOf" srcId="{1E243858-2D7D-417E-B46E-9631AAA5E1D2}" destId="{10A94D15-F54E-4C10-B270-19CBA47EA2F8}" srcOrd="0" destOrd="0" presId="urn:microsoft.com/office/officeart/2005/8/layout/process1"/>
    <dgm:cxn modelId="{30F95635-2D15-42FF-AB99-8FAFCFAA8E29}" type="presParOf" srcId="{5F4376E2-28E3-40C6-A9D9-0B9C4A0D535D}" destId="{07A72D92-DC22-419B-A7AF-2E00EDA7A195}" srcOrd="2" destOrd="0" presId="urn:microsoft.com/office/officeart/2005/8/layout/process1"/>
    <dgm:cxn modelId="{0F7A6A0B-5856-4134-B448-AB88C60EC82B}" type="presParOf" srcId="{5F4376E2-28E3-40C6-A9D9-0B9C4A0D535D}" destId="{363CBB66-D934-44DC-9D71-F1D1C1313275}" srcOrd="3" destOrd="0" presId="urn:microsoft.com/office/officeart/2005/8/layout/process1"/>
    <dgm:cxn modelId="{68C856A2-6F16-48A5-907A-62E729CB589E}" type="presParOf" srcId="{363CBB66-D934-44DC-9D71-F1D1C1313275}" destId="{5CD3B09D-26C2-4B43-94DB-B8058A20F89F}" srcOrd="0" destOrd="0" presId="urn:microsoft.com/office/officeart/2005/8/layout/process1"/>
    <dgm:cxn modelId="{CBFB6E23-DD7B-4DCA-84EC-4DA5B1150FFF}" type="presParOf" srcId="{5F4376E2-28E3-40C6-A9D9-0B9C4A0D535D}" destId="{94750C13-18DD-4F56-9B65-F1D9F1E563E6}" srcOrd="4" destOrd="0" presId="urn:microsoft.com/office/officeart/2005/8/layout/process1"/>
    <dgm:cxn modelId="{3064B2F7-C7FF-4DA7-8B0D-44BEA2F385E5}" type="presParOf" srcId="{5F4376E2-28E3-40C6-A9D9-0B9C4A0D535D}" destId="{EB9DBCCB-E82E-4EBB-AFF4-C05BC62BBC96}" srcOrd="5" destOrd="0" presId="urn:microsoft.com/office/officeart/2005/8/layout/process1"/>
    <dgm:cxn modelId="{B91CB961-BD0B-4C25-B9BA-C204FF1115CB}" type="presParOf" srcId="{EB9DBCCB-E82E-4EBB-AFF4-C05BC62BBC96}" destId="{20104BD4-E7B1-49DE-B6F1-C1E503E0669F}" srcOrd="0" destOrd="0" presId="urn:microsoft.com/office/officeart/2005/8/layout/process1"/>
    <dgm:cxn modelId="{1E153491-F7C2-4798-BF2D-DF76B07DC08C}" type="presParOf" srcId="{5F4376E2-28E3-40C6-A9D9-0B9C4A0D535D}" destId="{6B77946C-031B-4D1B-96EA-1D415B6C6D4F}" srcOrd="6" destOrd="0" presId="urn:microsoft.com/office/officeart/2005/8/layout/process1"/>
    <dgm:cxn modelId="{7EF395DE-B683-4491-AFB1-23EFD9CF52E5}" type="presParOf" srcId="{5F4376E2-28E3-40C6-A9D9-0B9C4A0D535D}" destId="{E7110EBB-A2D1-4576-ACAE-F9314648AD52}" srcOrd="7" destOrd="0" presId="urn:microsoft.com/office/officeart/2005/8/layout/process1"/>
    <dgm:cxn modelId="{32A88ADF-E134-4510-8047-38D1EDCF8D7F}" type="presParOf" srcId="{E7110EBB-A2D1-4576-ACAE-F9314648AD52}" destId="{F0A4057A-D0F7-4B37-990E-E2D727DAFBEF}" srcOrd="0" destOrd="0" presId="urn:microsoft.com/office/officeart/2005/8/layout/process1"/>
    <dgm:cxn modelId="{F9B9FA0B-9EB8-4D0A-8F95-9FCD07B9DDE4}" type="presParOf" srcId="{5F4376E2-28E3-40C6-A9D9-0B9C4A0D535D}" destId="{4677F4EB-55DD-48EE-BFC6-8C917B30332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E7482-5678-403F-AD10-B2CA0497236F}">
      <dsp:nvSpPr>
        <dsp:cNvPr id="0" name=""/>
        <dsp:cNvSpPr/>
      </dsp:nvSpPr>
      <dsp:spPr>
        <a:xfrm>
          <a:off x="5710" y="1219258"/>
          <a:ext cx="1770126" cy="2256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1" kern="1200" dirty="0"/>
            <a:t>Definição da Função</a:t>
          </a:r>
          <a:r>
            <a:rPr lang="pt-BR" sz="1400" kern="1200" dirty="0"/>
            <a:t>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kern="1200" dirty="0"/>
            <a:t>A fundação do sistema, onde a função do jogador-alvo foi considerada chave para uma recomendação precisa.</a:t>
          </a:r>
        </a:p>
      </dsp:txBody>
      <dsp:txXfrm>
        <a:off x="57555" y="1271103"/>
        <a:ext cx="1666436" cy="2153220"/>
      </dsp:txXfrm>
    </dsp:sp>
    <dsp:sp modelId="{1E243858-2D7D-417E-B46E-9631AAA5E1D2}">
      <dsp:nvSpPr>
        <dsp:cNvPr id="0" name=""/>
        <dsp:cNvSpPr/>
      </dsp:nvSpPr>
      <dsp:spPr>
        <a:xfrm>
          <a:off x="1952848" y="2128217"/>
          <a:ext cx="375266" cy="43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1952848" y="2216015"/>
        <a:ext cx="262686" cy="263395"/>
      </dsp:txXfrm>
    </dsp:sp>
    <dsp:sp modelId="{07A72D92-DC22-419B-A7AF-2E00EDA7A195}">
      <dsp:nvSpPr>
        <dsp:cNvPr id="0" name=""/>
        <dsp:cNvSpPr/>
      </dsp:nvSpPr>
      <dsp:spPr>
        <a:xfrm>
          <a:off x="2483886" y="1219258"/>
          <a:ext cx="1770126" cy="2256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1" kern="1200" dirty="0"/>
            <a:t>Seleção e Filtragem de Dados Iniciais</a:t>
          </a:r>
          <a:r>
            <a:rPr lang="pt-BR" sz="1400" kern="1200" dirty="0"/>
            <a:t>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kern="1200" dirty="0"/>
            <a:t> Refinamento dos dados para assegurar que as recomendações fossem relevantes e ajustadas às necessidades específicas.</a:t>
          </a:r>
        </a:p>
      </dsp:txBody>
      <dsp:txXfrm>
        <a:off x="2535731" y="1271103"/>
        <a:ext cx="1666436" cy="2153220"/>
      </dsp:txXfrm>
    </dsp:sp>
    <dsp:sp modelId="{363CBB66-D934-44DC-9D71-F1D1C1313275}">
      <dsp:nvSpPr>
        <dsp:cNvPr id="0" name=""/>
        <dsp:cNvSpPr/>
      </dsp:nvSpPr>
      <dsp:spPr>
        <a:xfrm>
          <a:off x="4431025" y="2128217"/>
          <a:ext cx="375266" cy="43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4431025" y="2216015"/>
        <a:ext cx="262686" cy="263395"/>
      </dsp:txXfrm>
    </dsp:sp>
    <dsp:sp modelId="{94750C13-18DD-4F56-9B65-F1D9F1E563E6}">
      <dsp:nvSpPr>
        <dsp:cNvPr id="0" name=""/>
        <dsp:cNvSpPr/>
      </dsp:nvSpPr>
      <dsp:spPr>
        <a:xfrm>
          <a:off x="4962063" y="1219258"/>
          <a:ext cx="1770126" cy="2256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1" kern="1200" dirty="0"/>
            <a:t>Filtragem por Posição Ideal</a:t>
          </a:r>
          <a:r>
            <a:rPr lang="pt-BR" sz="1400" kern="1200" dirty="0"/>
            <a:t>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kern="1200" dirty="0"/>
            <a:t>Filtragem adicional para alinhar as sugestões com as necessidades de posição e função</a:t>
          </a:r>
        </a:p>
      </dsp:txBody>
      <dsp:txXfrm>
        <a:off x="5013908" y="1271103"/>
        <a:ext cx="1666436" cy="2153220"/>
      </dsp:txXfrm>
    </dsp:sp>
    <dsp:sp modelId="{EB9DBCCB-E82E-4EBB-AFF4-C05BC62BBC96}">
      <dsp:nvSpPr>
        <dsp:cNvPr id="0" name=""/>
        <dsp:cNvSpPr/>
      </dsp:nvSpPr>
      <dsp:spPr>
        <a:xfrm>
          <a:off x="6909202" y="2128217"/>
          <a:ext cx="375266" cy="43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6909202" y="2216015"/>
        <a:ext cx="262686" cy="263395"/>
      </dsp:txXfrm>
    </dsp:sp>
    <dsp:sp modelId="{6B77946C-031B-4D1B-96EA-1D415B6C6D4F}">
      <dsp:nvSpPr>
        <dsp:cNvPr id="0" name=""/>
        <dsp:cNvSpPr/>
      </dsp:nvSpPr>
      <dsp:spPr>
        <a:xfrm>
          <a:off x="7440240" y="1219258"/>
          <a:ext cx="1770126" cy="2256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1" kern="1200" dirty="0"/>
            <a:t>Implementação do </a:t>
          </a:r>
          <a:r>
            <a:rPr lang="pt-BR" sz="1400" b="1" kern="1200" dirty="0" err="1"/>
            <a:t>kNN</a:t>
          </a:r>
          <a:r>
            <a:rPr lang="pt-BR" sz="1400" kern="1200" dirty="0"/>
            <a:t>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kern="1200" dirty="0"/>
            <a:t> Aplicação do </a:t>
          </a:r>
          <a:r>
            <a:rPr lang="pt-BR" sz="1400" kern="1200" dirty="0" err="1"/>
            <a:t>kNN</a:t>
          </a:r>
          <a:r>
            <a:rPr lang="pt-BR" sz="1400" kern="1200" dirty="0"/>
            <a:t> para encontrar jogadores com atributos similares aos do jogador-alvo, neste caso, Erling </a:t>
          </a:r>
          <a:r>
            <a:rPr lang="pt-BR" sz="1400" kern="1200" dirty="0" err="1"/>
            <a:t>Haaland</a:t>
          </a:r>
          <a:r>
            <a:rPr lang="pt-BR" sz="1400" kern="1200" dirty="0"/>
            <a:t>.</a:t>
          </a:r>
        </a:p>
      </dsp:txBody>
      <dsp:txXfrm>
        <a:off x="7492085" y="1271103"/>
        <a:ext cx="1666436" cy="2153220"/>
      </dsp:txXfrm>
    </dsp:sp>
    <dsp:sp modelId="{E7110EBB-A2D1-4576-ACAE-F9314648AD52}">
      <dsp:nvSpPr>
        <dsp:cNvPr id="0" name=""/>
        <dsp:cNvSpPr/>
      </dsp:nvSpPr>
      <dsp:spPr>
        <a:xfrm>
          <a:off x="9387378" y="2128217"/>
          <a:ext cx="375266" cy="43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9387378" y="2216015"/>
        <a:ext cx="262686" cy="263395"/>
      </dsp:txXfrm>
    </dsp:sp>
    <dsp:sp modelId="{4677F4EB-55DD-48EE-BFC6-8C917B303326}">
      <dsp:nvSpPr>
        <dsp:cNvPr id="0" name=""/>
        <dsp:cNvSpPr/>
      </dsp:nvSpPr>
      <dsp:spPr>
        <a:xfrm>
          <a:off x="9918416" y="1219258"/>
          <a:ext cx="1770126" cy="2256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1" kern="1200" dirty="0"/>
            <a:t>Busca por Jogadores Semelhantes</a:t>
          </a:r>
          <a:r>
            <a:rPr lang="pt-BR" sz="1400" kern="1200" dirty="0"/>
            <a:t>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kern="1200" dirty="0"/>
            <a:t>Resultado final, onde uma lista de jogadores tecnicamente compatíveis com o alvo foi fornecida, apoiando na decisão de recrutamento.</a:t>
          </a:r>
        </a:p>
      </dsp:txBody>
      <dsp:txXfrm>
        <a:off x="9970261" y="1271103"/>
        <a:ext cx="1666436" cy="2153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333A50A-5D44-A52C-3512-C239C22F27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785060-51E2-2719-F178-2B76422732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BFAA-F166-47D9-9638-62C564991C7E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DAF476-7DF1-A2FE-EBF7-04456091FF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D44F67-B080-6249-4015-1355CE1F5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A1EEF-779A-4CC8-A596-97F707B96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54598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B448-F107-4024-829C-60F15487946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6081E-882D-4E22-AF07-63F134EC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>
            <a:extLst>
              <a:ext uri="{FF2B5EF4-FFF2-40B4-BE49-F238E27FC236}">
                <a16:creationId xmlns:a16="http://schemas.microsoft.com/office/drawing/2014/main" id="{4D05BA92-4FB6-24FB-00B0-958372581C91}"/>
              </a:ext>
            </a:extLst>
          </p:cNvPr>
          <p:cNvSpPr/>
          <p:nvPr userDrawn="1"/>
        </p:nvSpPr>
        <p:spPr>
          <a:xfrm>
            <a:off x="-238519" y="-112462"/>
            <a:ext cx="12571196" cy="7082923"/>
          </a:xfrm>
          <a:prstGeom prst="rect">
            <a:avLst/>
          </a:prstGeom>
          <a:gradFill>
            <a:gsLst>
              <a:gs pos="45000">
                <a:srgbClr val="6730DE"/>
              </a:gs>
              <a:gs pos="5000">
                <a:srgbClr val="78009D"/>
              </a:gs>
              <a:gs pos="79000">
                <a:srgbClr val="3386CB"/>
              </a:gs>
            </a:gsLst>
            <a:lin ang="14426689"/>
          </a:gra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12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9" name="Picture 3" descr="Picture 3">
            <a:extLst>
              <a:ext uri="{FF2B5EF4-FFF2-40B4-BE49-F238E27FC236}">
                <a16:creationId xmlns:a16="http://schemas.microsoft.com/office/drawing/2014/main" id="{EFC61105-3B8D-65FD-6B74-144C9DDFB8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1353798" y="224391"/>
            <a:ext cx="12191999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810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2DB27-B198-F15B-6CB3-2ABCD7BB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D5AF15-8A58-8CE6-CBD2-0ADCD7216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C8B7B-CFB4-52BB-987F-3B47DB67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B45C-B2D9-4F2C-A07C-D809D00397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137ED-E8C4-E952-7EE8-9F111655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86C0B-8BC1-D833-8C50-A3750C3C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917EA-D2FE-49B5-B5B0-4C11CAF11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0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0EF689-7792-26B0-9170-1F7FB7D3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553EA-4F3A-5403-DEDE-05EE9371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74C47-14C2-BE4F-3D55-B59DC88E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B45C-B2D9-4F2C-A07C-D809D00397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D6085-AEA6-F055-3007-CB04B10B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E89B6-95B4-6AC3-ABEE-235AF8F3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917EA-D2FE-49B5-B5B0-4C11CAF11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9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F05279-C033-930A-011A-F9E5F6866E2C}"/>
              </a:ext>
            </a:extLst>
          </p:cNvPr>
          <p:cNvSpPr txBox="1"/>
          <p:nvPr userDrawn="1"/>
        </p:nvSpPr>
        <p:spPr>
          <a:xfrm>
            <a:off x="222069" y="428962"/>
            <a:ext cx="504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>
              <a:latin typeface="Ezr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077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1589D-88BD-AEEA-D1ED-F362532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BA152B-E858-D5FE-44FB-EF0A65001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53A80-8054-CD6F-9F7A-20F506F2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B45C-B2D9-4F2C-A07C-D809D00397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8A435-17B8-AAE1-9C0C-569D903C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B8439A-A7EB-9DBD-B954-046641BB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917EA-D2FE-49B5-B5B0-4C11CAF11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2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4423F-B62F-BE59-CAA4-6A2E0358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647A0-E7A7-C3CD-9A8B-58108F559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53B49C-208E-C030-61A7-1FDF91BC2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34D5AA-9F39-8850-C4A7-CEA1987D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B45C-B2D9-4F2C-A07C-D809D00397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835BC-BF6E-4FA5-DBFC-33235B5A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FAC18B-0651-5929-B072-8FE26F2D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917EA-D2FE-49B5-B5B0-4C11CAF11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32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2657-CEB1-9AC4-0CE7-4D12BDE2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98E192-6C96-7AEF-D988-4328F43C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AF5A3E-151B-FF05-5B90-0F531907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511562-D1BB-8A74-BEB4-E496AFC95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6A28B0-F974-9485-E9AD-3275B55A5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0AD983-74B7-E514-D477-2D452E17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B45C-B2D9-4F2C-A07C-D809D00397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696B1C-9919-B364-670E-98D978EF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C96F11-DEA4-1539-B581-9C400AE3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917EA-D2FE-49B5-B5B0-4C11CAF11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0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A1725-D1A6-8DA1-084C-719222D1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0E896A-8599-B18D-D9F1-DCAC95EE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B45C-B2D9-4F2C-A07C-D809D00397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EC58C9-4A86-4CDD-2276-21BA1BE5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08B90E-8734-3C89-FC68-D3978F5F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917EA-D2FE-49B5-B5B0-4C11CAF11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83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00F6BF-9841-80F7-792D-36EE815A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B45C-B2D9-4F2C-A07C-D809D00397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05BDDB-A70D-8D96-097D-187AB7A3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22461C-3BDB-7D83-26A1-B414AF76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917EA-D2FE-49B5-B5B0-4C11CAF11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70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726EC-5032-361B-32D0-B5033062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6450F-AAF2-3FA3-D39F-BCB6F202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23E527-4EC9-73F4-66D1-652C923D5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FD8B40-604C-C2DB-0F00-B83651D4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B45C-B2D9-4F2C-A07C-D809D00397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DA20B4-2AD2-74D0-CCE9-B96B5EB0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0B8F85-9744-EA41-AE92-12E631F1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917EA-D2FE-49B5-B5B0-4C11CAF11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BC6A9-FC9E-7D64-8F7E-3227C642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254A65-5460-09AF-C75F-1D0A8A98D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BF3AD3-1210-65EC-71E0-5F8F31248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D36803-B36D-E49D-3782-5F788978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B45C-B2D9-4F2C-A07C-D809D00397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10A62-683A-C2F0-4662-22232BE0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4E529C-9FC5-8FB2-6F43-18B3F06E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917EA-D2FE-49B5-B5B0-4C11CAF11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2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46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BC74E2-3932-38B6-B9B4-8990A1833919}"/>
              </a:ext>
            </a:extLst>
          </p:cNvPr>
          <p:cNvSpPr txBox="1"/>
          <p:nvPr/>
        </p:nvSpPr>
        <p:spPr>
          <a:xfrm>
            <a:off x="577287" y="2623182"/>
            <a:ext cx="652936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304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cs typeface="Aharoni" panose="02010803020104030203" pitchFamily="2" charset="-79"/>
                <a:sym typeface="Lucida Grande"/>
              </a:rPr>
              <a:t>Aplicando </a:t>
            </a:r>
            <a:r>
              <a:rPr lang="pt-BR" sz="36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cs typeface="Aharoni" panose="02010803020104030203" pitchFamily="2" charset="-79"/>
                <a:sym typeface="Lucida Grande"/>
              </a:rPr>
              <a:t>kNN</a:t>
            </a:r>
            <a:r>
              <a:rPr lang="pt-BR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cs typeface="Aharoni" panose="02010803020104030203" pitchFamily="2" charset="-79"/>
                <a:sym typeface="Lucida Grande"/>
              </a:rPr>
              <a:t> para Recomendação de Jogadores com Football Manager </a:t>
            </a:r>
            <a:endParaRPr kumimoji="0" lang="pt-BR" i="0" u="none" strike="noStrike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Raleway" pitchFamily="2" charset="0"/>
              <a:sym typeface="Lucida Grand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786ED1-BC74-1699-0399-1AFC358E7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" r="55944"/>
          <a:stretch/>
        </p:blipFill>
        <p:spPr bwMode="auto">
          <a:xfrm>
            <a:off x="7281715" y="0"/>
            <a:ext cx="49102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4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821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Resultado Exploratório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275127" y="1638447"/>
            <a:ext cx="987384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dirty="0">
                <a:latin typeface="Raleway" pitchFamily="2" charset="0"/>
              </a:rPr>
              <a:t>A base traz uma granularidade e nos diz qual é a melhor função do jogador em campo, o que pode ajudar na reposição de jogadores de um mesmo time.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1143DE-B4F9-4A07-E926-4F6E2C92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0" y="2711138"/>
            <a:ext cx="10254630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300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Metodologia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5975021" y="2721952"/>
            <a:ext cx="5780355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Este estudo aborda a construção de um </a:t>
            </a:r>
            <a:r>
              <a:rPr lang="pt-BR" sz="2000" b="1" dirty="0">
                <a:latin typeface="Raleway" pitchFamily="2" charset="0"/>
              </a:rPr>
              <a:t>sistema de recomendação de jogadores </a:t>
            </a:r>
            <a:r>
              <a:rPr lang="pt-BR" sz="2000" dirty="0">
                <a:latin typeface="Raleway" pitchFamily="2" charset="0"/>
              </a:rPr>
              <a:t>utilizando um amplo conjunto de dados do jogo Football Manager, empregando o </a:t>
            </a:r>
            <a:r>
              <a:rPr lang="pt-BR" sz="2000" b="1" dirty="0">
                <a:latin typeface="Raleway" pitchFamily="2" charset="0"/>
              </a:rPr>
              <a:t>algoritmo de k-</a:t>
            </a:r>
            <a:r>
              <a:rPr lang="pt-BR" sz="2000" b="1" dirty="0" err="1">
                <a:latin typeface="Raleway" pitchFamily="2" charset="0"/>
              </a:rPr>
              <a:t>nearest</a:t>
            </a:r>
            <a:r>
              <a:rPr lang="pt-BR" sz="2000" b="1" dirty="0">
                <a:latin typeface="Raleway" pitchFamily="2" charset="0"/>
              </a:rPr>
              <a:t> </a:t>
            </a:r>
            <a:r>
              <a:rPr lang="pt-BR" sz="2000" b="1" dirty="0" err="1">
                <a:latin typeface="Raleway" pitchFamily="2" charset="0"/>
              </a:rPr>
              <a:t>neighbors</a:t>
            </a:r>
            <a:r>
              <a:rPr lang="pt-BR" sz="2000" b="1" dirty="0">
                <a:latin typeface="Raleway" pitchFamily="2" charset="0"/>
              </a:rPr>
              <a:t> (</a:t>
            </a:r>
            <a:r>
              <a:rPr lang="pt-BR" sz="2000" b="1" dirty="0" err="1">
                <a:latin typeface="Raleway" pitchFamily="2" charset="0"/>
              </a:rPr>
              <a:t>kNN</a:t>
            </a:r>
            <a:r>
              <a:rPr lang="pt-BR" sz="2000" b="1" dirty="0">
                <a:latin typeface="Raleway" pitchFamily="2" charset="0"/>
              </a:rPr>
              <a:t>) </a:t>
            </a:r>
            <a:r>
              <a:rPr lang="pt-BR" sz="2000" dirty="0">
                <a:latin typeface="Raleway" pitchFamily="2" charset="0"/>
              </a:rPr>
              <a:t>para identificar candidatos que correspondam a perfis específicos requeridos pelos clubes.</a:t>
            </a:r>
          </a:p>
        </p:txBody>
      </p:sp>
      <p:pic>
        <p:nvPicPr>
          <p:cNvPr id="5122" name="Picture 2" descr="K-Nearest Neighbor(KNN) Algorithm for Machine Learning - Javatpoint">
            <a:extLst>
              <a:ext uri="{FF2B5EF4-FFF2-40B4-BE49-F238E27FC236}">
                <a16:creationId xmlns:a16="http://schemas.microsoft.com/office/drawing/2014/main" id="{5877C407-6658-C193-3089-18D5C2F5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9" y="220860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82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612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Metodologias Testadas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560008" y="1997645"/>
            <a:ext cx="926424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Além do </a:t>
            </a:r>
            <a:r>
              <a:rPr lang="pt-BR" sz="2000" dirty="0" err="1">
                <a:latin typeface="Raleway" pitchFamily="2" charset="0"/>
              </a:rPr>
              <a:t>kNN</a:t>
            </a:r>
            <a:r>
              <a:rPr lang="pt-BR" sz="2000" dirty="0">
                <a:latin typeface="Raleway" pitchFamily="2" charset="0"/>
              </a:rPr>
              <a:t> outros algoritmos foram testados, sendo eles: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22FCAE-84DF-99AF-188E-05E35AF12024}"/>
              </a:ext>
            </a:extLst>
          </p:cNvPr>
          <p:cNvSpPr txBox="1"/>
          <p:nvPr/>
        </p:nvSpPr>
        <p:spPr>
          <a:xfrm>
            <a:off x="396078" y="2946146"/>
            <a:ext cx="3197354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Raleway" pitchFamily="2" charset="0"/>
              </a:rPr>
              <a:t>Regressão Logística</a:t>
            </a:r>
          </a:p>
          <a:p>
            <a:pPr algn="ctr"/>
            <a:endParaRPr lang="pt-BR" sz="2000" b="1" dirty="0">
              <a:latin typeface="Raleway" pitchFamily="2" charset="0"/>
            </a:endParaRPr>
          </a:p>
          <a:p>
            <a:pPr algn="ctr"/>
            <a:r>
              <a:rPr lang="pt-BR" sz="2000" dirty="0"/>
              <a:t> </a:t>
            </a:r>
            <a:r>
              <a:rPr lang="pt-BR" sz="2000" dirty="0">
                <a:latin typeface="Raleway" pitchFamily="2" charset="0"/>
              </a:rPr>
              <a:t>Foi descartada devido à sua limitação em lidar com a complexidade multidimensional</a:t>
            </a:r>
          </a:p>
          <a:p>
            <a:pPr algn="ctr"/>
            <a:endParaRPr lang="pt-BR" sz="2000" dirty="0">
              <a:latin typeface="Raleway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70C7EE-BCFB-761B-1574-496211BDD404}"/>
              </a:ext>
            </a:extLst>
          </p:cNvPr>
          <p:cNvSpPr txBox="1"/>
          <p:nvPr/>
        </p:nvSpPr>
        <p:spPr>
          <a:xfrm>
            <a:off x="3777793" y="2946146"/>
            <a:ext cx="3673888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Raleway" pitchFamily="2" charset="0"/>
              </a:rPr>
              <a:t>Árvores de Decisão e Florestas Aleatórias</a:t>
            </a:r>
          </a:p>
          <a:p>
            <a:pPr algn="ctr"/>
            <a:endParaRPr lang="pt-BR" sz="2000" b="1" dirty="0">
              <a:latin typeface="Raleway" pitchFamily="2" charset="0"/>
            </a:endParaRPr>
          </a:p>
          <a:p>
            <a:pPr algn="ctr"/>
            <a:r>
              <a:rPr lang="pt-BR" sz="2000" dirty="0"/>
              <a:t>S</a:t>
            </a:r>
            <a:r>
              <a:rPr lang="pt-BR" sz="2000" dirty="0">
                <a:latin typeface="Raleway" pitchFamily="2" charset="0"/>
              </a:rPr>
              <a:t>ão úteis para classificar dados com base em decisões sequenciais. No entanto, eles podem não ser os mais adequados para recomendações devido ao risco de </a:t>
            </a:r>
            <a:r>
              <a:rPr lang="pt-BR" sz="2000" dirty="0" err="1">
                <a:latin typeface="Raleway" pitchFamily="2" charset="0"/>
              </a:rPr>
              <a:t>overfitting</a:t>
            </a:r>
            <a:endParaRPr lang="pt-BR" sz="2000" dirty="0">
              <a:latin typeface="Raleway" pitchFamily="2" charset="0"/>
            </a:endParaRPr>
          </a:p>
          <a:p>
            <a:pPr algn="ctr"/>
            <a:endParaRPr lang="pt-BR" sz="2000" dirty="0">
              <a:latin typeface="Raleway" pitchFamily="2" charset="0"/>
            </a:endParaRPr>
          </a:p>
          <a:p>
            <a:pPr algn="ctr"/>
            <a:endParaRPr lang="pt-BR" sz="2000" dirty="0">
              <a:latin typeface="Raleway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7DEC8B-B043-F770-20AA-2CF68DAC69EA}"/>
              </a:ext>
            </a:extLst>
          </p:cNvPr>
          <p:cNvSpPr txBox="1"/>
          <p:nvPr/>
        </p:nvSpPr>
        <p:spPr>
          <a:xfrm>
            <a:off x="7636042" y="2946146"/>
            <a:ext cx="4171194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Raleway" pitchFamily="2" charset="0"/>
              </a:rPr>
              <a:t>Sistemas de Recomendação Baseados em Filtro Colaborativo</a:t>
            </a:r>
          </a:p>
          <a:p>
            <a:pPr algn="ctr"/>
            <a:endParaRPr lang="pt-BR" sz="2000" b="1" dirty="0">
              <a:latin typeface="Raleway" pitchFamily="2" charset="0"/>
            </a:endParaRPr>
          </a:p>
          <a:p>
            <a:pPr algn="ctr"/>
            <a:endParaRPr lang="pt-BR" sz="2000" b="1" dirty="0">
              <a:latin typeface="Raleway" pitchFamily="2" charset="0"/>
            </a:endParaRPr>
          </a:p>
          <a:p>
            <a:pPr algn="ctr"/>
            <a:r>
              <a:rPr lang="pt-BR" sz="2000" dirty="0">
                <a:latin typeface="Raleway" pitchFamily="2" charset="0"/>
              </a:rPr>
              <a:t>Se baseiam em avaliações ou interações anteriores dos usuários, o que não se aplica diretamente ao nosso contexto de recrutamento de jogadores,</a:t>
            </a:r>
          </a:p>
          <a:p>
            <a:pPr algn="ctr"/>
            <a:endParaRPr lang="pt-BR" sz="20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1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482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Processo de Limpeza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463877" y="3429000"/>
            <a:ext cx="926424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Transformando </a:t>
            </a:r>
            <a:r>
              <a:rPr lang="pt-BR" sz="2000" dirty="0" err="1">
                <a:latin typeface="Raleway" pitchFamily="2" charset="0"/>
              </a:rPr>
              <a:t>strings</a:t>
            </a:r>
            <a:r>
              <a:rPr lang="pt-BR" sz="2000" dirty="0">
                <a:latin typeface="Raleway" pitchFamily="2" charset="0"/>
              </a:rPr>
              <a:t> em </a:t>
            </a:r>
            <a:r>
              <a:rPr lang="pt-BR" sz="2000" dirty="0" err="1">
                <a:latin typeface="Raleway" pitchFamily="2" charset="0"/>
              </a:rPr>
              <a:t>int</a:t>
            </a:r>
            <a:endParaRPr lang="pt-BR" sz="2000" dirty="0">
              <a:latin typeface="Raleway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3ACD65-1845-F1CE-5722-AE75C0CA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82" y="4147004"/>
            <a:ext cx="6461235" cy="13353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BE13FB5-AE39-7308-A7E3-080E496901CE}"/>
              </a:ext>
            </a:extLst>
          </p:cNvPr>
          <p:cNvSpPr txBox="1"/>
          <p:nvPr/>
        </p:nvSpPr>
        <p:spPr>
          <a:xfrm>
            <a:off x="1876263" y="1808672"/>
            <a:ext cx="926424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O </a:t>
            </a:r>
            <a:r>
              <a:rPr lang="pt-BR" sz="2000" dirty="0" err="1">
                <a:latin typeface="Raleway" pitchFamily="2" charset="0"/>
              </a:rPr>
              <a:t>dataset</a:t>
            </a:r>
            <a:r>
              <a:rPr lang="pt-BR" sz="2000" dirty="0">
                <a:latin typeface="Raleway" pitchFamily="2" charset="0"/>
              </a:rPr>
              <a:t> veio redondo, sem nulos e informações vazias. O trabalho principal foi extrair dados importantes</a:t>
            </a:r>
          </a:p>
        </p:txBody>
      </p:sp>
    </p:spTree>
    <p:extLst>
      <p:ext uri="{BB962C8B-B14F-4D97-AF65-F5344CB8AC3E}">
        <p14:creationId xmlns:p14="http://schemas.microsoft.com/office/powerpoint/2010/main" val="257025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482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Processo de Limpeza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723863" y="1656272"/>
            <a:ext cx="926424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O </a:t>
            </a:r>
            <a:r>
              <a:rPr lang="pt-BR" sz="2000" dirty="0" err="1">
                <a:latin typeface="Raleway" pitchFamily="2" charset="0"/>
              </a:rPr>
              <a:t>dataset</a:t>
            </a:r>
            <a:r>
              <a:rPr lang="pt-BR" sz="2000" dirty="0">
                <a:latin typeface="Raleway" pitchFamily="2" charset="0"/>
              </a:rPr>
              <a:t> veio redondo, sem nulos e informações vazias. O trabalho principal foi extrair dados importantes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859594-0E83-19F0-3672-4D7C7B2C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14" y="3801980"/>
            <a:ext cx="7346939" cy="253225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2227A8-D020-9E30-AC5A-1AB105F0C2A6}"/>
              </a:ext>
            </a:extLst>
          </p:cNvPr>
          <p:cNvSpPr txBox="1"/>
          <p:nvPr/>
        </p:nvSpPr>
        <p:spPr>
          <a:xfrm>
            <a:off x="1463878" y="3028890"/>
            <a:ext cx="926424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Transformando valores monetários</a:t>
            </a:r>
          </a:p>
        </p:txBody>
      </p:sp>
    </p:spTree>
    <p:extLst>
      <p:ext uri="{BB962C8B-B14F-4D97-AF65-F5344CB8AC3E}">
        <p14:creationId xmlns:p14="http://schemas.microsoft.com/office/powerpoint/2010/main" val="372609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482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Processo de Limpeza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723863" y="1656272"/>
            <a:ext cx="926424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O </a:t>
            </a:r>
            <a:r>
              <a:rPr lang="pt-BR" sz="2000" dirty="0" err="1">
                <a:latin typeface="Raleway" pitchFamily="2" charset="0"/>
              </a:rPr>
              <a:t>dataset</a:t>
            </a:r>
            <a:r>
              <a:rPr lang="pt-BR" sz="2000" dirty="0">
                <a:latin typeface="Raleway" pitchFamily="2" charset="0"/>
              </a:rPr>
              <a:t> veio redondo, sem nulos e informações vazias. O trabalho principal foi extrair dados importantes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0FE457-C4A0-AD3D-283B-193FB060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78" y="3689684"/>
            <a:ext cx="9359712" cy="251489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DC5BF8-8707-C427-0B6C-C04C9FB173CB}"/>
              </a:ext>
            </a:extLst>
          </p:cNvPr>
          <p:cNvSpPr txBox="1"/>
          <p:nvPr/>
        </p:nvSpPr>
        <p:spPr>
          <a:xfrm>
            <a:off x="1463878" y="3028890"/>
            <a:ext cx="926424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Classificando jogadores por </a:t>
            </a:r>
            <a:r>
              <a:rPr lang="pt-BR" sz="2000">
                <a:latin typeface="Raleway" pitchFamily="2" charset="0"/>
              </a:rPr>
              <a:t>suas posições</a:t>
            </a:r>
            <a:endParaRPr lang="pt-BR" sz="20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2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482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Processo de Limpeza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723863" y="1656272"/>
            <a:ext cx="926424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O </a:t>
            </a:r>
            <a:r>
              <a:rPr lang="pt-BR" sz="2000" dirty="0" err="1">
                <a:latin typeface="Raleway" pitchFamily="2" charset="0"/>
              </a:rPr>
              <a:t>dataset</a:t>
            </a:r>
            <a:r>
              <a:rPr lang="pt-BR" sz="2000" dirty="0">
                <a:latin typeface="Raleway" pitchFamily="2" charset="0"/>
              </a:rPr>
              <a:t> veio redondo, sem nulos e informações vazias. O trabalho principal foi extrair dados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DC5BF8-8707-C427-0B6C-C04C9FB173CB}"/>
              </a:ext>
            </a:extLst>
          </p:cNvPr>
          <p:cNvSpPr txBox="1"/>
          <p:nvPr/>
        </p:nvSpPr>
        <p:spPr>
          <a:xfrm>
            <a:off x="1463878" y="3028890"/>
            <a:ext cx="926424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Criação de métricas para análise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536EB8-7728-CDB8-4D0F-95FDA26D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3812805"/>
            <a:ext cx="9525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8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821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Resultado Exploratório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275127" y="1638447"/>
            <a:ext cx="9873842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dirty="0">
                <a:latin typeface="Raleway" pitchFamily="2" charset="0"/>
              </a:rPr>
              <a:t>No gráfico dispersão entre capacidade (</a:t>
            </a:r>
            <a:r>
              <a:rPr lang="pt-BR" dirty="0" err="1">
                <a:latin typeface="Raleway" pitchFamily="2" charset="0"/>
              </a:rPr>
              <a:t>atributos_media</a:t>
            </a:r>
            <a:r>
              <a:rPr lang="pt-BR" dirty="0">
                <a:latin typeface="Raleway" pitchFamily="2" charset="0"/>
              </a:rPr>
              <a:t>) e salários conseguimos notar que goleiros (</a:t>
            </a:r>
            <a:r>
              <a:rPr lang="pt-BR" dirty="0" err="1">
                <a:latin typeface="Raleway" pitchFamily="2" charset="0"/>
              </a:rPr>
              <a:t>sweeper</a:t>
            </a:r>
            <a:r>
              <a:rPr lang="pt-BR" dirty="0">
                <a:latin typeface="Raleway" pitchFamily="2" charset="0"/>
              </a:rPr>
              <a:t> </a:t>
            </a:r>
            <a:r>
              <a:rPr lang="pt-BR" dirty="0" err="1">
                <a:latin typeface="Raleway" pitchFamily="2" charset="0"/>
              </a:rPr>
              <a:t>keeper</a:t>
            </a:r>
            <a:r>
              <a:rPr lang="pt-BR" dirty="0">
                <a:latin typeface="Raleway" pitchFamily="2" charset="0"/>
              </a:rPr>
              <a:t>) possuem grandes notas de capacidade, mas o atacantes (</a:t>
            </a:r>
            <a:r>
              <a:rPr lang="pt-BR" dirty="0" err="1">
                <a:latin typeface="Raleway" pitchFamily="2" charset="0"/>
              </a:rPr>
              <a:t>inside</a:t>
            </a:r>
            <a:r>
              <a:rPr lang="pt-BR" dirty="0">
                <a:latin typeface="Raleway" pitchFamily="2" charset="0"/>
              </a:rPr>
              <a:t> </a:t>
            </a:r>
            <a:r>
              <a:rPr lang="pt-BR" dirty="0" err="1">
                <a:latin typeface="Raleway" pitchFamily="2" charset="0"/>
              </a:rPr>
              <a:t>forward</a:t>
            </a:r>
            <a:r>
              <a:rPr lang="pt-BR" dirty="0">
                <a:latin typeface="Raleway" pitchFamily="2" charset="0"/>
              </a:rPr>
              <a:t>) têm a tendência de receberem maiores salários.</a:t>
            </a:r>
          </a:p>
          <a:p>
            <a:pPr algn="ctr"/>
            <a:endParaRPr lang="pt-BR" dirty="0">
              <a:latin typeface="Raleway" pitchFamily="2" charset="0"/>
            </a:endParaRPr>
          </a:p>
          <a:p>
            <a:pPr algn="ctr"/>
            <a:r>
              <a:rPr lang="pt-BR" dirty="0">
                <a:latin typeface="Raleway" pitchFamily="2" charset="0"/>
              </a:rPr>
              <a:t>O aprendizado principal é que temos todos os tipos de jogadores para diferentes faixas de salários, capacidade e posição.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4E9353-BA34-2A41-65EE-F133BEFF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78" y="4061802"/>
            <a:ext cx="11333526" cy="26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8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63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Resultado </a:t>
            </a:r>
            <a:r>
              <a:rPr lang="pt-B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kNN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878046" y="1596502"/>
            <a:ext cx="926424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>
                <a:latin typeface="Raleway" pitchFamily="2" charset="0"/>
              </a:rPr>
              <a:t>A implementação do sistema de recomendação foi dividida em etapas: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CEDF2628-16E7-9A6C-5BDD-E751E556D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381209"/>
              </p:ext>
            </p:extLst>
          </p:nvPr>
        </p:nvGraphicFramePr>
        <p:xfrm>
          <a:off x="251670" y="1879134"/>
          <a:ext cx="11694253" cy="4695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57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63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Resultado </a:t>
            </a:r>
            <a:r>
              <a:rPr lang="pt-B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kNN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pic>
        <p:nvPicPr>
          <p:cNvPr id="1034" name="Picture 10" descr="Erling Braut Håland (Haaland) football renders - Page 3 of 8 - FootyRenders">
            <a:extLst>
              <a:ext uri="{FF2B5EF4-FFF2-40B4-BE49-F238E27FC236}">
                <a16:creationId xmlns:a16="http://schemas.microsoft.com/office/drawing/2014/main" id="{523753DE-FDBA-AFAA-4B86-6D73EB6DD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30" y="1321269"/>
            <a:ext cx="5045868" cy="42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207C0A8-2429-1659-3882-36DC1360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" y="5177854"/>
            <a:ext cx="11399415" cy="53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300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Contexto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955409" y="2496927"/>
            <a:ext cx="6199370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>
                <a:latin typeface="Raleway" pitchFamily="2" charset="0"/>
              </a:rPr>
              <a:t>A análise de dados tem revolucionado a forma como os esportes buscam vantagem competitiva, uma tendência que foi explorada por Billy </a:t>
            </a:r>
            <a:r>
              <a:rPr lang="pt-BR" sz="2000" dirty="0" err="1">
                <a:latin typeface="Raleway" pitchFamily="2" charset="0"/>
              </a:rPr>
              <a:t>Beane</a:t>
            </a:r>
            <a:r>
              <a:rPr lang="pt-BR" sz="2000" dirty="0">
                <a:latin typeface="Raleway" pitchFamily="2" charset="0"/>
              </a:rPr>
              <a:t> e eternizado no livro ‘</a:t>
            </a:r>
            <a:r>
              <a:rPr lang="pt-BR" sz="2000" b="1" dirty="0" err="1">
                <a:latin typeface="Raleway" pitchFamily="2" charset="0"/>
              </a:rPr>
              <a:t>Moneyball</a:t>
            </a:r>
            <a:r>
              <a:rPr lang="pt-BR" sz="2000" dirty="0">
                <a:latin typeface="Raleway" pitchFamily="2" charset="0"/>
              </a:rPr>
              <a:t>’, em que mostra como o Oakland </a:t>
            </a:r>
            <a:r>
              <a:rPr lang="pt-BR" sz="2000" dirty="0" err="1">
                <a:latin typeface="Raleway" pitchFamily="2" charset="0"/>
              </a:rPr>
              <a:t>A’s</a:t>
            </a:r>
            <a:r>
              <a:rPr lang="pt-BR" sz="2000" dirty="0">
                <a:latin typeface="Raleway" pitchFamily="2" charset="0"/>
              </a:rPr>
              <a:t> da Major League Baseball transformou o recrutamento por meio de estatísticas avançadas e tirando vantagem no mercado de transferências.</a:t>
            </a:r>
            <a:endParaRPr lang="pt-BR" sz="1400" dirty="0">
              <a:latin typeface="Raleway" pitchFamily="2" charset="0"/>
            </a:endParaRPr>
          </a:p>
        </p:txBody>
      </p:sp>
      <p:pic>
        <p:nvPicPr>
          <p:cNvPr id="2052" name="Picture 4" descr="Moneyball: The Art of Winning an Unfair Game | Amazon.com.br">
            <a:extLst>
              <a:ext uri="{FF2B5EF4-FFF2-40B4-BE49-F238E27FC236}">
                <a16:creationId xmlns:a16="http://schemas.microsoft.com/office/drawing/2014/main" id="{72656E6D-8F60-3BAA-EE09-C97857D55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74" y="1057148"/>
            <a:ext cx="3379217" cy="50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8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63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Resultado </a:t>
            </a:r>
            <a:r>
              <a:rPr lang="pt-B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kNN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870CD3-615B-5F2E-3015-D54631BE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2" y="2287466"/>
            <a:ext cx="11317744" cy="5285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7B4E4F-8D0D-09CC-EDA8-529EFFF1F513}"/>
              </a:ext>
            </a:extLst>
          </p:cNvPr>
          <p:cNvSpPr txBox="1"/>
          <p:nvPr/>
        </p:nvSpPr>
        <p:spPr>
          <a:xfrm>
            <a:off x="319682" y="1807280"/>
            <a:ext cx="926424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>
                <a:latin typeface="Raleway" pitchFamily="2" charset="0"/>
              </a:rPr>
              <a:t>Dados jogador-alvo: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D5394A-50FD-9B33-7259-0AABF12A8183}"/>
              </a:ext>
            </a:extLst>
          </p:cNvPr>
          <p:cNvSpPr txBox="1"/>
          <p:nvPr/>
        </p:nvSpPr>
        <p:spPr>
          <a:xfrm>
            <a:off x="253969" y="3091821"/>
            <a:ext cx="926424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>
                <a:latin typeface="Raleway" pitchFamily="2" charset="0"/>
              </a:rPr>
              <a:t>Jogadores sugeridos: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B37E14-5DF2-4641-1BE0-8BDC506B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2" y="3767760"/>
            <a:ext cx="11317744" cy="25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4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6583171-615C-CC44-CB0C-5F3BAAE972A3}"/>
              </a:ext>
            </a:extLst>
          </p:cNvPr>
          <p:cNvSpPr txBox="1"/>
          <p:nvPr/>
        </p:nvSpPr>
        <p:spPr>
          <a:xfrm>
            <a:off x="516834" y="410817"/>
            <a:ext cx="63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O que facilitaria?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481890-BF54-AFC3-0407-0CAFFB72CA8A}"/>
              </a:ext>
            </a:extLst>
          </p:cNvPr>
          <p:cNvSpPr txBox="1"/>
          <p:nvPr/>
        </p:nvSpPr>
        <p:spPr>
          <a:xfrm>
            <a:off x="436228" y="1520034"/>
            <a:ext cx="109224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>
                <a:latin typeface="Raleway" pitchFamily="2" charset="0"/>
              </a:rPr>
              <a:t>Filtrar e Encontrar Jogadores Semelhantes</a:t>
            </a:r>
            <a:r>
              <a:rPr lang="pt-BR" sz="1600" dirty="0">
                <a:latin typeface="Raleway" pitchFamily="2" charset="0"/>
              </a:rPr>
              <a:t>: </a:t>
            </a:r>
          </a:p>
          <a:p>
            <a:pPr algn="l"/>
            <a:r>
              <a:rPr lang="pt-BR" sz="1600" dirty="0">
                <a:latin typeface="Raleway" pitchFamily="2" charset="0"/>
              </a:rPr>
              <a:t>Permite filtrar jogadores por idade, salário, nacionalidade e outras características para encontrar jogadores semelhantes a um dado jogador-alvo.</a:t>
            </a:r>
          </a:p>
          <a:p>
            <a:pPr algn="l"/>
            <a:endParaRPr lang="pt-BR" sz="1600" b="1" dirty="0">
              <a:latin typeface="Raleway" pitchFamily="2" charset="0"/>
            </a:endParaRPr>
          </a:p>
          <a:p>
            <a:pPr algn="l"/>
            <a:r>
              <a:rPr lang="pt-BR" sz="1600" b="1" dirty="0">
                <a:latin typeface="Raleway" pitchFamily="2" charset="0"/>
              </a:rPr>
              <a:t>Analisar Jogadores de Futebol</a:t>
            </a:r>
            <a:r>
              <a:rPr lang="pt-BR" sz="1600" dirty="0">
                <a:latin typeface="Raleway" pitchFamily="2" charset="0"/>
              </a:rPr>
              <a:t>: </a:t>
            </a:r>
          </a:p>
          <a:p>
            <a:pPr algn="l"/>
            <a:r>
              <a:rPr lang="pt-BR" sz="1600" dirty="0">
                <a:latin typeface="Raleway" pitchFamily="2" charset="0"/>
              </a:rPr>
              <a:t>Oferece uma maneira fácil de analisar jogadores de futebol com base em várias estatísticas e atributos.</a:t>
            </a:r>
          </a:p>
          <a:p>
            <a:pPr algn="l"/>
            <a:endParaRPr lang="pt-BR" sz="1600" dirty="0">
              <a:latin typeface="Raleway" pitchFamily="2" charset="0"/>
            </a:endParaRPr>
          </a:p>
          <a:p>
            <a:pPr algn="l"/>
            <a:r>
              <a:rPr lang="pt-BR" sz="1600" b="1" dirty="0">
                <a:latin typeface="Raleway" pitchFamily="2" charset="0"/>
              </a:rPr>
              <a:t>Exportar Dados: </a:t>
            </a:r>
          </a:p>
          <a:p>
            <a:pPr algn="l"/>
            <a:r>
              <a:rPr lang="pt-BR" sz="1600" dirty="0">
                <a:latin typeface="Raleway" pitchFamily="2" charset="0"/>
              </a:rPr>
              <a:t>Oferece funcionalidades para baixar tabelas de dados filtrados, o que pode ser útil para relatórios ou análises mais detalhadas fora do aplicativo.</a:t>
            </a:r>
          </a:p>
          <a:p>
            <a:pPr algn="l">
              <a:buFont typeface="+mj-lt"/>
              <a:buAutoNum type="arabicPeriod"/>
            </a:pPr>
            <a:endParaRPr lang="pt-BR" sz="1600" dirty="0">
              <a:latin typeface="Raleway" pitchFamily="2" charset="0"/>
            </a:endParaRPr>
          </a:p>
          <a:p>
            <a:pPr algn="l"/>
            <a:r>
              <a:rPr lang="pt-BR" sz="1600" b="1" dirty="0">
                <a:latin typeface="Raleway" pitchFamily="2" charset="0"/>
              </a:rPr>
              <a:t>Decisões Baseadas em Dados: </a:t>
            </a:r>
          </a:p>
          <a:p>
            <a:pPr algn="l"/>
            <a:r>
              <a:rPr lang="pt-BR" sz="1600" dirty="0">
                <a:latin typeface="Raleway" pitchFamily="2" charset="0"/>
              </a:rPr>
              <a:t>Pode auxiliar treinadores, olheiros e gerentes de clubes de futebol a tomar decisões informadas baseadas em dados quantitativos sobre a contratação ou análise de jogadores.</a:t>
            </a:r>
          </a:p>
          <a:p>
            <a:pPr algn="l">
              <a:buFont typeface="+mj-lt"/>
              <a:buAutoNum type="arabicPeriod"/>
            </a:pPr>
            <a:endParaRPr lang="pt-BR" sz="16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1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6583171-615C-CC44-CB0C-5F3BAAE972A3}"/>
              </a:ext>
            </a:extLst>
          </p:cNvPr>
          <p:cNvSpPr txBox="1"/>
          <p:nvPr/>
        </p:nvSpPr>
        <p:spPr>
          <a:xfrm>
            <a:off x="516834" y="410817"/>
            <a:ext cx="63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O que pode melhorar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5A530F-2321-AE97-0C25-946A58477A1E}"/>
              </a:ext>
            </a:extLst>
          </p:cNvPr>
          <p:cNvSpPr txBox="1"/>
          <p:nvPr/>
        </p:nvSpPr>
        <p:spPr>
          <a:xfrm>
            <a:off x="394283" y="1494867"/>
            <a:ext cx="1092246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Raleway" pitchFamily="2" charset="0"/>
              </a:rPr>
              <a:t>Integração com Informações Reais:</a:t>
            </a:r>
          </a:p>
          <a:p>
            <a:r>
              <a:rPr lang="pt-BR" sz="1600" dirty="0">
                <a:latin typeface="Raleway" pitchFamily="2" charset="0"/>
              </a:rPr>
              <a:t>Incorporar dados de plataformas confiáveis como </a:t>
            </a:r>
            <a:r>
              <a:rPr lang="pt-BR" sz="1600" dirty="0" err="1">
                <a:latin typeface="Raleway" pitchFamily="2" charset="0"/>
              </a:rPr>
              <a:t>Wyscout</a:t>
            </a:r>
            <a:r>
              <a:rPr lang="pt-BR" sz="1600" dirty="0">
                <a:latin typeface="Raleway" pitchFamily="2" charset="0"/>
              </a:rPr>
              <a:t>, que oferece extensas bases de dados sobre jogadores, equipes e partidas, permitindo uma visão mais abrangente do desempenho do jogador.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b="1" dirty="0">
              <a:latin typeface="Raleway" pitchFamily="2" charset="0"/>
            </a:endParaRPr>
          </a:p>
          <a:p>
            <a:r>
              <a:rPr lang="pt-BR" sz="1600" b="1" dirty="0">
                <a:latin typeface="Raleway" pitchFamily="2" charset="0"/>
              </a:rPr>
              <a:t>Comparação com Notas de Jogo:</a:t>
            </a:r>
            <a:endParaRPr lang="pt-BR" sz="1600" dirty="0">
              <a:latin typeface="Raleway" pitchFamily="2" charset="0"/>
            </a:endParaRPr>
          </a:p>
          <a:p>
            <a:r>
              <a:rPr lang="pt-BR" sz="1600" dirty="0">
                <a:latin typeface="Raleway" pitchFamily="2" charset="0"/>
              </a:rPr>
              <a:t>Integrar avaliações e estatísticas do </a:t>
            </a:r>
            <a:r>
              <a:rPr lang="pt-BR" sz="1600" dirty="0" err="1">
                <a:latin typeface="Raleway" pitchFamily="2" charset="0"/>
              </a:rPr>
              <a:t>SofaScore</a:t>
            </a:r>
            <a:r>
              <a:rPr lang="pt-BR" sz="1600" dirty="0">
                <a:latin typeface="Raleway" pitchFamily="2" charset="0"/>
              </a:rPr>
              <a:t> para adicionar uma camada de análise qualitativa ao modelo. Permitindo a comparação entre as métricas do sistema e as notas de desempenho ao vivo, o que pode destacar discrepâncias ou confirmar tendências.</a:t>
            </a:r>
          </a:p>
          <a:p>
            <a:endParaRPr lang="pt-BR" sz="1600" b="1" dirty="0">
              <a:latin typeface="Raleway" pitchFamily="2" charset="0"/>
            </a:endParaRPr>
          </a:p>
          <a:p>
            <a:r>
              <a:rPr lang="pt-BR" sz="1600" b="1" dirty="0">
                <a:latin typeface="Raleway" pitchFamily="2" charset="0"/>
              </a:rPr>
              <a:t>Desenvolvimento e Integração de Novas Métricas:</a:t>
            </a:r>
            <a:endParaRPr lang="pt-BR" sz="1600" dirty="0">
              <a:latin typeface="Raleway" pitchFamily="2" charset="0"/>
            </a:endParaRPr>
          </a:p>
          <a:p>
            <a:r>
              <a:rPr lang="pt-BR" sz="1600" dirty="0">
                <a:latin typeface="Raleway" pitchFamily="2" charset="0"/>
              </a:rPr>
              <a:t>Criar novas métricas para se analisar os jogadores, exemplo: como o impacto do jogador em diferentes fases do jogo ou sua influência em momentos críticos das partidas.</a:t>
            </a:r>
          </a:p>
          <a:p>
            <a:endParaRPr lang="pt-BR" sz="1600" b="1" dirty="0">
              <a:latin typeface="Raleway" pitchFamily="2" charset="0"/>
            </a:endParaRPr>
          </a:p>
          <a:p>
            <a:r>
              <a:rPr lang="pt-BR" sz="1600" b="1" dirty="0">
                <a:latin typeface="Raleway" pitchFamily="2" charset="0"/>
              </a:rPr>
              <a:t>Criação de Novos Modelos Preditivos:</a:t>
            </a:r>
            <a:endParaRPr lang="pt-BR" sz="1600" dirty="0">
              <a:latin typeface="Raleway" pitchFamily="2" charset="0"/>
            </a:endParaRPr>
          </a:p>
          <a:p>
            <a:r>
              <a:rPr lang="pt-BR" sz="1600" dirty="0">
                <a:latin typeface="Raleway" pitchFamily="2" charset="0"/>
              </a:rPr>
              <a:t>Desenvolver modelos preditivos avançados que possam antecipar tendências de desempenho e identificar jogadores emergentes antes que se tornem amplamente reconhecidos.</a:t>
            </a:r>
          </a:p>
          <a:p>
            <a:endParaRPr lang="pt-BR" sz="1600" b="1" dirty="0">
              <a:latin typeface="Raleway" pitchFamily="2" charset="0"/>
            </a:endParaRPr>
          </a:p>
          <a:p>
            <a:r>
              <a:rPr lang="pt-BR" sz="1600" b="1" dirty="0">
                <a:latin typeface="Raleway" pitchFamily="2" charset="0"/>
              </a:rPr>
              <a:t>Benchmark com a Empresa </a:t>
            </a:r>
            <a:r>
              <a:rPr lang="pt-BR" sz="1600" b="1" dirty="0" err="1">
                <a:latin typeface="Raleway" pitchFamily="2" charset="0"/>
              </a:rPr>
              <a:t>Olocip</a:t>
            </a:r>
            <a:r>
              <a:rPr lang="pt-BR" sz="1600" b="1" dirty="0">
                <a:latin typeface="Raleway" pitchFamily="2" charset="0"/>
              </a:rPr>
              <a:t>:</a:t>
            </a:r>
            <a:endParaRPr lang="pt-BR" sz="1600" dirty="0">
              <a:latin typeface="Raleway" pitchFamily="2" charset="0"/>
            </a:endParaRPr>
          </a:p>
          <a:p>
            <a:r>
              <a:rPr lang="pt-BR" sz="1600" dirty="0">
                <a:latin typeface="Raleway" pitchFamily="2" charset="0"/>
              </a:rPr>
              <a:t>Analisar e compreender como a empresa </a:t>
            </a:r>
            <a:r>
              <a:rPr lang="pt-BR" sz="1600" dirty="0" err="1">
                <a:latin typeface="Raleway" pitchFamily="2" charset="0"/>
              </a:rPr>
              <a:t>Olocip</a:t>
            </a:r>
            <a:r>
              <a:rPr lang="pt-BR" sz="1600" dirty="0">
                <a:latin typeface="Raleway" pitchFamily="2" charset="0"/>
              </a:rPr>
              <a:t> utiliza inteligência artificial no esporte, especialmente em termos de previsão de desempenho e identificação de talentos.</a:t>
            </a:r>
          </a:p>
        </p:txBody>
      </p:sp>
    </p:spTree>
    <p:extLst>
      <p:ext uri="{BB962C8B-B14F-4D97-AF65-F5344CB8AC3E}">
        <p14:creationId xmlns:p14="http://schemas.microsoft.com/office/powerpoint/2010/main" val="356677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300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Contexto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955410" y="2496927"/>
            <a:ext cx="465932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>
                <a:latin typeface="Raleway" pitchFamily="2" charset="0"/>
              </a:rPr>
              <a:t>Para ilustrar, com o método criado por Billy </a:t>
            </a:r>
            <a:r>
              <a:rPr lang="pt-BR" sz="2000" dirty="0" err="1">
                <a:latin typeface="Raleway" pitchFamily="2" charset="0"/>
              </a:rPr>
              <a:t>Beane</a:t>
            </a:r>
            <a:r>
              <a:rPr lang="pt-BR" sz="2000" dirty="0">
                <a:latin typeface="Raleway" pitchFamily="2" charset="0"/>
              </a:rPr>
              <a:t>, entre o 2000 a 2014 o Oakland teve uma das maiores % de vitórias na MLB figurando entre as menores folhas de pagamento do período. Inclusive chegando a </a:t>
            </a:r>
            <a:r>
              <a:rPr lang="pt-BR" sz="2000" dirty="0" err="1">
                <a:latin typeface="Raleway" pitchFamily="2" charset="0"/>
              </a:rPr>
              <a:t>semi</a:t>
            </a:r>
            <a:r>
              <a:rPr lang="pt-BR" sz="2000" dirty="0">
                <a:latin typeface="Raleway" pitchFamily="2" charset="0"/>
              </a:rPr>
              <a:t> final em 2002</a:t>
            </a:r>
            <a:endParaRPr lang="pt-BR" sz="1400" dirty="0">
              <a:latin typeface="Raleway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177E58-1AAA-4F18-158D-F6E44C0A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97" y="1802774"/>
            <a:ext cx="54483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300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Contexto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463878" y="1602525"/>
            <a:ext cx="9264243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Com o crescente interesse na análise de dados no esporte, as estratégias para a identificação de talentos no futebol têm se tornado cada vez mais sofisticadas. Clubes ao redor do mundo estão em busca de métodos que utilizem dados para adquirir jogadores jovens e promissores de maneira eficiente e com custo reduzido.</a:t>
            </a:r>
          </a:p>
        </p:txBody>
      </p:sp>
      <p:pic>
        <p:nvPicPr>
          <p:cNvPr id="3074" name="Picture 2" descr="Parent Logo • Hudl Design">
            <a:extLst>
              <a:ext uri="{FF2B5EF4-FFF2-40B4-BE49-F238E27FC236}">
                <a16:creationId xmlns:a16="http://schemas.microsoft.com/office/drawing/2014/main" id="{29C83556-C1B8-680E-CF21-8008F06A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4083"/>
            <a:ext cx="4304009" cy="279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mpresa | Olocip">
            <a:extLst>
              <a:ext uri="{FF2B5EF4-FFF2-40B4-BE49-F238E27FC236}">
                <a16:creationId xmlns:a16="http://schemas.microsoft.com/office/drawing/2014/main" id="{08849C26-1CBF-6DB4-B51E-C3D7BE64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713" y="3791348"/>
            <a:ext cx="2989847" cy="208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ta Sports - Wikipedia">
            <a:extLst>
              <a:ext uri="{FF2B5EF4-FFF2-40B4-BE49-F238E27FC236}">
                <a16:creationId xmlns:a16="http://schemas.microsoft.com/office/drawing/2014/main" id="{B5DDEA3B-CC50-6B0C-C939-DC8FF9A7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804" y="4296753"/>
            <a:ext cx="3882189" cy="13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2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693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O que é o Football Manager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356413" y="1557173"/>
            <a:ext cx="5354577" cy="4708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Este estudo se concentra no aprofundamento dessa tendência ao explorar os dados fornecidos pelo simulador Football Manager 2023.</a:t>
            </a:r>
          </a:p>
          <a:p>
            <a:pPr algn="ctr"/>
            <a:endParaRPr lang="pt-BR" sz="2000" dirty="0">
              <a:latin typeface="Raleway" pitchFamily="2" charset="0"/>
            </a:endParaRPr>
          </a:p>
          <a:p>
            <a:pPr algn="ctr"/>
            <a:r>
              <a:rPr lang="pt-BR" sz="2000" dirty="0">
                <a:latin typeface="Raleway" pitchFamily="2" charset="0"/>
              </a:rPr>
              <a:t>Conhecido por seu rico banco de dados e avaliação abrangente de talentos, o Football Manager emergiu como uma ferramenta suplementar para olheiros e técnicos, inclusive sendo formalmente integrado aos processos de </a:t>
            </a:r>
            <a:r>
              <a:rPr lang="pt-BR" sz="2000" dirty="0" err="1">
                <a:latin typeface="Raleway" pitchFamily="2" charset="0"/>
              </a:rPr>
              <a:t>scouting</a:t>
            </a:r>
            <a:r>
              <a:rPr lang="pt-BR" sz="2000" dirty="0">
                <a:latin typeface="Raleway" pitchFamily="2" charset="0"/>
              </a:rPr>
              <a:t> de clubes como o Everton FC e mencionado como peça importante do clube por figuras como Wayne Rooney, técnico do DC United da Major League Soccer.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DB3AA04-397D-7C6E-574A-FA04D013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91" y="3007783"/>
            <a:ext cx="5262474" cy="1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01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518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PQ É IMPORTANTE?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691779" y="2385067"/>
            <a:ext cx="9264243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/>
              <a:t>Uma contratação assertiva pode salvar milhões de dólares na folha de um time</a:t>
            </a:r>
          </a:p>
          <a:p>
            <a:endParaRPr lang="pt-BR" sz="2000" dirty="0"/>
          </a:p>
          <a:p>
            <a:r>
              <a:rPr lang="pt-BR" sz="2000" dirty="0"/>
              <a:t>EXEMPLO: MORATA VS SALAH</a:t>
            </a:r>
          </a:p>
        </p:txBody>
      </p:sp>
    </p:spTree>
    <p:extLst>
      <p:ext uri="{BB962C8B-B14F-4D97-AF65-F5344CB8AC3E}">
        <p14:creationId xmlns:p14="http://schemas.microsoft.com/office/powerpoint/2010/main" val="189874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300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Dataset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D9E696-17E1-B925-0DE4-F66093B1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3155287"/>
            <a:ext cx="11191875" cy="35138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5BDD18-F7E9-CA64-538C-56C5B914C4EC}"/>
              </a:ext>
            </a:extLst>
          </p:cNvPr>
          <p:cNvSpPr txBox="1"/>
          <p:nvPr/>
        </p:nvSpPr>
        <p:spPr>
          <a:xfrm>
            <a:off x="516835" y="1589257"/>
            <a:ext cx="11191874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O </a:t>
            </a:r>
            <a:r>
              <a:rPr lang="pt-BR" sz="2000" dirty="0" err="1">
                <a:latin typeface="Raleway" pitchFamily="2" charset="0"/>
              </a:rPr>
              <a:t>Dataset</a:t>
            </a:r>
            <a:r>
              <a:rPr lang="pt-BR" sz="2000" dirty="0">
                <a:latin typeface="Raleway" pitchFamily="2" charset="0"/>
              </a:rPr>
              <a:t> conta com quase </a:t>
            </a:r>
            <a:r>
              <a:rPr lang="pt-BR" sz="2000" b="1" dirty="0">
                <a:latin typeface="Raleway" pitchFamily="2" charset="0"/>
              </a:rPr>
              <a:t>120 mil jogadores e 76 colunas de informações detalhadas</a:t>
            </a:r>
            <a:r>
              <a:rPr lang="pt-BR" sz="2000" dirty="0">
                <a:latin typeface="Raleway" pitchFamily="2" charset="0"/>
              </a:rPr>
              <a:t>.</a:t>
            </a:r>
          </a:p>
          <a:p>
            <a:pPr algn="ctr"/>
            <a:endParaRPr lang="pt-BR" sz="2000" dirty="0">
              <a:latin typeface="Raleway" pitchFamily="2" charset="0"/>
            </a:endParaRPr>
          </a:p>
          <a:p>
            <a:pPr algn="ctr"/>
            <a:r>
              <a:rPr lang="pt-BR" sz="2000" dirty="0">
                <a:latin typeface="Raleway" pitchFamily="2" charset="0"/>
              </a:rPr>
              <a:t>A base oferece uma visão abrangente das variáveis que podem influenciar o processo de recrutamento e seleção de talentos no futebol.</a:t>
            </a:r>
          </a:p>
        </p:txBody>
      </p:sp>
    </p:spTree>
    <p:extLst>
      <p:ext uri="{BB962C8B-B14F-4D97-AF65-F5344CB8AC3E}">
        <p14:creationId xmlns:p14="http://schemas.microsoft.com/office/powerpoint/2010/main" val="31255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300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Dataset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5BDD18-F7E9-CA64-538C-56C5B914C4EC}"/>
              </a:ext>
            </a:extLst>
          </p:cNvPr>
          <p:cNvSpPr txBox="1"/>
          <p:nvPr/>
        </p:nvSpPr>
        <p:spPr>
          <a:xfrm>
            <a:off x="516835" y="1589257"/>
            <a:ext cx="11191874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Raleway" pitchFamily="2" charset="0"/>
              </a:rPr>
              <a:t>O </a:t>
            </a:r>
            <a:r>
              <a:rPr lang="pt-BR" sz="2000" dirty="0" err="1">
                <a:latin typeface="Raleway" pitchFamily="2" charset="0"/>
              </a:rPr>
              <a:t>Dataset</a:t>
            </a:r>
            <a:r>
              <a:rPr lang="pt-BR" sz="2000" dirty="0">
                <a:latin typeface="Raleway" pitchFamily="2" charset="0"/>
              </a:rPr>
              <a:t> conta com quase </a:t>
            </a:r>
            <a:r>
              <a:rPr lang="pt-BR" sz="2000" b="1" dirty="0">
                <a:latin typeface="Raleway" pitchFamily="2" charset="0"/>
              </a:rPr>
              <a:t>120 mil jogadores e 76 colunas de informações detalhadas</a:t>
            </a:r>
            <a:r>
              <a:rPr lang="pt-BR" sz="2000" dirty="0">
                <a:latin typeface="Raleway" pitchFamily="2" charset="0"/>
              </a:rPr>
              <a:t>.</a:t>
            </a:r>
          </a:p>
          <a:p>
            <a:pPr algn="ctr"/>
            <a:endParaRPr lang="pt-BR" sz="2000" dirty="0">
              <a:latin typeface="Raleway" pitchFamily="2" charset="0"/>
            </a:endParaRPr>
          </a:p>
          <a:p>
            <a:pPr algn="ctr"/>
            <a:r>
              <a:rPr lang="pt-BR" sz="2000" dirty="0">
                <a:latin typeface="Raleway" pitchFamily="2" charset="0"/>
              </a:rPr>
              <a:t>A base oferece uma visão abrangente das variáveis que podem influenciar o processo de recrutamento e seleção de talentos no futebol.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80E86B-72A9-FF4B-A817-C9A6BBCD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3564801"/>
            <a:ext cx="11191874" cy="24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BCC9-55BB-FA87-176E-3FEF4436B8D1}"/>
              </a:ext>
            </a:extLst>
          </p:cNvPr>
          <p:cNvSpPr txBox="1"/>
          <p:nvPr/>
        </p:nvSpPr>
        <p:spPr>
          <a:xfrm>
            <a:off x="516834" y="410817"/>
            <a:ext cx="821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Resultado Exploratório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0E7E5-8609-F188-EAEE-8F65F805631D}"/>
              </a:ext>
            </a:extLst>
          </p:cNvPr>
          <p:cNvSpPr txBox="1"/>
          <p:nvPr/>
        </p:nvSpPr>
        <p:spPr>
          <a:xfrm>
            <a:off x="1275127" y="1638447"/>
            <a:ext cx="987384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dirty="0">
                <a:latin typeface="Raleway" pitchFamily="2" charset="0"/>
              </a:rPr>
              <a:t>Na base vemos que os Meio-Campistas são predominantes, sendo a função com maior quantidade de representantes. As outras posições possuem volumes próximos e com grandes amostras, o que corrobora com o </a:t>
            </a:r>
            <a:r>
              <a:rPr lang="pt-BR" dirty="0" err="1">
                <a:latin typeface="Raleway" pitchFamily="2" charset="0"/>
              </a:rPr>
              <a:t>kNN</a:t>
            </a:r>
            <a:r>
              <a:rPr lang="pt-BR" dirty="0">
                <a:latin typeface="Raleway" pitchFamily="2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244F0C-2506-882B-071B-64A696B7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48" y="2965573"/>
            <a:ext cx="10284903" cy="38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33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5E0D01664D0C41A549B3D8A1B64F15" ma:contentTypeVersion="15" ma:contentTypeDescription="Crie um novo documento." ma:contentTypeScope="" ma:versionID="3a8bab6b144f9045b446fba0ca07af11">
  <xsd:schema xmlns:xsd="http://www.w3.org/2001/XMLSchema" xmlns:xs="http://www.w3.org/2001/XMLSchema" xmlns:p="http://schemas.microsoft.com/office/2006/metadata/properties" xmlns:ns3="2140458a-50f9-4a00-b2e6-00ca8b9d23ee" xmlns:ns4="4cc2b25b-22f3-4cbd-afb3-8f060a33e952" targetNamespace="http://schemas.microsoft.com/office/2006/metadata/properties" ma:root="true" ma:fieldsID="0785126d87091cf17250119a45d18221" ns3:_="" ns4:_="">
    <xsd:import namespace="2140458a-50f9-4a00-b2e6-00ca8b9d23ee"/>
    <xsd:import namespace="4cc2b25b-22f3-4cbd-afb3-8f060a33e95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0458a-50f9-4a00-b2e6-00ca8b9d23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2b25b-22f3-4cbd-afb3-8f060a33e9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c2b25b-22f3-4cbd-afb3-8f060a33e952" xsi:nil="true"/>
  </documentManagement>
</p:properties>
</file>

<file path=customXml/itemProps1.xml><?xml version="1.0" encoding="utf-8"?>
<ds:datastoreItem xmlns:ds="http://schemas.openxmlformats.org/officeDocument/2006/customXml" ds:itemID="{19056E5E-11FB-44C2-AE49-02D2535BD8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40458a-50f9-4a00-b2e6-00ca8b9d23ee"/>
    <ds:schemaRef ds:uri="4cc2b25b-22f3-4cbd-afb3-8f060a33e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5ACCF6-07CB-4D89-A8D9-13463DE262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033161-93FB-4A38-9E6D-61DCAD5669DE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cc2b25b-22f3-4cbd-afb3-8f060a33e952"/>
    <ds:schemaRef ds:uri="2140458a-50f9-4a00-b2e6-00ca8b9d23e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1159</Words>
  <Application>Microsoft Office PowerPoint</Application>
  <PresentationFormat>Widescreen</PresentationFormat>
  <Paragraphs>100</Paragraphs>
  <Slides>22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Ezra Light</vt:lpstr>
      <vt:lpstr>Helvetica Neue Medium</vt:lpstr>
      <vt:lpstr>Raleway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 Gouvea</dc:creator>
  <cp:lastModifiedBy>Mario Penna Gouvêa Filho</cp:lastModifiedBy>
  <cp:revision>57</cp:revision>
  <dcterms:created xsi:type="dcterms:W3CDTF">2023-04-24T18:58:52Z</dcterms:created>
  <dcterms:modified xsi:type="dcterms:W3CDTF">2023-11-09T23:00:50Z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0x010100EB5E0D01664D0C41A549B3D8A1B64F15</vt:lpwstr>
  </property>
</Properties>
</file>