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4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2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69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6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9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6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0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53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6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478698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1978">
            <a:off x="8867528" y="441081"/>
            <a:ext cx="1919977" cy="13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Pineda</dc:creator>
  <cp:lastModifiedBy>Mario Pineda</cp:lastModifiedBy>
  <cp:revision>1</cp:revision>
  <dcterms:created xsi:type="dcterms:W3CDTF">2014-09-28T16:28:52Z</dcterms:created>
  <dcterms:modified xsi:type="dcterms:W3CDTF">2014-09-28T16:31:24Z</dcterms:modified>
</cp:coreProperties>
</file>