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9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68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5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6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4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7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143B-9B88-44C1-B410-F7049691B30E}" type="datetimeFigureOut">
              <a:rPr lang="en-CA" smtClean="0"/>
              <a:t>15/03/2014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B387-2EDE-48AA-9B2A-C884B3EDCF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9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C:\Users\opcom\Documents\GitHub\drpineda.ca\img\post_images\to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0230" y="1128122"/>
            <a:ext cx="691952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 descr="C:\Users\opcom\Documents\GitHub\drpineda.ca\img\post_images\tol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7" y="404663"/>
            <a:ext cx="9155657" cy="609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 descr="C:\Users\opcom\Documents\GitHub\drpineda.ca\img\post_images\tol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" y="385528"/>
            <a:ext cx="9110609" cy="60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1" name="Picture 3" descr="C:\Users\opcom\Documents\GitHub\drpineda.ca\img\post_images\t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-14428"/>
            <a:ext cx="4515361" cy="689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Users\opcom\Documents\GitHub\drpineda.ca\img\post_images\to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2238" y="1121364"/>
            <a:ext cx="691952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C:\Users\opcom\Documents\GitHub\drpineda.ca\img\post_images\tol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" y="360040"/>
            <a:ext cx="9148878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C:\Users\opcom\Documents\GitHub\drpineda.ca\img\post_images\tol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6011" cy="60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Users\opcom\Documents\GitHub\drpineda.ca\img\post_images\to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2238" y="1093982"/>
            <a:ext cx="691952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Users\opcom\Documents\GitHub\drpineda.ca\img\post_images\tol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94813" y="1144938"/>
            <a:ext cx="6856243" cy="45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C:\Users\opcom\Documents\GitHub\drpineda.ca\img\post_images\tol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987"/>
            <a:ext cx="9144000" cy="60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C:\Users\opcom\Documents\GitHub\drpineda.ca\img\post_images\tol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1332" y="1159549"/>
            <a:ext cx="6984834" cy="46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 descr="C:\Users\opcom\Documents\GitHub\drpineda.ca\img\post_images\tol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297"/>
            <a:ext cx="9144000" cy="60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opcom</dc:creator>
  <cp:lastModifiedBy>opcom</cp:lastModifiedBy>
  <cp:revision>1</cp:revision>
  <dcterms:created xsi:type="dcterms:W3CDTF">2014-03-15T14:43:23Z</dcterms:created>
  <dcterms:modified xsi:type="dcterms:W3CDTF">2014-03-15T14:51:52Z</dcterms:modified>
</cp:coreProperties>
</file>