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4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2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6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6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9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0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9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5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9B68-48D2-47C4-B31C-1D7AB6DA8930}" type="datetimeFigureOut">
              <a:rPr lang="en-CA" smtClean="0"/>
              <a:t>28/09/2014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8548-AB21-4825-AB85-F902A951D1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6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6" y="1371881"/>
            <a:ext cx="9478698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1978">
            <a:off x="8767994" y="1455919"/>
            <a:ext cx="2102037" cy="14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Pineda</dc:creator>
  <cp:lastModifiedBy>Mario Pineda</cp:lastModifiedBy>
  <cp:revision>5</cp:revision>
  <dcterms:created xsi:type="dcterms:W3CDTF">2014-09-28T16:28:52Z</dcterms:created>
  <dcterms:modified xsi:type="dcterms:W3CDTF">2014-09-28T16:50:46Z</dcterms:modified>
</cp:coreProperties>
</file>