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4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6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6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0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5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6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6" y="1371881"/>
            <a:ext cx="9478698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1978">
            <a:off x="8778364" y="1268096"/>
            <a:ext cx="2306003" cy="16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Pineda</dc:creator>
  <cp:lastModifiedBy>Mario Pineda</cp:lastModifiedBy>
  <cp:revision>4</cp:revision>
  <dcterms:created xsi:type="dcterms:W3CDTF">2014-09-28T16:28:52Z</dcterms:created>
  <dcterms:modified xsi:type="dcterms:W3CDTF">2014-09-28T16:48:35Z</dcterms:modified>
</cp:coreProperties>
</file>