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4" autoAdjust="0"/>
    <p:restoredTop sz="94660"/>
  </p:normalViewPr>
  <p:slideViewPr>
    <p:cSldViewPr>
      <p:cViewPr>
        <p:scale>
          <a:sx n="70" d="100"/>
          <a:sy n="70" d="100"/>
        </p:scale>
        <p:origin x="-103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3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95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36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2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6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4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63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80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4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31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52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E847-7360-4CC9-A2E7-7ADCCE3D3F4C}" type="datetimeFigureOut">
              <a:rPr lang="en-CA" smtClean="0"/>
              <a:t>21/04/2014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2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44" r="18604"/>
          <a:stretch/>
        </p:blipFill>
        <p:spPr bwMode="auto">
          <a:xfrm>
            <a:off x="-88405" y="-603448"/>
            <a:ext cx="9232405" cy="1439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88405" y="799324"/>
            <a:ext cx="9400037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9600" dirty="0" smtClean="0">
                <a:ln w="50800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Victorian LET" pitchFamily="2" charset="0"/>
                <a:cs typeface="Consolas" panose="020B0609020204030204" pitchFamily="49" charset="0"/>
              </a:rPr>
              <a:t>The STEAMpunks</a:t>
            </a:r>
            <a:endParaRPr lang="en-CA" sz="9600" dirty="0">
              <a:ln w="50800">
                <a:solidFill>
                  <a:schemeClr val="tx1"/>
                </a:solidFill>
              </a:ln>
              <a:solidFill>
                <a:schemeClr val="accent3">
                  <a:lumMod val="50000"/>
                </a:schemeClr>
              </a:solidFill>
              <a:latin typeface="Victorian LET" pitchFamily="2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3207611" y="-1471306"/>
            <a:ext cx="2728780" cy="6768753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CA" sz="3200" dirty="0" smtClean="0">
                <a:latin typeface="Victorian LET" pitchFamily="2" charset="0"/>
              </a:rPr>
              <a:t>Building Tomorrow’s Robots Since 2014</a:t>
            </a:r>
            <a:endParaRPr lang="en-CA" sz="3200" dirty="0">
              <a:latin typeface="Victorian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234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3284984"/>
            <a:ext cx="9144000" cy="1470025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CA" sz="7800" dirty="0" smtClean="0">
                <a:ln w="50800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The STEAMpunks</a:t>
            </a:r>
            <a:endParaRPr lang="en-CA" sz="7800" dirty="0">
              <a:ln w="50800">
                <a:solidFill>
                  <a:schemeClr val="tx1"/>
                </a:solidFill>
              </a:ln>
              <a:solidFill>
                <a:schemeClr val="accent3">
                  <a:lumMod val="50000"/>
                </a:schemeClr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085184"/>
            <a:ext cx="9507812" cy="1470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9600" dirty="0" smtClean="0">
                <a:ln w="50800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Victorian LET" pitchFamily="2" charset="0"/>
                <a:cs typeface="Consolas" panose="020B0609020204030204" pitchFamily="49" charset="0"/>
              </a:rPr>
              <a:t>The STEAMpunks</a:t>
            </a:r>
            <a:endParaRPr lang="en-CA" sz="9600" dirty="0">
              <a:ln w="50800">
                <a:solidFill>
                  <a:schemeClr val="tx1"/>
                </a:solidFill>
              </a:ln>
              <a:solidFill>
                <a:schemeClr val="accent3">
                  <a:lumMod val="50000"/>
                </a:schemeClr>
              </a:solidFill>
              <a:latin typeface="Victorian LET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The STEAMpunks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STEAMpunks</dc:title>
  <dc:creator>opcom</dc:creator>
  <cp:lastModifiedBy>opcom</cp:lastModifiedBy>
  <cp:revision>9</cp:revision>
  <dcterms:created xsi:type="dcterms:W3CDTF">2014-04-21T21:17:24Z</dcterms:created>
  <dcterms:modified xsi:type="dcterms:W3CDTF">2014-04-22T02:56:41Z</dcterms:modified>
</cp:coreProperties>
</file>