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7D4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BF77-C6DF-487A-A162-0B33B6E8DD5D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07CE-2947-4FE5-AC59-EEF4EACCE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5544800" cy="2619214"/>
          </a:xfrm>
          <a:solidFill>
            <a:srgbClr val="367D45"/>
          </a:solidFill>
        </p:spPr>
        <p:txBody>
          <a:bodyPr>
            <a:noAutofit/>
          </a:bodyPr>
          <a:lstStyle/>
          <a:p>
            <a:r>
              <a:rPr lang="en-US" sz="14500" b="1" dirty="0" smtClean="0">
                <a:solidFill>
                  <a:schemeClr val="bg1"/>
                </a:solidFill>
                <a:latin typeface="+mn-lt"/>
              </a:rPr>
              <a:t>mathforfuture.com</a:t>
            </a:r>
            <a:endParaRPr lang="en-US" sz="145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9215"/>
            <a:ext cx="15544800" cy="3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mathforfuture.com</vt:lpstr>
    </vt:vector>
  </TitlesOfParts>
  <Company>Alberta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mathforfuture.com</dc:title>
  <dc:creator>EPSB</dc:creator>
  <cp:lastModifiedBy>EPSB</cp:lastModifiedBy>
  <cp:revision>3</cp:revision>
  <dcterms:created xsi:type="dcterms:W3CDTF">2020-01-24T18:36:30Z</dcterms:created>
  <dcterms:modified xsi:type="dcterms:W3CDTF">2020-01-24T20:12:35Z</dcterms:modified>
</cp:coreProperties>
</file>