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1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73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53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21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56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67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43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3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07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15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16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F348-724A-4A2E-8DDD-3172E19B20C2}" type="datetimeFigureOut">
              <a:rPr lang="en-CA" smtClean="0"/>
              <a:t>2019-10-26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AC3E-CBEC-4BE4-A0A8-57D2C777A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9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BFE85A-946A-47AD-9A7E-FCBC53279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70655"/>
            <a:ext cx="7028657" cy="70286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1BB99D-9B58-4B0F-AAE3-26966C5A0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4770629">
            <a:off x="1164665" y="1011470"/>
            <a:ext cx="5195331" cy="5321304"/>
          </a:xfrm>
        </p:spPr>
        <p:txBody>
          <a:bodyPr>
            <a:prstTxWarp prst="textCircle">
              <a:avLst>
                <a:gd name="adj" fmla="val 12928660"/>
              </a:avLst>
            </a:prstTxWarp>
            <a:normAutofit/>
          </a:bodyPr>
          <a:lstStyle/>
          <a:p>
            <a:r>
              <a:rPr lang="en-CA" sz="8000" dirty="0">
                <a:solidFill>
                  <a:schemeClr val="bg1"/>
                </a:solidFill>
                <a:latin typeface="Ubuntu Medium" panose="020B0604030602030204" pitchFamily="34" charset="0"/>
              </a:rPr>
              <a:t>MATH  FOR  FUTURE</a:t>
            </a:r>
          </a:p>
        </p:txBody>
      </p:sp>
    </p:spTree>
    <p:extLst>
      <p:ext uri="{BB962C8B-B14F-4D97-AF65-F5344CB8AC3E}">
        <p14:creationId xmlns:p14="http://schemas.microsoft.com/office/powerpoint/2010/main" val="349439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 Medium</vt:lpstr>
      <vt:lpstr>Office Theme</vt:lpstr>
      <vt:lpstr>MATH  FOR 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FUTURE</dc:title>
  <dc:creator>Matias Pineda</dc:creator>
  <cp:lastModifiedBy>Matias Pineda</cp:lastModifiedBy>
  <cp:revision>2</cp:revision>
  <dcterms:created xsi:type="dcterms:W3CDTF">2019-10-27T01:32:17Z</dcterms:created>
  <dcterms:modified xsi:type="dcterms:W3CDTF">2019-10-27T01:49:48Z</dcterms:modified>
</cp:coreProperties>
</file>