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7D4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62" autoAdjust="0"/>
    <p:restoredTop sz="94660"/>
  </p:normalViewPr>
  <p:slideViewPr>
    <p:cSldViewPr snapToGrid="0">
      <p:cViewPr>
        <p:scale>
          <a:sx n="70" d="100"/>
          <a:sy n="70" d="100"/>
        </p:scale>
        <p:origin x="4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BF77-C6DF-487A-A162-0B33B6E8DD5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07CE-2947-4FE5-AC59-EEF4EACCE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4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BF77-C6DF-487A-A162-0B33B6E8DD5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07CE-2947-4FE5-AC59-EEF4EACCE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4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BF77-C6DF-487A-A162-0B33B6E8DD5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07CE-2947-4FE5-AC59-EEF4EACCE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BF77-C6DF-487A-A162-0B33B6E8DD5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07CE-2947-4FE5-AC59-EEF4EACCE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1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BF77-C6DF-487A-A162-0B33B6E8DD5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07CE-2947-4FE5-AC59-EEF4EACCE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5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BF77-C6DF-487A-A162-0B33B6E8DD5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07CE-2947-4FE5-AC59-EEF4EACCE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4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BF77-C6DF-487A-A162-0B33B6E8DD5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07CE-2947-4FE5-AC59-EEF4EACCE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8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BF77-C6DF-487A-A162-0B33B6E8DD5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07CE-2947-4FE5-AC59-EEF4EACCE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BF77-C6DF-487A-A162-0B33B6E8DD5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07CE-2947-4FE5-AC59-EEF4EACCE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6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BF77-C6DF-487A-A162-0B33B6E8DD5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07CE-2947-4FE5-AC59-EEF4EACCE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BF77-C6DF-487A-A162-0B33B6E8DD5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07CE-2947-4FE5-AC59-EEF4EACCE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8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1BF77-C6DF-487A-A162-0B33B6E8DD5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107CE-2947-4FE5-AC59-EEF4EACCE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2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5544800" cy="2619214"/>
          </a:xfrm>
          <a:solidFill>
            <a:srgbClr val="367D45"/>
          </a:solidFill>
        </p:spPr>
        <p:txBody>
          <a:bodyPr anchor="ctr">
            <a:noAutofit/>
          </a:bodyPr>
          <a:lstStyle/>
          <a:p>
            <a:r>
              <a:rPr lang="en-US" sz="13000" b="1" dirty="0">
                <a:solidFill>
                  <a:schemeClr val="bg1"/>
                </a:solidFill>
                <a:latin typeface="Ubuntu Medium" panose="020B0604030602030204" pitchFamily="34" charset="0"/>
              </a:rPr>
              <a:t>MathForFuture.com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9215"/>
            <a:ext cx="15544800" cy="37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77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Ubuntu Medium</vt:lpstr>
      <vt:lpstr>Office Theme</vt:lpstr>
      <vt:lpstr>MathForFuture.com</vt:lpstr>
    </vt:vector>
  </TitlesOfParts>
  <Company>Alberta Learning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mathforfuture.com</dc:title>
  <dc:creator>EPSB</dc:creator>
  <cp:lastModifiedBy>Matias Pineda</cp:lastModifiedBy>
  <cp:revision>5</cp:revision>
  <dcterms:created xsi:type="dcterms:W3CDTF">2020-01-24T18:36:30Z</dcterms:created>
  <dcterms:modified xsi:type="dcterms:W3CDTF">2020-01-28T21:17:36Z</dcterms:modified>
</cp:coreProperties>
</file>