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9C6C-E6E7-40BB-B4BA-57A06B91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E85D3-A195-40D6-811A-E0A3F294A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61F1-06A7-408F-9E6F-0067372F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E0A7-B2FD-4C29-B976-58E11F1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F988-33D3-415A-9140-5D373696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953B-B1C3-451B-AB46-CA212C72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94E07-EEFD-4502-96CF-278D80518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DCC8-E7F0-4062-B507-C8E75868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AC68-ADCE-46FC-80CD-4851E60A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B48B-74BE-4EC8-B9CA-6726342F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0632A-920C-4E84-B81F-F7DA3964A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5D3A2-FE91-4103-8FFA-C0B71A3CC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103B-3AE1-429A-934A-A4AF3710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CB79-4507-4F8C-9A8A-C0DB758E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E7F4-D3E8-45B9-8F2B-2B44AE1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60AB-6F63-4BEA-8EA1-CAF17E97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2B7D-CD59-4B49-8C60-146257F6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EEDB-5B47-40B6-8825-0A13C2CE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6D6D-A9B4-4D8C-95FB-07AF1878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D7B5-CA45-4CAB-80C4-D603DD32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4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AFD-D1BF-4D6D-B954-BD78DFDC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09DFE-74F7-4FED-B386-6378584F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C9F3E-B5F8-4C26-BC7F-C686E9CC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5974-EB10-4EA5-AA57-9B9C61CA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C5E73-07CD-4C25-8EEE-4CAF5685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0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2C42-67BE-40FF-8FD5-E5166D90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2DFE-8EB5-4FC2-9D7D-224E50EA1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8EA2E-AE31-489A-93B4-DFF80519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A4500-30CF-41F5-A196-D4951BCC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6AD22-FEF2-4A73-A1A0-68298ABF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9C619-3A62-45B8-BF22-79C09A04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9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0662-FE8D-4B33-BD50-AF1EA206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8207-6B40-4783-B3DE-C62CB591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71026-563D-46ED-A420-0F24D7B31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513C7-23FC-4559-A5C7-CBC5F6B1F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22697-7E25-4DA6-8DC6-5547917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20325-3224-4696-A1EF-4948F91D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C3291-7D4C-47C5-A4F6-2FD98193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7E680-23C3-4B01-A0A3-798BB799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4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6B43-F5F5-428D-A805-C2681B1C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6F873-4584-4402-8537-9994D468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939C1-A2C4-4793-A855-69F700A3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5AE6F-6923-41F3-BDBB-E65D27AE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65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87679-D576-498F-9A56-C1D72B82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B049D-3B85-4922-87E3-C89D69BF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DD50C-282B-4D76-A0DB-A4837F14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8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BCB5-81B1-4200-A19C-8D1E144D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82B9-9D59-4F35-89A4-D989C4DA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4B29-CA8F-49B1-9B5F-889F563D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674BB-D661-43B1-BBBE-2D8E5946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F276-57C3-426C-B167-291F6BA0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EEEB5-03EE-44D7-9D0E-C000863E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4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4AAE-6307-4F03-A095-6212F911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E4B36-7C96-401E-AE89-4DA625947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7778C-F145-49AD-8960-33B50EEE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90B5-7708-419C-91C0-7D560200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56D55-05FB-4C8E-BA68-D8401351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CD33-0387-4A9D-8658-2496CEDF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8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6EBFB-B313-4849-8DBB-610E591C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E0EE6-7F87-4598-A752-A85ECF6E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8E14-07AE-4682-8DE3-E2BFD6AA3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9608-42BC-4973-9603-D0D80E160D16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C9A2-DAB6-4902-AD0B-9FB452DAC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C629-1B61-4705-B53E-B60F237AC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9953-C3B6-43C2-9AC3-D3FE3283C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9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16 Points 3">
            <a:extLst>
              <a:ext uri="{FF2B5EF4-FFF2-40B4-BE49-F238E27FC236}">
                <a16:creationId xmlns:a16="http://schemas.microsoft.com/office/drawing/2014/main" id="{62A57A2E-45D5-4BBB-B132-0C8FF0B605B9}"/>
              </a:ext>
            </a:extLst>
          </p:cNvPr>
          <p:cNvSpPr/>
          <p:nvPr/>
        </p:nvSpPr>
        <p:spPr>
          <a:xfrm>
            <a:off x="1751744" y="27617"/>
            <a:ext cx="1263720" cy="930409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GB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A319991-EF7D-40C7-BD62-329FF29AE3D1}"/>
              </a:ext>
            </a:extLst>
          </p:cNvPr>
          <p:cNvSpPr/>
          <p:nvPr/>
        </p:nvSpPr>
        <p:spPr>
          <a:xfrm>
            <a:off x="2239765" y="958064"/>
            <a:ext cx="287676" cy="431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581355-BE90-4AF5-86CD-FD4C6B80485B}"/>
              </a:ext>
            </a:extLst>
          </p:cNvPr>
          <p:cNvSpPr/>
          <p:nvPr/>
        </p:nvSpPr>
        <p:spPr>
          <a:xfrm>
            <a:off x="1765582" y="1389579"/>
            <a:ext cx="1263701" cy="803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context</a:t>
            </a:r>
            <a:endParaRPr lang="en-GB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191C34-5255-400A-83FC-657ABFC51CA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2397216" y="2193534"/>
            <a:ext cx="217" cy="101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51A5CF-6463-44A7-A09E-D9F83214E54B}"/>
              </a:ext>
            </a:extLst>
          </p:cNvPr>
          <p:cNvSpPr/>
          <p:nvPr/>
        </p:nvSpPr>
        <p:spPr>
          <a:xfrm>
            <a:off x="1842296" y="3211027"/>
            <a:ext cx="1109839" cy="75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Question writing context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1EE90-29D6-4D38-BB39-21BC2E6937E2}"/>
              </a:ext>
            </a:extLst>
          </p:cNvPr>
          <p:cNvSpPr txBox="1"/>
          <p:nvPr/>
        </p:nvSpPr>
        <p:spPr>
          <a:xfrm>
            <a:off x="1016675" y="2221209"/>
            <a:ext cx="169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Signed up/ Login</a:t>
            </a:r>
            <a:endParaRPr lang="en-GB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5FB752-9A53-4CBE-8F2D-8D244EEA0D3A}"/>
              </a:ext>
            </a:extLst>
          </p:cNvPr>
          <p:cNvCxnSpPr>
            <a:cxnSpLocks/>
          </p:cNvCxnSpPr>
          <p:nvPr/>
        </p:nvCxnSpPr>
        <p:spPr>
          <a:xfrm flipV="1">
            <a:off x="2397216" y="2619754"/>
            <a:ext cx="15685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171F176-78D8-4969-9F80-F6730DE81AC0}"/>
              </a:ext>
            </a:extLst>
          </p:cNvPr>
          <p:cNvSpPr/>
          <p:nvPr/>
        </p:nvSpPr>
        <p:spPr>
          <a:xfrm>
            <a:off x="3962622" y="2111184"/>
            <a:ext cx="1337949" cy="1017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Searching context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4CCEF9-274E-4291-A59A-C58B4A7DA1CF}"/>
              </a:ext>
            </a:extLst>
          </p:cNvPr>
          <p:cNvCxnSpPr>
            <a:cxnSpLocks/>
          </p:cNvCxnSpPr>
          <p:nvPr/>
        </p:nvCxnSpPr>
        <p:spPr>
          <a:xfrm flipV="1">
            <a:off x="5236711" y="2619754"/>
            <a:ext cx="912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611833-94AB-4996-93B5-FC730E8AAD78}"/>
              </a:ext>
            </a:extLst>
          </p:cNvPr>
          <p:cNvSpPr/>
          <p:nvPr/>
        </p:nvSpPr>
        <p:spPr>
          <a:xfrm>
            <a:off x="6163036" y="2163041"/>
            <a:ext cx="1226288" cy="907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application context</a:t>
            </a:r>
            <a:endParaRPr lang="en-GB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CDDF25-3A82-430A-BDA9-C0F2904467A3}"/>
              </a:ext>
            </a:extLst>
          </p:cNvPr>
          <p:cNvCxnSpPr>
            <a:cxnSpLocks/>
          </p:cNvCxnSpPr>
          <p:nvPr/>
        </p:nvCxnSpPr>
        <p:spPr>
          <a:xfrm>
            <a:off x="6773892" y="3038074"/>
            <a:ext cx="0" cy="34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24012B2-1424-4E78-B891-024DCE526926}"/>
              </a:ext>
            </a:extLst>
          </p:cNvPr>
          <p:cNvSpPr/>
          <p:nvPr/>
        </p:nvSpPr>
        <p:spPr>
          <a:xfrm>
            <a:off x="6223669" y="3383981"/>
            <a:ext cx="1109847" cy="758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Selection process context</a:t>
            </a:r>
            <a:endParaRPr lang="en-GB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978F3F-B6C5-4B3F-8BC0-4DE841F8B784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6778593" y="4142436"/>
            <a:ext cx="0" cy="14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631460-F3D7-4BBA-8043-E6F0317F371F}"/>
              </a:ext>
            </a:extLst>
          </p:cNvPr>
          <p:cNvCxnSpPr>
            <a:cxnSpLocks/>
          </p:cNvCxnSpPr>
          <p:nvPr/>
        </p:nvCxnSpPr>
        <p:spPr>
          <a:xfrm>
            <a:off x="6780739" y="4291272"/>
            <a:ext cx="1196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A4AA60-D8F6-4E17-844B-AC4500D691A3}"/>
              </a:ext>
            </a:extLst>
          </p:cNvPr>
          <p:cNvCxnSpPr>
            <a:cxnSpLocks/>
          </p:cNvCxnSpPr>
          <p:nvPr/>
        </p:nvCxnSpPr>
        <p:spPr>
          <a:xfrm flipV="1">
            <a:off x="7977189" y="712382"/>
            <a:ext cx="0" cy="357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3965C0-919E-4D9B-98C2-60A72A4DD594}"/>
              </a:ext>
            </a:extLst>
          </p:cNvPr>
          <p:cNvCxnSpPr>
            <a:cxnSpLocks/>
          </p:cNvCxnSpPr>
          <p:nvPr/>
        </p:nvCxnSpPr>
        <p:spPr>
          <a:xfrm flipH="1">
            <a:off x="3133616" y="712381"/>
            <a:ext cx="4843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FA8F2-0D1A-4FC6-8ADB-5EDF20609BDD}"/>
              </a:ext>
            </a:extLst>
          </p:cNvPr>
          <p:cNvSpPr txBox="1"/>
          <p:nvPr/>
        </p:nvSpPr>
        <p:spPr>
          <a:xfrm>
            <a:off x="4005718" y="804489"/>
            <a:ext cx="365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received from employment</a:t>
            </a:r>
            <a:endParaRPr lang="en-GB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9AFA39-3F2B-4E65-94F2-0588F2B85B91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2397215" y="5125115"/>
            <a:ext cx="0" cy="60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3382B8-AF3B-4015-B839-4C010422027B}"/>
              </a:ext>
            </a:extLst>
          </p:cNvPr>
          <p:cNvCxnSpPr>
            <a:cxnSpLocks/>
          </p:cNvCxnSpPr>
          <p:nvPr/>
        </p:nvCxnSpPr>
        <p:spPr>
          <a:xfrm>
            <a:off x="2397433" y="3950212"/>
            <a:ext cx="0" cy="43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F7B94C3-91DD-4680-B05F-AF8A74BE7EB5}"/>
              </a:ext>
            </a:extLst>
          </p:cNvPr>
          <p:cNvSpPr/>
          <p:nvPr/>
        </p:nvSpPr>
        <p:spPr>
          <a:xfrm>
            <a:off x="1882692" y="4392646"/>
            <a:ext cx="1029046" cy="732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Labeling context</a:t>
            </a:r>
            <a:endParaRPr lang="en-GB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752285-5C28-4A60-921F-17B5014904F1}"/>
              </a:ext>
            </a:extLst>
          </p:cNvPr>
          <p:cNvSpPr/>
          <p:nvPr/>
        </p:nvSpPr>
        <p:spPr>
          <a:xfrm>
            <a:off x="4096564" y="6145619"/>
            <a:ext cx="1070064" cy="637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Voting context</a:t>
            </a:r>
            <a:endParaRPr lang="en-GB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8C691E-49F9-4ABE-89D8-F91FCD144777}"/>
              </a:ext>
            </a:extLst>
          </p:cNvPr>
          <p:cNvSpPr/>
          <p:nvPr/>
        </p:nvSpPr>
        <p:spPr>
          <a:xfrm>
            <a:off x="1577633" y="5730949"/>
            <a:ext cx="1639163" cy="637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Answering question context</a:t>
            </a:r>
            <a:endParaRPr lang="en-GB" sz="12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35E18E-BE10-4AD8-AE66-DC43284A45A6}"/>
              </a:ext>
            </a:extLst>
          </p:cNvPr>
          <p:cNvCxnSpPr>
            <a:stCxn id="59" idx="4"/>
          </p:cNvCxnSpPr>
          <p:nvPr/>
        </p:nvCxnSpPr>
        <p:spPr>
          <a:xfrm flipH="1">
            <a:off x="2397214" y="6368902"/>
            <a:ext cx="1" cy="11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99E54-898F-4C8E-9DE8-0BEDA364C6E4}"/>
              </a:ext>
            </a:extLst>
          </p:cNvPr>
          <p:cNvCxnSpPr>
            <a:cxnSpLocks/>
            <a:endCxn id="58" idx="6"/>
          </p:cNvCxnSpPr>
          <p:nvPr/>
        </p:nvCxnSpPr>
        <p:spPr>
          <a:xfrm flipH="1" flipV="1">
            <a:off x="5166628" y="6464596"/>
            <a:ext cx="3759405" cy="1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E918B8-6663-4115-BC22-F97FB4E53132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2397214" y="6464596"/>
            <a:ext cx="1699350" cy="2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A769768-045C-44FB-B6EA-74E1352D2B1B}"/>
              </a:ext>
            </a:extLst>
          </p:cNvPr>
          <p:cNvCxnSpPr>
            <a:cxnSpLocks/>
          </p:cNvCxnSpPr>
          <p:nvPr/>
        </p:nvCxnSpPr>
        <p:spPr>
          <a:xfrm>
            <a:off x="8859766" y="425395"/>
            <a:ext cx="66267" cy="605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8DDB3A-A6BB-47A2-9E00-46949DA0B701}"/>
              </a:ext>
            </a:extLst>
          </p:cNvPr>
          <p:cNvCxnSpPr>
            <a:cxnSpLocks/>
          </p:cNvCxnSpPr>
          <p:nvPr/>
        </p:nvCxnSpPr>
        <p:spPr>
          <a:xfrm flipH="1" flipV="1">
            <a:off x="3133616" y="425395"/>
            <a:ext cx="5726151" cy="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7415196-8E1C-4B45-9A21-B02A9A8E0ADA}"/>
              </a:ext>
            </a:extLst>
          </p:cNvPr>
          <p:cNvSpPr txBox="1"/>
          <p:nvPr/>
        </p:nvSpPr>
        <p:spPr>
          <a:xfrm>
            <a:off x="1070242" y="3995745"/>
            <a:ext cx="211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Question asked</a:t>
            </a:r>
            <a:endParaRPr lang="en-GB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CEC45E-876E-453E-BCFB-7ADCE553E058}"/>
              </a:ext>
            </a:extLst>
          </p:cNvPr>
          <p:cNvSpPr txBox="1"/>
          <p:nvPr/>
        </p:nvSpPr>
        <p:spPr>
          <a:xfrm>
            <a:off x="1362269" y="5231502"/>
            <a:ext cx="153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Tags added</a:t>
            </a:r>
            <a:endParaRPr lang="en-GB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88CB3D-C3E7-4CCF-A9C2-4EAB0A78D92E}"/>
              </a:ext>
            </a:extLst>
          </p:cNvPr>
          <p:cNvSpPr txBox="1"/>
          <p:nvPr/>
        </p:nvSpPr>
        <p:spPr>
          <a:xfrm>
            <a:off x="2679645" y="6215013"/>
            <a:ext cx="185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Answer received</a:t>
            </a:r>
            <a:endParaRPr lang="en-GB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6B82EF-F026-4AFA-B0DA-C7505353FF10}"/>
              </a:ext>
            </a:extLst>
          </p:cNvPr>
          <p:cNvSpPr txBox="1"/>
          <p:nvPr/>
        </p:nvSpPr>
        <p:spPr>
          <a:xfrm>
            <a:off x="6444769" y="6177515"/>
            <a:ext cx="153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Ranking created</a:t>
            </a:r>
            <a:endParaRPr lang="en-GB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9F393-724E-4538-B412-594340E7AB1F}"/>
              </a:ext>
            </a:extLst>
          </p:cNvPr>
          <p:cNvSpPr txBox="1"/>
          <p:nvPr/>
        </p:nvSpPr>
        <p:spPr>
          <a:xfrm>
            <a:off x="5192055" y="2181012"/>
            <a:ext cx="169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searched</a:t>
            </a:r>
            <a:endParaRPr lang="en-GB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9C9B3E-737C-47A7-A375-CA705A24FC7A}"/>
              </a:ext>
            </a:extLst>
          </p:cNvPr>
          <p:cNvSpPr txBox="1"/>
          <p:nvPr/>
        </p:nvSpPr>
        <p:spPr>
          <a:xfrm>
            <a:off x="5012172" y="3074457"/>
            <a:ext cx="192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Applied for wished job</a:t>
            </a:r>
            <a:endParaRPr lang="en-GB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ABE7FB-FD1C-4183-B7B2-1A6817E4C4D6}"/>
              </a:ext>
            </a:extLst>
          </p:cNvPr>
          <p:cNvSpPr txBox="1"/>
          <p:nvPr/>
        </p:nvSpPr>
        <p:spPr>
          <a:xfrm>
            <a:off x="61390" y="111614"/>
            <a:ext cx="169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map: </a:t>
            </a:r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265DD23-4C13-4ACE-BC84-299FF19A4636}"/>
              </a:ext>
            </a:extLst>
          </p:cNvPr>
          <p:cNvSpPr txBox="1"/>
          <p:nvPr/>
        </p:nvSpPr>
        <p:spPr>
          <a:xfrm>
            <a:off x="708014" y="981406"/>
            <a:ext cx="169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Question searched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2767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Pintea, Mario (Nokia - RO/Timisoara)</dc:creator>
  <cp:lastModifiedBy>Pintea, Mario (Nokia - RO/Timisoara)</cp:lastModifiedBy>
  <cp:revision>3</cp:revision>
  <dcterms:created xsi:type="dcterms:W3CDTF">2020-10-13T09:34:45Z</dcterms:created>
  <dcterms:modified xsi:type="dcterms:W3CDTF">2020-10-13T09:59:12Z</dcterms:modified>
</cp:coreProperties>
</file>