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7D6A-6101-48F1-B4CB-D89AA9E4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B52E-2B5C-4E2C-A1CC-F33D409BE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04AB-08C4-4F20-A7AF-C277348F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DE33-BDA2-4415-B80A-135ED416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8152-D57B-40A0-BC75-0835505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6F8-F5E4-4CB5-AC56-24BE3874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29846-1A5A-4962-ADD7-2178040F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C30D5-A630-486E-A2F7-9786EA4B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E8F4-8731-434C-A7D8-D2B99226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E592-DC74-4024-99CC-5BA71563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8520-6AD6-4BDF-89B3-3D3EE9F31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5B45-1638-42AE-84FD-B53FE04A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44D3-F082-42F7-AFC2-3AC5C8BC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F39E-5F30-4AAC-8A46-FEB5207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0F82-284F-46B1-8272-761A31E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1EE1-B9D7-45BA-A093-ABC9DFBB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F50-BC12-45FB-AA93-7A37B61A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4DDE-24E9-4851-89B6-FDC08606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D6CF-99B4-44D3-8C98-D719DAF2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6FA0-E04C-4AD6-ABDA-F1145E4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9D04-0372-4A43-94FD-3092212A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8FF0E-5E3B-4491-AFC5-6026E2FB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3B77-AD21-401F-9CE9-9145CD67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DD6E-8032-4BC1-9392-5F7549BB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0ED3-EFFD-440C-A1ED-5D44DEC7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8AF3-1B38-4D77-B028-B953E04A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0923-9A8A-477E-89E2-51BADA71A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0E93B-CE35-4089-9377-6DD4D067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20CB-4507-4A4E-AF38-A564FB94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3EE7-CC0B-4F14-B34F-45BCEEB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CE2E-DC9F-4B9C-8752-57C687E3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8E2-7769-428C-81AE-2D63D64F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A291-995B-4C07-B327-BD8F06F3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0232-89DA-474E-A7A5-66EB789D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83EE7-1A56-4FD2-B029-711CC2CE4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CA256-A7A6-4DE6-9D02-41B489C74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0A0D2-0280-4878-BBCE-17C5E221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FA2F-8133-43C3-9666-9C62F343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12150-7629-4455-8853-4C5F9803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07B5-2781-4B5D-8868-5A5CEF83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4C762-1971-44F0-86D4-7E38E5D1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3011-8DA8-4B78-9C9C-46F705B7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DFF1-AC03-4A96-8A67-0BFC3F58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252D4-2C13-4EC1-8805-D6F19EC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24D94-307C-4AF6-87FE-7E00738C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0EF4B-685C-4EDF-8064-47881AAA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7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D42F-91A6-43AC-BC2E-83E0E4AA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AE89-78CA-4568-ABD3-97F065EB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49D10-ADE4-4A11-99F2-8AF4EA8C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17C0-5953-4F11-8F8F-6CF580DB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130FB-92CF-4FE8-A787-015C89A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16FD6-0BE0-4319-ADFA-94D0CC33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7D8C-BFC6-4916-A9FC-B7BFDBA5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84E90-C527-4AF7-A4CA-4936824AE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8E319-1760-4D17-BCF4-E0D7EE53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02200-CEFC-41F3-A874-A4BE7AD5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17B02-6C97-4980-9263-3E3B8E37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23A1-6D00-4AB6-84E1-69B8C5B4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4656B-49C1-4C58-A88C-A5D17077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047CA-5642-4A3E-9E04-B9839E26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DE98-EF03-4B74-B74A-BE8169CF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7711-0E0B-4950-ADF3-EFA2CC893D0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5971-A51D-4A81-8DE4-ECFC56BDD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EB75-EFCB-4217-BBE8-21ACADE2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436A-DD87-40E4-BE8C-1BB0E103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22911-1592-4FFD-B62E-27D99C9F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02" y="2179143"/>
            <a:ext cx="7983064" cy="398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2517D-A523-4927-A123-CB79107A0F0D}"/>
              </a:ext>
            </a:extLst>
          </p:cNvPr>
          <p:cNvSpPr txBox="1"/>
          <p:nvPr/>
        </p:nvSpPr>
        <p:spPr>
          <a:xfrm>
            <a:off x="1617044" y="1472665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 Screen</a:t>
            </a:r>
          </a:p>
        </p:txBody>
      </p:sp>
    </p:spTree>
    <p:extLst>
      <p:ext uri="{BB962C8B-B14F-4D97-AF65-F5344CB8AC3E}">
        <p14:creationId xmlns:p14="http://schemas.microsoft.com/office/powerpoint/2010/main" val="257714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DEB7-07A0-47C5-BDE9-7D129958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Angeles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1BE3-738A-4110-B24D-09760CBA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23" y="1959004"/>
            <a:ext cx="6021105" cy="47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B396-B821-493B-B928-49CADA66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Gudalajara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583E1-ECFD-4CB9-9168-0C7FECC7E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352" y="1825625"/>
            <a:ext cx="1589295" cy="4351338"/>
          </a:xfrm>
        </p:spPr>
      </p:pic>
    </p:spTree>
    <p:extLst>
      <p:ext uri="{BB962C8B-B14F-4D97-AF65-F5344CB8AC3E}">
        <p14:creationId xmlns:p14="http://schemas.microsoft.com/office/powerpoint/2010/main" val="17838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Los Angeles</vt:lpstr>
      <vt:lpstr>Gudalajara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Rodriguez</dc:creator>
  <cp:lastModifiedBy>Mario Rodriguez</cp:lastModifiedBy>
  <cp:revision>2</cp:revision>
  <dcterms:created xsi:type="dcterms:W3CDTF">2021-11-15T05:12:09Z</dcterms:created>
  <dcterms:modified xsi:type="dcterms:W3CDTF">2021-11-15T08:01:19Z</dcterms:modified>
</cp:coreProperties>
</file>