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A13D-B66B-4C85-967D-EB7BEDFB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CB9E-A077-427B-BD41-D2898377C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BB87-DAFD-4719-B7F9-459C1D29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4820-6D8D-47C4-935D-2B4DBB5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7C97-C91D-4BE0-B78D-5D880219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8A1-D336-4305-ADAE-FA51A7C8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9B0D2-B52C-4AA4-99B4-57B9A5DF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958F-254C-4AB3-BE3E-24F79F3F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CF72-2562-4DE4-BC3A-F6ED7F73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5E5A-15CF-4CA4-8C43-7015952A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665E6-A8B2-4F57-BB5E-07A5248AB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B06E-26EC-41CC-8789-9E978096D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DD67C-92E3-4124-85CB-0909DF2D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30D8-7261-482E-92BB-76817438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E22E-7648-45BA-B0C8-C1E66047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787A-5F21-4F37-8ECE-FFDEE505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86AF-D531-4F1A-AA15-4BCDC4E4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1F5C-A1AD-4F10-9FD9-7E7EFE76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3FF5-22A5-47ED-B362-031E7E3A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7990-BF7B-4B8C-8DA6-6C90124B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451B-3B1F-436A-B08F-52D970DA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B2769-AB67-438A-8506-2BE0D26C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A5DE-5252-4A28-BDD6-1C7EEA3C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DB5E-03EA-4C53-8823-1FBA3EE2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4BCF-C395-4981-95A8-398BF5EB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2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DAD0-9828-44D6-A1EF-CA7362F2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A40E-BA42-48DB-873A-202D163A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A4B5D-53B9-4583-8DF5-C66A4E9CB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43F43-5DBE-4CA4-A7D9-930213C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135FE-F7F7-475E-AEC3-5D1F3E67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B126E-1785-4781-9771-C77674E7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C462-4E34-4AE6-9ABB-A150AA7D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D7F7F-BE4D-4848-B0F8-9120E8C40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02611-5C31-44B5-9D62-DFAB931B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40548-D78C-4028-9B6D-2088976D6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3A43B-1014-4E18-9D38-1FE23E434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6C37A-F097-4BC2-AAA4-5B671A5B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E79D6-2274-425B-BCB0-1E483789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4102F-C7D5-46A8-9F3B-1AB245A9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6403-71F2-4F2C-8E89-F30254DE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1BAC7-74B1-4920-B6B1-9F571646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E6CEE-EFB3-4A8B-AB4C-532E6339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2A9E-4971-4724-9325-488A3255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0A578-15B3-426C-BE01-AABCC3EB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CAB57-EB65-4591-8879-6108FCC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47F22-796B-40F6-B51A-FFA83EEF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FD82-C5F3-41D0-A222-E859E52B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9A43-85BA-48C8-B266-14224F2B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1EF87-EDC3-4304-9EE7-76DCF914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16C72-6C1B-49BB-BC2F-FB289B3A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43FC-E16F-4320-95F3-137373A5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5C126-CDA1-472A-B3DE-2A9881DD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FCC1-D8F2-4757-BE96-7CE4665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F3E7A-9053-46F4-B5E8-E733BB494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03BDC-BD1C-4E8D-942D-FF5F4C19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9CE08-9817-448B-942E-6E6572C5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66D98-FAFB-43BC-888B-CE68BF7D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2C75-BF2D-445C-9666-78489324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73A02-7D6B-42CB-B5A4-C14D61FA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99AD2-2A93-44D9-AC34-B9C9CC16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6A80-D44C-454B-AAC0-AE5C4827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B89E-EEA7-4ACB-906D-A0F1C03A46A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5BA3-2EAC-48C2-AEE4-4AF2BF734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7B17-C0A0-4154-BE2D-342EB2C49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8540-E447-4FA0-87AC-2EC8FCA4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E193C-A259-4C09-B125-D73D5B3C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Rodriguez</dc:creator>
  <cp:lastModifiedBy>Mario Rodriguez</cp:lastModifiedBy>
  <cp:revision>1</cp:revision>
  <dcterms:created xsi:type="dcterms:W3CDTF">2021-10-20T19:51:26Z</dcterms:created>
  <dcterms:modified xsi:type="dcterms:W3CDTF">2021-10-20T19:53:22Z</dcterms:modified>
</cp:coreProperties>
</file>