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44" r:id="rId2"/>
    <p:sldId id="545" r:id="rId3"/>
    <p:sldId id="546" r:id="rId4"/>
    <p:sldId id="5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D3A3E5DA-EB67-4661-891A-F220F3355C03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2435917-ABC6-407F-B15C-8CA5BAF80974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035B8B-2AEB-4A45-8EC9-DC137F41DF20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20DEA7D3-1CF0-4BFF-98B3-4F46B0170D5A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F1608CA4-1B77-446E-9C33-40CA365B1BEE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D8045C0-CF72-4416-866F-3BEAC25F7572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9C4A7C7B-C23C-4C1E-8D10-C9E255E9A2D5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958B73BF-4F70-4EAE-82E3-B1F6C25857A1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2FEB0F7-1538-4781-A7C2-2B749DCB6849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27B3618-EFE4-4BBD-A588-FE2892463150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AD8B6EC-4900-4ECD-9C21-9BEC01A20F15}"/>
                </a:ext>
              </a:extLst>
            </p:cNvPr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330CC7B-84E5-4A77-82E4-4A2FEF2C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3989-1D34-4619-A32F-EC9FB48F1DAF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542B58F-EF8D-4076-9A5A-78190784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9C3C420-AED5-4621-9442-16B9577E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65D2B-A766-4CE6-B838-5BD8A85F3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26F2-6CAC-4A83-9810-CCA51AC9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FCFCB-0BCB-4640-ACF8-03C47FC6D680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7D0C-67FF-47AF-A265-F5618F9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DAEC-6440-4131-B21B-CCE7B895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9F89F-86B9-4833-B8BA-F55709F07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30739-ACC6-4BFA-8B2A-6A29FEE7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5EFB0-4AD4-455C-9124-ECAA33A0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4FF656-592C-4FDF-92C0-EB610893D2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7C84A-0159-4E38-812E-9A74B7C9A6D5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5AF86E-EE39-48D2-B416-73BDB877B1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D04666-C082-42F1-B203-C86721C91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E8E49-63E7-4DD2-9962-91A40347C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1904-FAA0-4143-B49D-3B1B938F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CDE76-D8FD-4CB5-A6C3-2C847D48F851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B0B7-11A6-4991-B030-22628325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5E58-D7EF-4AD4-BE2F-5F7AAE52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1770-6A6A-4BEE-8FC5-EBC11F20B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0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E7C03-7D10-4575-B864-CD5108F68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DC594-B936-49E8-B69B-4FD6A9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74C19B-F178-4289-86CB-E8040D11A8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E22C8-9A62-47DD-BC65-A24EFE2C1DBA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0BFD188-F8A3-456D-A77E-DE12BD3698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3DB6B9-06AF-401C-8042-F0273E0C58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27B3C-6515-430C-BDFB-6B5742D0E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84722A-3B3C-4AA9-A7E2-6930771092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99541-CA80-4302-91AE-644CEA1EBA51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EAB235-6921-4D1D-BF4A-F4ACC03584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FFC4B-47A4-4E0E-A069-FFAB173B05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D8D21-4726-40B4-89EC-173E442A9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D871-A610-47A3-9C2D-9567D8DC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1D203-C82B-4546-A763-85E59BE309D3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B930-6156-4B10-AB3F-A79917FC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CF6B-EDDC-4B24-86AF-1AE5AA7F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D7DEB-8279-4C5A-B349-170D28955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2A0-B4FF-41F5-9FFB-8E8BBE18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16466-E6E1-48D2-BB7B-4C6FAF717893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2E69-159B-40AB-AEA2-6008AD62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F7A-E696-4588-914C-3AC18B65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A1553-672C-4DF4-AF93-09070BE43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D2C-6215-4C0A-BFA8-DF046771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F6C35-7448-48D3-A26E-8DF9668149A6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0534-1EE3-459A-81D7-F3779B63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2DD2-89B8-40F9-87C7-D59DD666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22F1B-3DA4-4B53-940E-44397FD47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67AB-5F81-4484-9492-062BAD0B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3E29-3AE6-4EC4-8E18-B70273AAF35A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2D75-068D-4D7C-A7E4-1A644946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13F4-E797-4CA7-BAB5-01365F6C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0BBDA-6919-46C0-A3D6-6AD034D95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76253F-A31A-41F7-AC97-4582D649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66843-D757-4449-8486-34765C5AEC60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C8CC43-4395-498E-8CF6-FA63124E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DFBC70-EBCF-48D5-BC16-A55FA72A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69EE7-938E-4A94-85F6-F4D7B14CF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A258DB-20CF-4C21-B4F2-0B243063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1B4B2-500E-4A38-9699-F10E6A405CC0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535718-20E8-460F-BB0A-C8CA600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4435EE-795E-458B-9F3B-F159EA9B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BF12-4379-4C44-9B38-9D233BE18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C1C90E1-08DC-40B4-820C-D576C024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086B-4D3B-4A0E-8446-7F5E49429238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4DADEE-8000-4ECB-9D14-8460F392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0BA79A-0A2B-4D06-95C0-83C1E978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81A2B-B360-4693-9A66-17C70CC86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7A6C45-CDB8-4B98-9C92-C84FBDC8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E0DF-E70B-467A-8EF2-3662032EB840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FB97C8-4939-4C42-AA95-4C1510E0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CF3785-0E68-4B05-9D7E-8D438EB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2B073-4508-46A0-991F-8537D84AA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FAF04E-905E-4A2D-9EF2-6DC75C78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CDBD-09C1-4475-AED5-C8BABDDBA161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C4CCD2-111B-44DE-870F-D85F249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8FD9E5-7788-42F8-8E34-18CFD8BF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AFCF-1E93-475B-8ACA-646EA42B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FB9428-B208-4772-A971-78687CB6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14F0D-32D7-4463-8DAD-5E3A2207FC10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DE692A-EAAC-46EC-9ED3-89AE5753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EDCAE4-8149-4D4F-9491-605EB5C8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4AC-8FBA-4C2D-B60F-A307EF1A4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>
            <a:extLst>
              <a:ext uri="{FF2B5EF4-FFF2-40B4-BE49-F238E27FC236}">
                <a16:creationId xmlns:a16="http://schemas.microsoft.com/office/drawing/2014/main" id="{A89CCBCD-FD4D-48DD-AC75-0A0C24332361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DC2FC8-78D7-417A-A291-0EDAECB7EA9A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44B4BB-D0C8-4545-8C86-DBE924E8BCFA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BDD7860C-1532-405C-9A62-4AD7F241F0C8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4669C9B-2E56-4E02-874E-65BEB6062EF4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63C10023-250B-4014-8478-F0A47D3C5D45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472F70AA-8F88-4165-9534-6FA41EFCC7E6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F63A402-62C2-4BB9-96BF-202EB1382898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937BA107-25D9-464A-8716-63F36A0E9980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CAFF09-1F5C-4B77-A16A-AAC7C9FAEAC1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0111409-B5EC-48E9-82AC-9DB4F05EB30D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9D4D91CC-F6AF-4A9D-9EE2-ACE58E4B1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609600"/>
            <a:ext cx="859578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DF294EFD-1200-45E9-B6A2-837A3D891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2161118"/>
            <a:ext cx="8595784" cy="387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8B9D-BD90-4B45-A087-A8CC4AB8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134" y="6040967"/>
            <a:ext cx="9122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DC34C9-1007-4255-8776-30EB922294E6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043A-7102-4FF4-B55E-AAAF8839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0967"/>
            <a:ext cx="62970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9EE9-B0ED-4DDE-98CD-B6E920E0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1" y="6040967"/>
            <a:ext cx="681567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273BB88-BFCA-4C06-B3FC-55E3B6BF2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33" kern="1200">
          <a:solidFill>
            <a:srgbClr val="FFFFFF"/>
          </a:solidFill>
          <a:latin typeface="+mn-lt"/>
          <a:ea typeface="+mn-ea"/>
          <a:cs typeface="+mn-cs"/>
        </a:defRPr>
      </a:lvl1pPr>
      <a:lvl2pPr marL="742932" indent="-28574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971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33" kern="1200">
          <a:solidFill>
            <a:srgbClr val="FFFFFF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349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7DA36-0F76-4E88-B591-099F59E07D2B}"/>
              </a:ext>
            </a:extLst>
          </p:cNvPr>
          <p:cNvSpPr txBox="1"/>
          <p:nvPr/>
        </p:nvSpPr>
        <p:spPr>
          <a:xfrm>
            <a:off x="933260" y="3281505"/>
            <a:ext cx="4017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20, 15, 3, 12, 5, 11, 6, 40, 25, 16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EA75E-944E-4608-AFDF-59E075EA38EC}"/>
              </a:ext>
            </a:extLst>
          </p:cNvPr>
          <p:cNvSpPr txBox="1"/>
          <p:nvPr/>
        </p:nvSpPr>
        <p:spPr>
          <a:xfrm>
            <a:off x="933260" y="2352209"/>
            <a:ext cx="1085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Create a Red Black trees after adding the following elements.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Show all intermediate steps, not just the final 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BF68A-DA37-47B2-9E17-B8F41EADF78F}"/>
              </a:ext>
            </a:extLst>
          </p:cNvPr>
          <p:cNvSpPr txBox="1"/>
          <p:nvPr/>
        </p:nvSpPr>
        <p:spPr>
          <a:xfrm>
            <a:off x="3689085" y="889162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Quiz 13  (6 points)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54A3C-F052-4C04-9780-60979877157E}"/>
              </a:ext>
            </a:extLst>
          </p:cNvPr>
          <p:cNvSpPr txBox="1"/>
          <p:nvPr/>
        </p:nvSpPr>
        <p:spPr>
          <a:xfrm>
            <a:off x="3717317" y="1451408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Due: Monday, Nov. 29</a:t>
            </a:r>
          </a:p>
        </p:txBody>
      </p:sp>
    </p:spTree>
    <p:extLst>
      <p:ext uri="{BB962C8B-B14F-4D97-AF65-F5344CB8AC3E}">
        <p14:creationId xmlns:p14="http://schemas.microsoft.com/office/powerpoint/2010/main" val="35007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D342FD0-53C9-4887-94EF-654D81DB67C9}"/>
              </a:ext>
            </a:extLst>
          </p:cNvPr>
          <p:cNvSpPr/>
          <p:nvPr/>
        </p:nvSpPr>
        <p:spPr>
          <a:xfrm>
            <a:off x="1419718" y="688750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FDC5B3-FDAE-4BBD-91AA-E6E07DEBB7CD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>
          <a:xfrm flipH="1">
            <a:off x="4290793" y="1878023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F7E33E-CBBF-4976-BAD2-0DF65AADB38C}"/>
              </a:ext>
            </a:extLst>
          </p:cNvPr>
          <p:cNvSpPr/>
          <p:nvPr/>
        </p:nvSpPr>
        <p:spPr>
          <a:xfrm>
            <a:off x="472097" y="675568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16291D-1094-4E15-BB51-C94F7DEED1C5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3165153" y="1208694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CAC52-C12E-4760-BA03-2E39354EAE24}"/>
              </a:ext>
            </a:extLst>
          </p:cNvPr>
          <p:cNvSpPr/>
          <p:nvPr/>
        </p:nvSpPr>
        <p:spPr>
          <a:xfrm>
            <a:off x="555651" y="250800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0E4852-CCDE-478E-8545-C3C95F00AD47}"/>
              </a:ext>
            </a:extLst>
          </p:cNvPr>
          <p:cNvSpPr/>
          <p:nvPr/>
        </p:nvSpPr>
        <p:spPr>
          <a:xfrm>
            <a:off x="3369188" y="250800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E39316-A942-49B7-9F19-C44783F8782E}"/>
              </a:ext>
            </a:extLst>
          </p:cNvPr>
          <p:cNvSpPr/>
          <p:nvPr/>
        </p:nvSpPr>
        <p:spPr>
          <a:xfrm>
            <a:off x="897603" y="2812535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EBF0F-B80D-440C-B6EB-A86CA204C825}"/>
              </a:ext>
            </a:extLst>
          </p:cNvPr>
          <p:cNvSpPr/>
          <p:nvPr/>
        </p:nvSpPr>
        <p:spPr>
          <a:xfrm>
            <a:off x="5229189" y="250800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C44CB8-2B42-451D-A5D4-BA13F0248B02}"/>
              </a:ext>
            </a:extLst>
          </p:cNvPr>
          <p:cNvSpPr/>
          <p:nvPr/>
        </p:nvSpPr>
        <p:spPr>
          <a:xfrm>
            <a:off x="3259594" y="675568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D14AC-6FF1-4CB4-9E76-A2CEC7F88DEA}"/>
              </a:ext>
            </a:extLst>
          </p:cNvPr>
          <p:cNvSpPr/>
          <p:nvPr/>
        </p:nvSpPr>
        <p:spPr>
          <a:xfrm>
            <a:off x="2614712" y="1331715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584DE0-E3E8-44AB-BC5B-61CA9164B117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4935675" y="1221876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4F65560-4EEA-40CA-9408-DAB52F600413}"/>
              </a:ext>
            </a:extLst>
          </p:cNvPr>
          <p:cNvSpPr/>
          <p:nvPr/>
        </p:nvSpPr>
        <p:spPr>
          <a:xfrm>
            <a:off x="5030116" y="688750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3FE1BD-20B3-4682-B546-C6A5807AE2E9}"/>
              </a:ext>
            </a:extLst>
          </p:cNvPr>
          <p:cNvSpPr/>
          <p:nvPr/>
        </p:nvSpPr>
        <p:spPr>
          <a:xfrm>
            <a:off x="4385234" y="1344897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862678-C60B-4115-A91E-EEB2A2CB7816}"/>
              </a:ext>
            </a:extLst>
          </p:cNvPr>
          <p:cNvSpPr/>
          <p:nvPr/>
        </p:nvSpPr>
        <p:spPr>
          <a:xfrm>
            <a:off x="3740352" y="2001044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4A13E4-4A34-4664-B158-57B8E55DB778}"/>
              </a:ext>
            </a:extLst>
          </p:cNvPr>
          <p:cNvCxnSpPr>
            <a:cxnSpLocks/>
            <a:stCxn id="79" idx="3"/>
            <a:endCxn id="80" idx="7"/>
          </p:cNvCxnSpPr>
          <p:nvPr/>
        </p:nvCxnSpPr>
        <p:spPr>
          <a:xfrm flipH="1">
            <a:off x="6383756" y="1221876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52507C-8E59-459C-9C19-56C94ECA9859}"/>
              </a:ext>
            </a:extLst>
          </p:cNvPr>
          <p:cNvCxnSpPr>
            <a:cxnSpLocks/>
            <a:stCxn id="78" idx="1"/>
            <a:endCxn id="79" idx="5"/>
          </p:cNvCxnSpPr>
          <p:nvPr/>
        </p:nvCxnSpPr>
        <p:spPr>
          <a:xfrm flipH="1" flipV="1">
            <a:off x="7028638" y="1221876"/>
            <a:ext cx="291565" cy="24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3F08AE7-D486-4AD6-B832-C9DA73BE9EB3}"/>
              </a:ext>
            </a:extLst>
          </p:cNvPr>
          <p:cNvSpPr/>
          <p:nvPr/>
        </p:nvSpPr>
        <p:spPr>
          <a:xfrm>
            <a:off x="7225762" y="1374687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0EFC45-A7D7-4D66-A93B-51CD8CF0C892}"/>
              </a:ext>
            </a:extLst>
          </p:cNvPr>
          <p:cNvSpPr/>
          <p:nvPr/>
        </p:nvSpPr>
        <p:spPr>
          <a:xfrm>
            <a:off x="6478197" y="688750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1F7F966-AEAE-4107-890D-F2F3ACBA682D}"/>
              </a:ext>
            </a:extLst>
          </p:cNvPr>
          <p:cNvSpPr/>
          <p:nvPr/>
        </p:nvSpPr>
        <p:spPr>
          <a:xfrm>
            <a:off x="5833315" y="1344897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C4139D-95D6-405D-A717-105E99424004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8673843" y="1269364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6E743F-8751-4A6D-AC2C-9A2ECABA0E90}"/>
              </a:ext>
            </a:extLst>
          </p:cNvPr>
          <p:cNvCxnSpPr>
            <a:cxnSpLocks/>
            <a:stCxn id="86" idx="1"/>
            <a:endCxn id="87" idx="5"/>
          </p:cNvCxnSpPr>
          <p:nvPr/>
        </p:nvCxnSpPr>
        <p:spPr>
          <a:xfrm flipH="1" flipV="1">
            <a:off x="9318725" y="1269364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09829C4-B32E-45DA-8758-F760D69D6B73}"/>
              </a:ext>
            </a:extLst>
          </p:cNvPr>
          <p:cNvSpPr/>
          <p:nvPr/>
        </p:nvSpPr>
        <p:spPr>
          <a:xfrm>
            <a:off x="9421408" y="1392385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3CA3BF9-DFE4-4CB6-9BAB-A59C1FD4730F}"/>
              </a:ext>
            </a:extLst>
          </p:cNvPr>
          <p:cNvSpPr/>
          <p:nvPr/>
        </p:nvSpPr>
        <p:spPr>
          <a:xfrm>
            <a:off x="8768284" y="736238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ED5F71-4014-4765-A999-49F068CA65D0}"/>
              </a:ext>
            </a:extLst>
          </p:cNvPr>
          <p:cNvSpPr/>
          <p:nvPr/>
        </p:nvSpPr>
        <p:spPr>
          <a:xfrm>
            <a:off x="8123402" y="1392385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52BB33-578F-4483-A90E-B54764842EC8}"/>
              </a:ext>
            </a:extLst>
          </p:cNvPr>
          <p:cNvCxnSpPr>
            <a:cxnSpLocks/>
            <a:stCxn id="93" idx="3"/>
            <a:endCxn id="94" idx="7"/>
          </p:cNvCxnSpPr>
          <p:nvPr/>
        </p:nvCxnSpPr>
        <p:spPr>
          <a:xfrm flipH="1">
            <a:off x="653392" y="3684215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9A45B7-61BD-4240-8561-4C0B46CDF13B}"/>
              </a:ext>
            </a:extLst>
          </p:cNvPr>
          <p:cNvCxnSpPr>
            <a:cxnSpLocks/>
            <a:stCxn id="92" idx="1"/>
            <a:endCxn id="93" idx="5"/>
          </p:cNvCxnSpPr>
          <p:nvPr/>
        </p:nvCxnSpPr>
        <p:spPr>
          <a:xfrm flipH="1" flipV="1">
            <a:off x="1298274" y="3684215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6673B17-A69E-4C67-9470-774C6E26C76D}"/>
              </a:ext>
            </a:extLst>
          </p:cNvPr>
          <p:cNvSpPr/>
          <p:nvPr/>
        </p:nvSpPr>
        <p:spPr>
          <a:xfrm>
            <a:off x="1400957" y="3807236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E002CFA-44EB-42D4-8976-C28E17480008}"/>
              </a:ext>
            </a:extLst>
          </p:cNvPr>
          <p:cNvSpPr/>
          <p:nvPr/>
        </p:nvSpPr>
        <p:spPr>
          <a:xfrm>
            <a:off x="747833" y="3151089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B15C4C0-71A9-4C89-902E-67EF03431782}"/>
              </a:ext>
            </a:extLst>
          </p:cNvPr>
          <p:cNvSpPr/>
          <p:nvPr/>
        </p:nvSpPr>
        <p:spPr>
          <a:xfrm>
            <a:off x="102951" y="380723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B2864B4-A3FD-49DF-8D99-DD2C8B7FBA23}"/>
              </a:ext>
            </a:extLst>
          </p:cNvPr>
          <p:cNvSpPr/>
          <p:nvPr/>
        </p:nvSpPr>
        <p:spPr>
          <a:xfrm>
            <a:off x="673402" y="458948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AF7DFB7-19F8-4F65-B88A-B1B8A005810D}"/>
              </a:ext>
            </a:extLst>
          </p:cNvPr>
          <p:cNvCxnSpPr>
            <a:cxnSpLocks/>
            <a:stCxn id="96" idx="1"/>
            <a:endCxn id="94" idx="4"/>
          </p:cNvCxnSpPr>
          <p:nvPr/>
        </p:nvCxnSpPr>
        <p:spPr>
          <a:xfrm flipH="1" flipV="1">
            <a:off x="425392" y="4431832"/>
            <a:ext cx="342451" cy="24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3976726-95BF-40D4-844E-3E6A15F4A5AD}"/>
              </a:ext>
            </a:extLst>
          </p:cNvPr>
          <p:cNvCxnSpPr>
            <a:cxnSpLocks/>
            <a:stCxn id="136" idx="3"/>
            <a:endCxn id="137" idx="7"/>
          </p:cNvCxnSpPr>
          <p:nvPr/>
        </p:nvCxnSpPr>
        <p:spPr>
          <a:xfrm flipH="1">
            <a:off x="3154963" y="3684215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1CB35D9-7466-492A-824B-C0641BB5D2CB}"/>
              </a:ext>
            </a:extLst>
          </p:cNvPr>
          <p:cNvCxnSpPr>
            <a:cxnSpLocks/>
            <a:stCxn id="135" idx="1"/>
            <a:endCxn id="136" idx="5"/>
          </p:cNvCxnSpPr>
          <p:nvPr/>
        </p:nvCxnSpPr>
        <p:spPr>
          <a:xfrm flipH="1" flipV="1">
            <a:off x="3799845" y="3684215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DCF5F2BF-F3F6-44D0-AEE2-59969468040C}"/>
              </a:ext>
            </a:extLst>
          </p:cNvPr>
          <p:cNvSpPr/>
          <p:nvPr/>
        </p:nvSpPr>
        <p:spPr>
          <a:xfrm>
            <a:off x="3902528" y="380723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033F46-26D0-447A-B6D0-FE99FBD8AF3C}"/>
              </a:ext>
            </a:extLst>
          </p:cNvPr>
          <p:cNvSpPr/>
          <p:nvPr/>
        </p:nvSpPr>
        <p:spPr>
          <a:xfrm>
            <a:off x="3249404" y="3151089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5D63B60-C3A5-4D41-8A3F-DA44C44DA204}"/>
              </a:ext>
            </a:extLst>
          </p:cNvPr>
          <p:cNvSpPr/>
          <p:nvPr/>
        </p:nvSpPr>
        <p:spPr>
          <a:xfrm>
            <a:off x="2604522" y="380723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282133A-BE73-46B4-B204-DF56EA7D685C}"/>
              </a:ext>
            </a:extLst>
          </p:cNvPr>
          <p:cNvSpPr/>
          <p:nvPr/>
        </p:nvSpPr>
        <p:spPr>
          <a:xfrm>
            <a:off x="3174973" y="458948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E076339-FF3A-448E-A299-FA77CFE02A63}"/>
              </a:ext>
            </a:extLst>
          </p:cNvPr>
          <p:cNvCxnSpPr>
            <a:cxnSpLocks/>
            <a:stCxn id="138" idx="1"/>
            <a:endCxn id="137" idx="4"/>
          </p:cNvCxnSpPr>
          <p:nvPr/>
        </p:nvCxnSpPr>
        <p:spPr>
          <a:xfrm flipH="1" flipV="1">
            <a:off x="2926963" y="4431832"/>
            <a:ext cx="342451" cy="24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004439-5353-40CE-9AD9-D20B7C46B2F2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5313750" y="3684215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C9FD9AF-476F-4E4B-A54B-4014F96E3C2B}"/>
              </a:ext>
            </a:extLst>
          </p:cNvPr>
          <p:cNvCxnSpPr>
            <a:cxnSpLocks/>
            <a:stCxn id="142" idx="1"/>
            <a:endCxn id="143" idx="5"/>
          </p:cNvCxnSpPr>
          <p:nvPr/>
        </p:nvCxnSpPr>
        <p:spPr>
          <a:xfrm flipH="1" flipV="1">
            <a:off x="5958632" y="3684215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3ED8DA8D-D66C-447B-A53F-BEAA07644617}"/>
              </a:ext>
            </a:extLst>
          </p:cNvPr>
          <p:cNvSpPr/>
          <p:nvPr/>
        </p:nvSpPr>
        <p:spPr>
          <a:xfrm>
            <a:off x="6061315" y="380723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4C91D13-6FE0-4470-A2AC-0DAB8978DEB1}"/>
              </a:ext>
            </a:extLst>
          </p:cNvPr>
          <p:cNvSpPr/>
          <p:nvPr/>
        </p:nvSpPr>
        <p:spPr>
          <a:xfrm>
            <a:off x="5408191" y="3151089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ABFAF64-E692-4C7A-B627-9F4C20434D53}"/>
              </a:ext>
            </a:extLst>
          </p:cNvPr>
          <p:cNvSpPr/>
          <p:nvPr/>
        </p:nvSpPr>
        <p:spPr>
          <a:xfrm>
            <a:off x="4763309" y="380723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B01A7BA-BA17-4081-A91A-07D5A2F93869}"/>
              </a:ext>
            </a:extLst>
          </p:cNvPr>
          <p:cNvSpPr/>
          <p:nvPr/>
        </p:nvSpPr>
        <p:spPr>
          <a:xfrm>
            <a:off x="5333760" y="458948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872B7C2-E20F-46BF-85BD-D1934D865CF1}"/>
              </a:ext>
            </a:extLst>
          </p:cNvPr>
          <p:cNvCxnSpPr>
            <a:cxnSpLocks/>
            <a:stCxn id="145" idx="1"/>
            <a:endCxn id="144" idx="4"/>
          </p:cNvCxnSpPr>
          <p:nvPr/>
        </p:nvCxnSpPr>
        <p:spPr>
          <a:xfrm flipH="1" flipV="1">
            <a:off x="5085750" y="4431832"/>
            <a:ext cx="342451" cy="24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B49C9CD-FFAC-4C2A-B067-42DB3B98EC13}"/>
              </a:ext>
            </a:extLst>
          </p:cNvPr>
          <p:cNvCxnSpPr>
            <a:cxnSpLocks/>
            <a:stCxn id="150" idx="3"/>
            <a:endCxn id="151" idx="7"/>
          </p:cNvCxnSpPr>
          <p:nvPr/>
        </p:nvCxnSpPr>
        <p:spPr>
          <a:xfrm flipH="1">
            <a:off x="7470278" y="3684215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8DB79A-59A5-4623-B23E-F8DECF002F42}"/>
              </a:ext>
            </a:extLst>
          </p:cNvPr>
          <p:cNvCxnSpPr>
            <a:cxnSpLocks/>
            <a:stCxn id="149" idx="1"/>
            <a:endCxn id="150" idx="5"/>
          </p:cNvCxnSpPr>
          <p:nvPr/>
        </p:nvCxnSpPr>
        <p:spPr>
          <a:xfrm flipH="1" flipV="1">
            <a:off x="8115160" y="3684215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6BABA726-86BB-41D9-BC98-D6ED71CC7135}"/>
              </a:ext>
            </a:extLst>
          </p:cNvPr>
          <p:cNvSpPr/>
          <p:nvPr/>
        </p:nvSpPr>
        <p:spPr>
          <a:xfrm>
            <a:off x="8217843" y="380723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9A21AB8-3B73-471A-B480-95889D0365BB}"/>
              </a:ext>
            </a:extLst>
          </p:cNvPr>
          <p:cNvSpPr/>
          <p:nvPr/>
        </p:nvSpPr>
        <p:spPr>
          <a:xfrm>
            <a:off x="7564719" y="3151089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0BAB38E-7FA3-49B8-A45C-EB54A3CB7065}"/>
              </a:ext>
            </a:extLst>
          </p:cNvPr>
          <p:cNvSpPr/>
          <p:nvPr/>
        </p:nvSpPr>
        <p:spPr>
          <a:xfrm>
            <a:off x="6919837" y="380723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F4A70BA-BB57-4FF2-B8A7-F90DEF74E220}"/>
              </a:ext>
            </a:extLst>
          </p:cNvPr>
          <p:cNvSpPr/>
          <p:nvPr/>
        </p:nvSpPr>
        <p:spPr>
          <a:xfrm>
            <a:off x="7490288" y="458948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DAEE67-0A5A-4B89-BCD1-3F4FFA0F9669}"/>
              </a:ext>
            </a:extLst>
          </p:cNvPr>
          <p:cNvCxnSpPr>
            <a:cxnSpLocks/>
            <a:stCxn id="152" idx="1"/>
            <a:endCxn id="151" idx="4"/>
          </p:cNvCxnSpPr>
          <p:nvPr/>
        </p:nvCxnSpPr>
        <p:spPr>
          <a:xfrm flipH="1" flipV="1">
            <a:off x="7242278" y="4431832"/>
            <a:ext cx="342451" cy="24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1BBDBB9-7AE4-42B3-9879-1401DE7A7D92}"/>
              </a:ext>
            </a:extLst>
          </p:cNvPr>
          <p:cNvSpPr/>
          <p:nvPr/>
        </p:nvSpPr>
        <p:spPr>
          <a:xfrm>
            <a:off x="7666695" y="2689514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5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5672933-F6FB-4E21-B129-A66FFF4F4E28}"/>
              </a:ext>
            </a:extLst>
          </p:cNvPr>
          <p:cNvSpPr/>
          <p:nvPr/>
        </p:nvSpPr>
        <p:spPr>
          <a:xfrm>
            <a:off x="6869247" y="5214082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AC2BC5E-0257-477B-BA65-B19F80D90D83}"/>
              </a:ext>
            </a:extLst>
          </p:cNvPr>
          <p:cNvCxnSpPr>
            <a:cxnSpLocks/>
            <a:stCxn id="152" idx="3"/>
            <a:endCxn id="156" idx="7"/>
          </p:cNvCxnSpPr>
          <p:nvPr/>
        </p:nvCxnSpPr>
        <p:spPr>
          <a:xfrm flipH="1">
            <a:off x="7419688" y="5122612"/>
            <a:ext cx="165041" cy="18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AEC01B3-358F-472C-B131-94A1DC4869E3}"/>
              </a:ext>
            </a:extLst>
          </p:cNvPr>
          <p:cNvCxnSpPr>
            <a:cxnSpLocks/>
            <a:stCxn id="164" idx="3"/>
            <a:endCxn id="165" idx="7"/>
          </p:cNvCxnSpPr>
          <p:nvPr/>
        </p:nvCxnSpPr>
        <p:spPr>
          <a:xfrm flipH="1">
            <a:off x="10227027" y="3775685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D223360-5099-464B-9C5C-2883A1D9C01D}"/>
              </a:ext>
            </a:extLst>
          </p:cNvPr>
          <p:cNvCxnSpPr>
            <a:cxnSpLocks/>
            <a:stCxn id="163" idx="1"/>
            <a:endCxn id="164" idx="5"/>
          </p:cNvCxnSpPr>
          <p:nvPr/>
        </p:nvCxnSpPr>
        <p:spPr>
          <a:xfrm flipH="1" flipV="1">
            <a:off x="10871909" y="3775685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8466B282-DD16-41A0-A630-FAC08347D26B}"/>
              </a:ext>
            </a:extLst>
          </p:cNvPr>
          <p:cNvSpPr/>
          <p:nvPr/>
        </p:nvSpPr>
        <p:spPr>
          <a:xfrm>
            <a:off x="10974592" y="389870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8085242-5341-49AF-8C0A-BC7BF5B06A72}"/>
              </a:ext>
            </a:extLst>
          </p:cNvPr>
          <p:cNvSpPr/>
          <p:nvPr/>
        </p:nvSpPr>
        <p:spPr>
          <a:xfrm>
            <a:off x="10321468" y="3242559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867365B-478A-4B9D-AD0A-E518322E2D72}"/>
              </a:ext>
            </a:extLst>
          </p:cNvPr>
          <p:cNvSpPr/>
          <p:nvPr/>
        </p:nvSpPr>
        <p:spPr>
          <a:xfrm>
            <a:off x="9676586" y="389870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947203C-06D9-4578-A53E-25C3B4122F8A}"/>
              </a:ext>
            </a:extLst>
          </p:cNvPr>
          <p:cNvSpPr/>
          <p:nvPr/>
        </p:nvSpPr>
        <p:spPr>
          <a:xfrm>
            <a:off x="10247037" y="468095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061672-065D-4CA2-963C-E5FC45E5501F}"/>
              </a:ext>
            </a:extLst>
          </p:cNvPr>
          <p:cNvCxnSpPr>
            <a:cxnSpLocks/>
            <a:stCxn id="166" idx="1"/>
            <a:endCxn id="165" idx="5"/>
          </p:cNvCxnSpPr>
          <p:nvPr/>
        </p:nvCxnSpPr>
        <p:spPr>
          <a:xfrm flipH="1" flipV="1">
            <a:off x="10227027" y="4431832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1B180D79-20EA-414E-BE71-CC438C9F28D1}"/>
              </a:ext>
            </a:extLst>
          </p:cNvPr>
          <p:cNvSpPr/>
          <p:nvPr/>
        </p:nvSpPr>
        <p:spPr>
          <a:xfrm>
            <a:off x="9098967" y="4680956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9FBCA2C-9E8F-41A9-B63B-0EEB7200F7FC}"/>
              </a:ext>
            </a:extLst>
          </p:cNvPr>
          <p:cNvCxnSpPr>
            <a:cxnSpLocks/>
            <a:stCxn id="165" idx="3"/>
            <a:endCxn id="168" idx="7"/>
          </p:cNvCxnSpPr>
          <p:nvPr/>
        </p:nvCxnSpPr>
        <p:spPr>
          <a:xfrm flipH="1">
            <a:off x="9649408" y="4431832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44533F-83B2-4F7E-AD16-58CE22236514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311628" y="910020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6D4B5D-BA66-4356-B24F-982C2DAB158A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1956510" y="910020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9815A95-5EFB-4DA8-AAB9-9A21397B2985}"/>
              </a:ext>
            </a:extLst>
          </p:cNvPr>
          <p:cNvSpPr/>
          <p:nvPr/>
        </p:nvSpPr>
        <p:spPr>
          <a:xfrm>
            <a:off x="2059193" y="1033041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FAC66-AA6C-437E-AD31-0FE93818493F}"/>
              </a:ext>
            </a:extLst>
          </p:cNvPr>
          <p:cNvSpPr/>
          <p:nvPr/>
        </p:nvSpPr>
        <p:spPr>
          <a:xfrm>
            <a:off x="1406069" y="376894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18DF3-0D4A-4A22-946A-E43151346B3E}"/>
              </a:ext>
            </a:extLst>
          </p:cNvPr>
          <p:cNvSpPr/>
          <p:nvPr/>
        </p:nvSpPr>
        <p:spPr>
          <a:xfrm>
            <a:off x="761187" y="1033041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04BF0E-D20F-4D8F-9E7B-F21C0E2460B9}"/>
              </a:ext>
            </a:extLst>
          </p:cNvPr>
          <p:cNvSpPr/>
          <p:nvPr/>
        </p:nvSpPr>
        <p:spPr>
          <a:xfrm>
            <a:off x="1331638" y="1815291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ED6DF7-E6B7-4444-9253-04B75EFFB967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1311628" y="1566167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2D1223-35DD-4996-8B88-FC21936AD794}"/>
              </a:ext>
            </a:extLst>
          </p:cNvPr>
          <p:cNvSpPr/>
          <p:nvPr/>
        </p:nvSpPr>
        <p:spPr>
          <a:xfrm>
            <a:off x="183568" y="1815291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5F6E81-B0A0-46AA-BF5B-AEC7420391F6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734009" y="1566167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54AA272-3A7C-4A62-8334-1FA3C2FAE03F}"/>
              </a:ext>
            </a:extLst>
          </p:cNvPr>
          <p:cNvSpPr/>
          <p:nvPr/>
        </p:nvSpPr>
        <p:spPr>
          <a:xfrm>
            <a:off x="793944" y="2597541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ECA1CA-0515-45C9-A7CB-EB35D709B519}"/>
              </a:ext>
            </a:extLst>
          </p:cNvPr>
          <p:cNvCxnSpPr>
            <a:cxnSpLocks/>
            <a:stCxn id="12" idx="7"/>
            <a:endCxn id="7" idx="3"/>
          </p:cNvCxnSpPr>
          <p:nvPr/>
        </p:nvCxnSpPr>
        <p:spPr>
          <a:xfrm flipV="1">
            <a:off x="1344385" y="2348417"/>
            <a:ext cx="81694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C8B1B3-8AC2-4564-9AD2-40C0FE79F7F0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3934818" y="1001490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B33FB8-B2FB-425D-A7D4-A06970111BF8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4579700" y="1001490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91CF30-BEE4-4233-8907-1476717C5137}"/>
              </a:ext>
            </a:extLst>
          </p:cNvPr>
          <p:cNvSpPr/>
          <p:nvPr/>
        </p:nvSpPr>
        <p:spPr>
          <a:xfrm>
            <a:off x="4682383" y="1124511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11CF8D-2BDF-4D06-8687-AA6126B67574}"/>
              </a:ext>
            </a:extLst>
          </p:cNvPr>
          <p:cNvSpPr/>
          <p:nvPr/>
        </p:nvSpPr>
        <p:spPr>
          <a:xfrm>
            <a:off x="4029259" y="468364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271DCE-794D-40F4-B1B8-1DA0D2B72287}"/>
              </a:ext>
            </a:extLst>
          </p:cNvPr>
          <p:cNvSpPr/>
          <p:nvPr/>
        </p:nvSpPr>
        <p:spPr>
          <a:xfrm>
            <a:off x="3384377" y="1124511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2A6E24-56C9-4CD6-A5FD-2855C954C4B6}"/>
              </a:ext>
            </a:extLst>
          </p:cNvPr>
          <p:cNvSpPr/>
          <p:nvPr/>
        </p:nvSpPr>
        <p:spPr>
          <a:xfrm>
            <a:off x="3954828" y="1906761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D9543B-5480-4DC7-AE6E-634F9356F97E}"/>
              </a:ext>
            </a:extLst>
          </p:cNvPr>
          <p:cNvCxnSpPr>
            <a:cxnSpLocks/>
            <a:stCxn id="22" idx="1"/>
            <a:endCxn id="21" idx="5"/>
          </p:cNvCxnSpPr>
          <p:nvPr/>
        </p:nvCxnSpPr>
        <p:spPr>
          <a:xfrm flipH="1" flipV="1">
            <a:off x="3934818" y="1657637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89C3C68-AC26-4D69-83D3-BDF1E555B24B}"/>
              </a:ext>
            </a:extLst>
          </p:cNvPr>
          <p:cNvSpPr/>
          <p:nvPr/>
        </p:nvSpPr>
        <p:spPr>
          <a:xfrm>
            <a:off x="2806758" y="1906761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598680-8C73-45DF-9A40-99135FC93DAD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357199" y="1657637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55AB938-4FE1-4D54-A38D-D264FEB0344F}"/>
              </a:ext>
            </a:extLst>
          </p:cNvPr>
          <p:cNvSpPr/>
          <p:nvPr/>
        </p:nvSpPr>
        <p:spPr>
          <a:xfrm>
            <a:off x="3417134" y="2689011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F0F7CE-1CA4-4236-928E-55F9A498A25A}"/>
              </a:ext>
            </a:extLst>
          </p:cNvPr>
          <p:cNvCxnSpPr>
            <a:cxnSpLocks/>
            <a:stCxn id="26" idx="7"/>
            <a:endCxn id="22" idx="3"/>
          </p:cNvCxnSpPr>
          <p:nvPr/>
        </p:nvCxnSpPr>
        <p:spPr>
          <a:xfrm flipV="1">
            <a:off x="3967575" y="2439887"/>
            <a:ext cx="81694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67F8FE-1C09-4B3A-A632-91317F5ED7A9}"/>
              </a:ext>
            </a:extLst>
          </p:cNvPr>
          <p:cNvSpPr/>
          <p:nvPr/>
        </p:nvSpPr>
        <p:spPr>
          <a:xfrm>
            <a:off x="1582476" y="49963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31A875-2C68-4706-9029-E39731D898BD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6711577" y="1033041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EED5B3-4161-44E7-B46B-C2F1FD4FCDB0}"/>
              </a:ext>
            </a:extLst>
          </p:cNvPr>
          <p:cNvCxnSpPr>
            <a:cxnSpLocks/>
            <a:stCxn id="31" idx="1"/>
            <a:endCxn id="32" idx="5"/>
          </p:cNvCxnSpPr>
          <p:nvPr/>
        </p:nvCxnSpPr>
        <p:spPr>
          <a:xfrm flipH="1" flipV="1">
            <a:off x="7356459" y="1033041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EC7CC6D-20C4-4D9C-A9F8-239CD7653B4D}"/>
              </a:ext>
            </a:extLst>
          </p:cNvPr>
          <p:cNvSpPr/>
          <p:nvPr/>
        </p:nvSpPr>
        <p:spPr>
          <a:xfrm>
            <a:off x="7459142" y="1156062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50A0EE-6E13-476E-9349-684A475FCB55}"/>
              </a:ext>
            </a:extLst>
          </p:cNvPr>
          <p:cNvSpPr/>
          <p:nvPr/>
        </p:nvSpPr>
        <p:spPr>
          <a:xfrm>
            <a:off x="6806018" y="499915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6A82C5-2DA4-4FF9-8CF8-8DFDF0158B41}"/>
              </a:ext>
            </a:extLst>
          </p:cNvPr>
          <p:cNvSpPr/>
          <p:nvPr/>
        </p:nvSpPr>
        <p:spPr>
          <a:xfrm>
            <a:off x="6161136" y="1156062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849859-E1DA-4784-917E-5208D7152129}"/>
              </a:ext>
            </a:extLst>
          </p:cNvPr>
          <p:cNvSpPr/>
          <p:nvPr/>
        </p:nvSpPr>
        <p:spPr>
          <a:xfrm>
            <a:off x="6731587" y="1938312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AF8DB5-E385-4A1D-B457-9FA03B24935A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 flipV="1">
            <a:off x="6711577" y="1689188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6783482-4369-4B04-B005-463C866B4AE5}"/>
              </a:ext>
            </a:extLst>
          </p:cNvPr>
          <p:cNvSpPr/>
          <p:nvPr/>
        </p:nvSpPr>
        <p:spPr>
          <a:xfrm>
            <a:off x="5583517" y="1938312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824CB0-4A01-4BC3-BBE5-22A4F2B67C2E}"/>
              </a:ext>
            </a:extLst>
          </p:cNvPr>
          <p:cNvCxnSpPr>
            <a:cxnSpLocks/>
            <a:stCxn id="33" idx="3"/>
            <a:endCxn id="36" idx="7"/>
          </p:cNvCxnSpPr>
          <p:nvPr/>
        </p:nvCxnSpPr>
        <p:spPr>
          <a:xfrm flipH="1">
            <a:off x="6133958" y="1689188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A5BB3FF-69DE-4F4F-BAAA-EC10C81EE096}"/>
              </a:ext>
            </a:extLst>
          </p:cNvPr>
          <p:cNvSpPr/>
          <p:nvPr/>
        </p:nvSpPr>
        <p:spPr>
          <a:xfrm>
            <a:off x="6409146" y="2629092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D4DD21-7F86-4937-B718-7B9198BEA5C1}"/>
              </a:ext>
            </a:extLst>
          </p:cNvPr>
          <p:cNvCxnSpPr>
            <a:cxnSpLocks/>
            <a:stCxn id="38" idx="7"/>
            <a:endCxn id="34" idx="4"/>
          </p:cNvCxnSpPr>
          <p:nvPr/>
        </p:nvCxnSpPr>
        <p:spPr>
          <a:xfrm flipV="1">
            <a:off x="6959587" y="2562908"/>
            <a:ext cx="94441" cy="15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7690C77-4BCB-489F-8190-0AE1CCD14C55}"/>
              </a:ext>
            </a:extLst>
          </p:cNvPr>
          <p:cNvSpPr/>
          <p:nvPr/>
        </p:nvSpPr>
        <p:spPr>
          <a:xfrm>
            <a:off x="6854294" y="82534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6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B13B1E-B66B-44E4-AF59-5C735F8522AF}"/>
              </a:ext>
            </a:extLst>
          </p:cNvPr>
          <p:cNvSpPr/>
          <p:nvPr/>
        </p:nvSpPr>
        <p:spPr>
          <a:xfrm>
            <a:off x="5550690" y="2958141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4A691E-1A24-4EC8-AAC2-9F2B13950662}"/>
              </a:ext>
            </a:extLst>
          </p:cNvPr>
          <p:cNvCxnSpPr>
            <a:cxnSpLocks/>
            <a:stCxn id="42" idx="7"/>
            <a:endCxn id="38" idx="3"/>
          </p:cNvCxnSpPr>
          <p:nvPr/>
        </p:nvCxnSpPr>
        <p:spPr>
          <a:xfrm>
            <a:off x="6101131" y="3049611"/>
            <a:ext cx="402456" cy="11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3C46E9-ABB2-47EA-9C79-63227CA77B50}"/>
              </a:ext>
            </a:extLst>
          </p:cNvPr>
          <p:cNvCxnSpPr>
            <a:cxnSpLocks/>
            <a:stCxn id="51" idx="3"/>
            <a:endCxn id="52" idx="7"/>
          </p:cNvCxnSpPr>
          <p:nvPr/>
        </p:nvCxnSpPr>
        <p:spPr>
          <a:xfrm flipH="1">
            <a:off x="9288101" y="961002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7270F2-F938-443B-BADE-AB56C58DE309}"/>
              </a:ext>
            </a:extLst>
          </p:cNvPr>
          <p:cNvCxnSpPr>
            <a:cxnSpLocks/>
            <a:stCxn id="50" idx="1"/>
            <a:endCxn id="51" idx="5"/>
          </p:cNvCxnSpPr>
          <p:nvPr/>
        </p:nvCxnSpPr>
        <p:spPr>
          <a:xfrm flipH="1" flipV="1">
            <a:off x="9932983" y="961002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A3D54B1-0620-4E7A-8400-9A302BF5DD7F}"/>
              </a:ext>
            </a:extLst>
          </p:cNvPr>
          <p:cNvSpPr/>
          <p:nvPr/>
        </p:nvSpPr>
        <p:spPr>
          <a:xfrm>
            <a:off x="10035666" y="1084023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2A9926-5ACD-40B9-B2B2-62D217DE9D64}"/>
              </a:ext>
            </a:extLst>
          </p:cNvPr>
          <p:cNvSpPr/>
          <p:nvPr/>
        </p:nvSpPr>
        <p:spPr>
          <a:xfrm>
            <a:off x="9382542" y="427876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C397B7-2A94-4980-A835-97D74A0718D9}"/>
              </a:ext>
            </a:extLst>
          </p:cNvPr>
          <p:cNvSpPr/>
          <p:nvPr/>
        </p:nvSpPr>
        <p:spPr>
          <a:xfrm>
            <a:off x="8737660" y="1084023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1DCD9C-436A-4A8B-8F36-6B1058380E2F}"/>
              </a:ext>
            </a:extLst>
          </p:cNvPr>
          <p:cNvSpPr/>
          <p:nvPr/>
        </p:nvSpPr>
        <p:spPr>
          <a:xfrm>
            <a:off x="9308111" y="1866273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15E381-A938-462F-B63A-F74732E5B031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9288101" y="1617149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3FFE56F-F298-4BF5-A939-C9ECE8D5D459}"/>
              </a:ext>
            </a:extLst>
          </p:cNvPr>
          <p:cNvSpPr/>
          <p:nvPr/>
        </p:nvSpPr>
        <p:spPr>
          <a:xfrm>
            <a:off x="8160041" y="1866273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C73E3D-4BFA-4D92-9946-17C6C742FB90}"/>
              </a:ext>
            </a:extLst>
          </p:cNvPr>
          <p:cNvCxnSpPr>
            <a:cxnSpLocks/>
            <a:stCxn id="52" idx="3"/>
            <a:endCxn id="55" idx="7"/>
          </p:cNvCxnSpPr>
          <p:nvPr/>
        </p:nvCxnSpPr>
        <p:spPr>
          <a:xfrm flipH="1">
            <a:off x="8710482" y="1617149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885FF7-49A2-4BA9-BB0E-1F16D19A0D62}"/>
              </a:ext>
            </a:extLst>
          </p:cNvPr>
          <p:cNvSpPr/>
          <p:nvPr/>
        </p:nvSpPr>
        <p:spPr>
          <a:xfrm>
            <a:off x="8727614" y="275483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EC00AD-098E-445F-AC35-8D5F1DC53A2F}"/>
              </a:ext>
            </a:extLst>
          </p:cNvPr>
          <p:cNvCxnSpPr>
            <a:cxnSpLocks/>
            <a:stCxn id="57" idx="7"/>
            <a:endCxn id="53" idx="3"/>
          </p:cNvCxnSpPr>
          <p:nvPr/>
        </p:nvCxnSpPr>
        <p:spPr>
          <a:xfrm flipV="1">
            <a:off x="9278055" y="2399399"/>
            <a:ext cx="124497" cy="4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FBDE35-7B04-4B78-9585-1956313D7935}"/>
              </a:ext>
            </a:extLst>
          </p:cNvPr>
          <p:cNvSpPr/>
          <p:nvPr/>
        </p:nvSpPr>
        <p:spPr>
          <a:xfrm>
            <a:off x="9704983" y="2780481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C61EF3-122D-40D3-8F33-0DF2A054D8EB}"/>
              </a:ext>
            </a:extLst>
          </p:cNvPr>
          <p:cNvCxnSpPr>
            <a:cxnSpLocks/>
            <a:stCxn id="59" idx="0"/>
            <a:endCxn id="53" idx="5"/>
          </p:cNvCxnSpPr>
          <p:nvPr/>
        </p:nvCxnSpPr>
        <p:spPr>
          <a:xfrm flipH="1" flipV="1">
            <a:off x="9858552" y="2399399"/>
            <a:ext cx="168872" cy="38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12843A-3F69-4F1B-BCE4-B4A237B2ADC9}"/>
              </a:ext>
            </a:extLst>
          </p:cNvPr>
          <p:cNvCxnSpPr>
            <a:cxnSpLocks/>
            <a:stCxn id="71" idx="3"/>
            <a:endCxn id="72" idx="7"/>
          </p:cNvCxnSpPr>
          <p:nvPr/>
        </p:nvCxnSpPr>
        <p:spPr>
          <a:xfrm flipH="1">
            <a:off x="1311628" y="4295093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618C3A-A2A6-4541-9C49-983DF875AE9B}"/>
              </a:ext>
            </a:extLst>
          </p:cNvPr>
          <p:cNvCxnSpPr>
            <a:cxnSpLocks/>
            <a:stCxn id="70" idx="1"/>
            <a:endCxn id="71" idx="5"/>
          </p:cNvCxnSpPr>
          <p:nvPr/>
        </p:nvCxnSpPr>
        <p:spPr>
          <a:xfrm flipH="1" flipV="1">
            <a:off x="1956510" y="4295093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0417069-763A-4CC5-B8D8-577DBA1DBD2F}"/>
              </a:ext>
            </a:extLst>
          </p:cNvPr>
          <p:cNvSpPr/>
          <p:nvPr/>
        </p:nvSpPr>
        <p:spPr>
          <a:xfrm>
            <a:off x="2059193" y="4418114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3907B2-CC87-402F-AF96-3E8392A815A3}"/>
              </a:ext>
            </a:extLst>
          </p:cNvPr>
          <p:cNvSpPr/>
          <p:nvPr/>
        </p:nvSpPr>
        <p:spPr>
          <a:xfrm>
            <a:off x="1406069" y="3761967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D984027-1F12-4F97-9B93-C00E20A2E47B}"/>
              </a:ext>
            </a:extLst>
          </p:cNvPr>
          <p:cNvSpPr/>
          <p:nvPr/>
        </p:nvSpPr>
        <p:spPr>
          <a:xfrm>
            <a:off x="761187" y="4418114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84D4B0F-7213-4DEA-A20A-94045137A385}"/>
              </a:ext>
            </a:extLst>
          </p:cNvPr>
          <p:cNvSpPr/>
          <p:nvPr/>
        </p:nvSpPr>
        <p:spPr>
          <a:xfrm>
            <a:off x="1331638" y="5200364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16BA48-A504-4830-8243-176902733EE2}"/>
              </a:ext>
            </a:extLst>
          </p:cNvPr>
          <p:cNvCxnSpPr>
            <a:cxnSpLocks/>
            <a:stCxn id="73" idx="1"/>
            <a:endCxn id="72" idx="5"/>
          </p:cNvCxnSpPr>
          <p:nvPr/>
        </p:nvCxnSpPr>
        <p:spPr>
          <a:xfrm flipH="1" flipV="1">
            <a:off x="1311628" y="4951240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358C5F7-ECA9-42F5-AC66-B52382B92C8B}"/>
              </a:ext>
            </a:extLst>
          </p:cNvPr>
          <p:cNvSpPr/>
          <p:nvPr/>
        </p:nvSpPr>
        <p:spPr>
          <a:xfrm>
            <a:off x="183568" y="5200364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F720BA-0F40-427B-A517-4A82DD24C6F9}"/>
              </a:ext>
            </a:extLst>
          </p:cNvPr>
          <p:cNvCxnSpPr>
            <a:cxnSpLocks/>
            <a:stCxn id="72" idx="3"/>
            <a:endCxn id="75" idx="7"/>
          </p:cNvCxnSpPr>
          <p:nvPr/>
        </p:nvCxnSpPr>
        <p:spPr>
          <a:xfrm flipH="1">
            <a:off x="734009" y="4951240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472B094-CCA9-4781-890D-1F2C1F116CDD}"/>
              </a:ext>
            </a:extLst>
          </p:cNvPr>
          <p:cNvSpPr/>
          <p:nvPr/>
        </p:nvSpPr>
        <p:spPr>
          <a:xfrm>
            <a:off x="751141" y="6088927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62A3A2-B08D-489D-BFCE-79D07A0E65FF}"/>
              </a:ext>
            </a:extLst>
          </p:cNvPr>
          <p:cNvCxnSpPr>
            <a:cxnSpLocks/>
            <a:stCxn id="77" idx="7"/>
            <a:endCxn id="73" idx="3"/>
          </p:cNvCxnSpPr>
          <p:nvPr/>
        </p:nvCxnSpPr>
        <p:spPr>
          <a:xfrm flipV="1">
            <a:off x="1301582" y="5733490"/>
            <a:ext cx="124497" cy="4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F4013CA-F0DC-42D9-BEB8-89F902A6099F}"/>
              </a:ext>
            </a:extLst>
          </p:cNvPr>
          <p:cNvSpPr/>
          <p:nvPr/>
        </p:nvSpPr>
        <p:spPr>
          <a:xfrm>
            <a:off x="1728510" y="6114572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CE2F39-FD1D-4B49-AFAF-D692CA32A206}"/>
              </a:ext>
            </a:extLst>
          </p:cNvPr>
          <p:cNvCxnSpPr>
            <a:cxnSpLocks/>
            <a:stCxn id="86" idx="1"/>
            <a:endCxn id="70" idx="5"/>
          </p:cNvCxnSpPr>
          <p:nvPr/>
        </p:nvCxnSpPr>
        <p:spPr>
          <a:xfrm flipH="1" flipV="1">
            <a:off x="2609634" y="4951240"/>
            <a:ext cx="162633" cy="184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D4DCE2B-CA6E-4877-AF1D-CD693344A22B}"/>
              </a:ext>
            </a:extLst>
          </p:cNvPr>
          <p:cNvSpPr/>
          <p:nvPr/>
        </p:nvSpPr>
        <p:spPr>
          <a:xfrm>
            <a:off x="1554984" y="3379432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40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7A63FE2-D645-4C60-9281-2799A74DEBC4}"/>
              </a:ext>
            </a:extLst>
          </p:cNvPr>
          <p:cNvSpPr/>
          <p:nvPr/>
        </p:nvSpPr>
        <p:spPr>
          <a:xfrm>
            <a:off x="2677826" y="5044087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B594E7-8F7D-4A35-9921-739D72BA477D}"/>
              </a:ext>
            </a:extLst>
          </p:cNvPr>
          <p:cNvCxnSpPr>
            <a:cxnSpLocks/>
            <a:stCxn id="93" idx="3"/>
            <a:endCxn id="94" idx="7"/>
          </p:cNvCxnSpPr>
          <p:nvPr/>
        </p:nvCxnSpPr>
        <p:spPr>
          <a:xfrm flipH="1">
            <a:off x="4729016" y="4196919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5CFA5A2-35FE-4C77-BDC9-C2B55E4EA659}"/>
              </a:ext>
            </a:extLst>
          </p:cNvPr>
          <p:cNvCxnSpPr>
            <a:cxnSpLocks/>
            <a:stCxn id="92" idx="1"/>
            <a:endCxn id="93" idx="5"/>
          </p:cNvCxnSpPr>
          <p:nvPr/>
        </p:nvCxnSpPr>
        <p:spPr>
          <a:xfrm flipH="1" flipV="1">
            <a:off x="5373898" y="4196919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72DDE9B-83D8-402F-BCED-53D9FEADAB2F}"/>
              </a:ext>
            </a:extLst>
          </p:cNvPr>
          <p:cNvSpPr/>
          <p:nvPr/>
        </p:nvSpPr>
        <p:spPr>
          <a:xfrm>
            <a:off x="5476581" y="4319940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277E608-8116-452C-A0C1-2608B6FE2B2F}"/>
              </a:ext>
            </a:extLst>
          </p:cNvPr>
          <p:cNvSpPr/>
          <p:nvPr/>
        </p:nvSpPr>
        <p:spPr>
          <a:xfrm>
            <a:off x="4823457" y="3663793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B065A8A-62A6-45E7-8B38-A323A1195645}"/>
              </a:ext>
            </a:extLst>
          </p:cNvPr>
          <p:cNvSpPr/>
          <p:nvPr/>
        </p:nvSpPr>
        <p:spPr>
          <a:xfrm>
            <a:off x="4178575" y="4319940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2B7A1C1-487F-4080-939D-FD152AF5C655}"/>
              </a:ext>
            </a:extLst>
          </p:cNvPr>
          <p:cNvSpPr/>
          <p:nvPr/>
        </p:nvSpPr>
        <p:spPr>
          <a:xfrm>
            <a:off x="4749026" y="5102190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B8016C-05D6-469C-9263-DF266BDAECBA}"/>
              </a:ext>
            </a:extLst>
          </p:cNvPr>
          <p:cNvCxnSpPr>
            <a:cxnSpLocks/>
            <a:stCxn id="95" idx="1"/>
            <a:endCxn id="94" idx="5"/>
          </p:cNvCxnSpPr>
          <p:nvPr/>
        </p:nvCxnSpPr>
        <p:spPr>
          <a:xfrm flipH="1" flipV="1">
            <a:off x="4729016" y="4853066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0D505D3-A6C0-4B4A-8604-C29F2CF6A9B3}"/>
              </a:ext>
            </a:extLst>
          </p:cNvPr>
          <p:cNvSpPr/>
          <p:nvPr/>
        </p:nvSpPr>
        <p:spPr>
          <a:xfrm>
            <a:off x="3600956" y="5102190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2094C9-874A-429B-AD39-6EE28D0010C8}"/>
              </a:ext>
            </a:extLst>
          </p:cNvPr>
          <p:cNvCxnSpPr>
            <a:cxnSpLocks/>
            <a:stCxn id="94" idx="3"/>
            <a:endCxn id="97" idx="7"/>
          </p:cNvCxnSpPr>
          <p:nvPr/>
        </p:nvCxnSpPr>
        <p:spPr>
          <a:xfrm flipH="1">
            <a:off x="4151397" y="4853066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260A698-23B5-4739-96DD-1BC3D740F023}"/>
              </a:ext>
            </a:extLst>
          </p:cNvPr>
          <p:cNvSpPr/>
          <p:nvPr/>
        </p:nvSpPr>
        <p:spPr>
          <a:xfrm>
            <a:off x="4168529" y="5990753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B4BD690-284A-416E-A265-99BF25648661}"/>
              </a:ext>
            </a:extLst>
          </p:cNvPr>
          <p:cNvCxnSpPr>
            <a:cxnSpLocks/>
            <a:stCxn id="99" idx="7"/>
            <a:endCxn id="95" idx="3"/>
          </p:cNvCxnSpPr>
          <p:nvPr/>
        </p:nvCxnSpPr>
        <p:spPr>
          <a:xfrm flipV="1">
            <a:off x="4718970" y="5635316"/>
            <a:ext cx="124497" cy="4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3BA5BE8E-D30A-4D03-932C-73340CEE03BE}"/>
              </a:ext>
            </a:extLst>
          </p:cNvPr>
          <p:cNvSpPr/>
          <p:nvPr/>
        </p:nvSpPr>
        <p:spPr>
          <a:xfrm>
            <a:off x="5145898" y="6016398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617B47-9377-45EB-99D8-79A1B31949AC}"/>
              </a:ext>
            </a:extLst>
          </p:cNvPr>
          <p:cNvCxnSpPr>
            <a:cxnSpLocks/>
            <a:stCxn id="103" idx="1"/>
            <a:endCxn id="92" idx="5"/>
          </p:cNvCxnSpPr>
          <p:nvPr/>
        </p:nvCxnSpPr>
        <p:spPr>
          <a:xfrm flipH="1" flipV="1">
            <a:off x="6027022" y="4853066"/>
            <a:ext cx="162633" cy="184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CFC1AB5E-4F44-40E4-8CD7-3F2770EC6E73}"/>
              </a:ext>
            </a:extLst>
          </p:cNvPr>
          <p:cNvSpPr/>
          <p:nvPr/>
        </p:nvSpPr>
        <p:spPr>
          <a:xfrm>
            <a:off x="6095214" y="4945913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09DF0E-818E-4B99-939C-81DCA5547E11}"/>
              </a:ext>
            </a:extLst>
          </p:cNvPr>
          <p:cNvSpPr/>
          <p:nvPr/>
        </p:nvSpPr>
        <p:spPr>
          <a:xfrm>
            <a:off x="4914979" y="3312773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B853B15-B5F3-4927-9CE7-A1757F9EE80E}"/>
              </a:ext>
            </a:extLst>
          </p:cNvPr>
          <p:cNvSpPr/>
          <p:nvPr/>
        </p:nvSpPr>
        <p:spPr>
          <a:xfrm>
            <a:off x="5830616" y="5632065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25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94F3B8C-96A9-4314-9168-5A087039C228}"/>
              </a:ext>
            </a:extLst>
          </p:cNvPr>
          <p:cNvCxnSpPr>
            <a:cxnSpLocks/>
            <a:stCxn id="109" idx="1"/>
            <a:endCxn id="103" idx="3"/>
          </p:cNvCxnSpPr>
          <p:nvPr/>
        </p:nvCxnSpPr>
        <p:spPr>
          <a:xfrm flipV="1">
            <a:off x="5925057" y="5479039"/>
            <a:ext cx="264598" cy="24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3C5989A-E0A9-42F3-88A9-3472A7F603AC}"/>
              </a:ext>
            </a:extLst>
          </p:cNvPr>
          <p:cNvCxnSpPr>
            <a:cxnSpLocks/>
            <a:stCxn id="122" idx="3"/>
            <a:endCxn id="123" idx="7"/>
          </p:cNvCxnSpPr>
          <p:nvPr/>
        </p:nvCxnSpPr>
        <p:spPr>
          <a:xfrm flipH="1">
            <a:off x="8310732" y="4247901"/>
            <a:ext cx="188882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6278478-5941-483B-8555-DE3491C4E80F}"/>
              </a:ext>
            </a:extLst>
          </p:cNvPr>
          <p:cNvCxnSpPr>
            <a:cxnSpLocks/>
            <a:stCxn id="121" idx="1"/>
            <a:endCxn id="122" idx="5"/>
          </p:cNvCxnSpPr>
          <p:nvPr/>
        </p:nvCxnSpPr>
        <p:spPr>
          <a:xfrm flipH="1" flipV="1">
            <a:off x="8955614" y="4247901"/>
            <a:ext cx="197124" cy="21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760F40EA-3BE2-447B-BCBB-9F5CB6601DFD}"/>
              </a:ext>
            </a:extLst>
          </p:cNvPr>
          <p:cNvSpPr/>
          <p:nvPr/>
        </p:nvSpPr>
        <p:spPr>
          <a:xfrm>
            <a:off x="9058297" y="4370922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25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DCE0FB0-77AB-4526-8511-A49C8CF67DF6}"/>
              </a:ext>
            </a:extLst>
          </p:cNvPr>
          <p:cNvSpPr/>
          <p:nvPr/>
        </p:nvSpPr>
        <p:spPr>
          <a:xfrm>
            <a:off x="8405173" y="3714775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8C148A-3FE5-4C9A-A01A-F532DDE933AD}"/>
              </a:ext>
            </a:extLst>
          </p:cNvPr>
          <p:cNvSpPr/>
          <p:nvPr/>
        </p:nvSpPr>
        <p:spPr>
          <a:xfrm>
            <a:off x="7760291" y="4370922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D880C56-7F8E-40DC-B076-A6F05E1CB64A}"/>
              </a:ext>
            </a:extLst>
          </p:cNvPr>
          <p:cNvSpPr/>
          <p:nvPr/>
        </p:nvSpPr>
        <p:spPr>
          <a:xfrm>
            <a:off x="8330742" y="5153172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15A8B8-B8AC-419B-8C88-69BE094E029C}"/>
              </a:ext>
            </a:extLst>
          </p:cNvPr>
          <p:cNvCxnSpPr>
            <a:cxnSpLocks/>
            <a:stCxn id="124" idx="1"/>
            <a:endCxn id="123" idx="5"/>
          </p:cNvCxnSpPr>
          <p:nvPr/>
        </p:nvCxnSpPr>
        <p:spPr>
          <a:xfrm flipH="1" flipV="1">
            <a:off x="8310732" y="4904048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E9D6780-5802-4BAB-A385-C4FB052EA5BE}"/>
              </a:ext>
            </a:extLst>
          </p:cNvPr>
          <p:cNvSpPr/>
          <p:nvPr/>
        </p:nvSpPr>
        <p:spPr>
          <a:xfrm>
            <a:off x="7182672" y="5153172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A615F48-A066-4C4D-A2DB-32CB9EE68B50}"/>
              </a:ext>
            </a:extLst>
          </p:cNvPr>
          <p:cNvCxnSpPr>
            <a:cxnSpLocks/>
            <a:stCxn id="123" idx="3"/>
            <a:endCxn id="126" idx="7"/>
          </p:cNvCxnSpPr>
          <p:nvPr/>
        </p:nvCxnSpPr>
        <p:spPr>
          <a:xfrm flipH="1">
            <a:off x="7733113" y="4904048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C06DFB59-736B-4C52-B0D0-D9CE61554B01}"/>
              </a:ext>
            </a:extLst>
          </p:cNvPr>
          <p:cNvSpPr/>
          <p:nvPr/>
        </p:nvSpPr>
        <p:spPr>
          <a:xfrm>
            <a:off x="7760291" y="5868099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BDFF081-085D-4735-A9A3-6B6E9564F06C}"/>
              </a:ext>
            </a:extLst>
          </p:cNvPr>
          <p:cNvCxnSpPr>
            <a:cxnSpLocks/>
            <a:stCxn id="128" idx="7"/>
            <a:endCxn id="124" idx="3"/>
          </p:cNvCxnSpPr>
          <p:nvPr/>
        </p:nvCxnSpPr>
        <p:spPr>
          <a:xfrm flipV="1">
            <a:off x="8310732" y="5686298"/>
            <a:ext cx="114451" cy="27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4FE983DD-6278-4864-BD7E-52F26554159B}"/>
              </a:ext>
            </a:extLst>
          </p:cNvPr>
          <p:cNvSpPr/>
          <p:nvPr/>
        </p:nvSpPr>
        <p:spPr>
          <a:xfrm>
            <a:off x="8727614" y="6067380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37E3163-144D-47AB-8D6E-61ADE25AEB20}"/>
              </a:ext>
            </a:extLst>
          </p:cNvPr>
          <p:cNvCxnSpPr>
            <a:cxnSpLocks/>
            <a:stCxn id="132" idx="1"/>
            <a:endCxn id="121" idx="5"/>
          </p:cNvCxnSpPr>
          <p:nvPr/>
        </p:nvCxnSpPr>
        <p:spPr>
          <a:xfrm flipH="1" flipV="1">
            <a:off x="9608738" y="4904048"/>
            <a:ext cx="416237" cy="30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FD83EA5D-5F53-442D-A2E6-5B9C5D82AF6C}"/>
              </a:ext>
            </a:extLst>
          </p:cNvPr>
          <p:cNvSpPr/>
          <p:nvPr/>
        </p:nvSpPr>
        <p:spPr>
          <a:xfrm>
            <a:off x="9930534" y="5118539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40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03F84DD-676D-461B-AFEB-89EB810295E5}"/>
              </a:ext>
            </a:extLst>
          </p:cNvPr>
          <p:cNvSpPr/>
          <p:nvPr/>
        </p:nvSpPr>
        <p:spPr>
          <a:xfrm>
            <a:off x="9032904" y="5118539"/>
            <a:ext cx="644882" cy="626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A1FAE33-8CF7-4E15-A3BB-0F8F23BD1323}"/>
              </a:ext>
            </a:extLst>
          </p:cNvPr>
          <p:cNvCxnSpPr>
            <a:cxnSpLocks/>
            <a:stCxn id="133" idx="1"/>
            <a:endCxn id="121" idx="3"/>
          </p:cNvCxnSpPr>
          <p:nvPr/>
        </p:nvCxnSpPr>
        <p:spPr>
          <a:xfrm flipV="1">
            <a:off x="9127345" y="4904048"/>
            <a:ext cx="25393" cy="30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AF9F7E5-7FE6-4C16-971A-74C3DA37B9F5}"/>
              </a:ext>
            </a:extLst>
          </p:cNvPr>
          <p:cNvCxnSpPr>
            <a:cxnSpLocks/>
            <a:stCxn id="130" idx="0"/>
            <a:endCxn id="124" idx="5"/>
          </p:cNvCxnSpPr>
          <p:nvPr/>
        </p:nvCxnSpPr>
        <p:spPr>
          <a:xfrm flipH="1" flipV="1">
            <a:off x="8881183" y="5686298"/>
            <a:ext cx="168872" cy="38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5E6BEC-4C95-49D4-A5CF-564EA1081414}"/>
              </a:ext>
            </a:extLst>
          </p:cNvPr>
          <p:cNvCxnSpPr>
            <a:cxnSpLocks/>
            <a:stCxn id="101" idx="0"/>
            <a:endCxn id="95" idx="5"/>
          </p:cNvCxnSpPr>
          <p:nvPr/>
        </p:nvCxnSpPr>
        <p:spPr>
          <a:xfrm flipH="1" flipV="1">
            <a:off x="5299467" y="5635316"/>
            <a:ext cx="168872" cy="38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C1EECDA-8B33-4E79-A8CD-88D0E044BC12}"/>
              </a:ext>
            </a:extLst>
          </p:cNvPr>
          <p:cNvCxnSpPr>
            <a:cxnSpLocks/>
            <a:stCxn id="79" idx="0"/>
            <a:endCxn id="73" idx="5"/>
          </p:cNvCxnSpPr>
          <p:nvPr/>
        </p:nvCxnSpPr>
        <p:spPr>
          <a:xfrm flipH="1" flipV="1">
            <a:off x="1882079" y="5733490"/>
            <a:ext cx="168872" cy="38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8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15A8A-FF70-4B60-BE98-A70D5CD5869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760786" y="1058403"/>
            <a:ext cx="460493" cy="24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3266E8-BA15-46BD-B46B-9207E9CF0669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2677279" y="1058403"/>
            <a:ext cx="1233777" cy="28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37675A6-0358-4439-9F21-5FA7226E2350}"/>
              </a:ext>
            </a:extLst>
          </p:cNvPr>
          <p:cNvSpPr/>
          <p:nvPr/>
        </p:nvSpPr>
        <p:spPr>
          <a:xfrm>
            <a:off x="3816615" y="1249221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727977-A528-42C7-A1CC-25FBB1BFB97E}"/>
              </a:ext>
            </a:extLst>
          </p:cNvPr>
          <p:cNvSpPr/>
          <p:nvPr/>
        </p:nvSpPr>
        <p:spPr>
          <a:xfrm>
            <a:off x="2126838" y="525277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9439DC-347E-4B34-A41F-8AD807C63549}"/>
              </a:ext>
            </a:extLst>
          </p:cNvPr>
          <p:cNvSpPr/>
          <p:nvPr/>
        </p:nvSpPr>
        <p:spPr>
          <a:xfrm>
            <a:off x="1210345" y="1214588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B4DF7-BDD8-4EF7-938B-CBF0338E5C2E}"/>
              </a:ext>
            </a:extLst>
          </p:cNvPr>
          <p:cNvSpPr/>
          <p:nvPr/>
        </p:nvSpPr>
        <p:spPr>
          <a:xfrm>
            <a:off x="1780796" y="1996838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53F955-42F8-433D-ACA9-39487DB0885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1760786" y="1747714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F4C41E-F225-40A0-997D-26EB8F7EEF3C}"/>
              </a:ext>
            </a:extLst>
          </p:cNvPr>
          <p:cNvSpPr/>
          <p:nvPr/>
        </p:nvSpPr>
        <p:spPr>
          <a:xfrm>
            <a:off x="632726" y="1996838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68E115-0E9F-40AA-8CC2-6B2F48B07872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1183167" y="1747714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45AB987-42C0-4669-8541-80EEF5159855}"/>
              </a:ext>
            </a:extLst>
          </p:cNvPr>
          <p:cNvSpPr/>
          <p:nvPr/>
        </p:nvSpPr>
        <p:spPr>
          <a:xfrm>
            <a:off x="1210345" y="2711765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1AF69-F67A-419F-928C-C5E823A9CC56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1760786" y="2529964"/>
            <a:ext cx="114451" cy="27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97C86F0-C52D-439C-8C17-8A25EC2B1F79}"/>
              </a:ext>
            </a:extLst>
          </p:cNvPr>
          <p:cNvSpPr/>
          <p:nvPr/>
        </p:nvSpPr>
        <p:spPr>
          <a:xfrm>
            <a:off x="2298306" y="2804404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12C5C-96D9-4367-B4A1-5A28C99D03EB}"/>
              </a:ext>
            </a:extLst>
          </p:cNvPr>
          <p:cNvCxnSpPr>
            <a:cxnSpLocks/>
            <a:stCxn id="15" idx="1"/>
            <a:endCxn id="4" idx="5"/>
          </p:cNvCxnSpPr>
          <p:nvPr/>
        </p:nvCxnSpPr>
        <p:spPr>
          <a:xfrm flipH="1" flipV="1">
            <a:off x="4367056" y="1782347"/>
            <a:ext cx="188882" cy="2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4500A54-2AA6-4DA1-BD23-ADB586E92B0D}"/>
              </a:ext>
            </a:extLst>
          </p:cNvPr>
          <p:cNvSpPr/>
          <p:nvPr/>
        </p:nvSpPr>
        <p:spPr>
          <a:xfrm>
            <a:off x="4461497" y="1918011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D2E26F-D03C-4519-A302-D16E7D1FE0D8}"/>
              </a:ext>
            </a:extLst>
          </p:cNvPr>
          <p:cNvSpPr/>
          <p:nvPr/>
        </p:nvSpPr>
        <p:spPr>
          <a:xfrm>
            <a:off x="3400378" y="1873817"/>
            <a:ext cx="644882" cy="62645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1AC82D-853C-434F-8FB5-E75733DFF4C6}"/>
              </a:ext>
            </a:extLst>
          </p:cNvPr>
          <p:cNvCxnSpPr>
            <a:cxnSpLocks/>
            <a:stCxn id="16" idx="0"/>
            <a:endCxn id="4" idx="3"/>
          </p:cNvCxnSpPr>
          <p:nvPr/>
        </p:nvCxnSpPr>
        <p:spPr>
          <a:xfrm flipV="1">
            <a:off x="3722819" y="1782347"/>
            <a:ext cx="188237" cy="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2AE13-FA39-4D45-922E-7E2DB25C52D1}"/>
              </a:ext>
            </a:extLst>
          </p:cNvPr>
          <p:cNvSpPr/>
          <p:nvPr/>
        </p:nvSpPr>
        <p:spPr>
          <a:xfrm>
            <a:off x="2221279" y="155172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D8A2E0-4092-48CD-B2E5-C1869D230293}"/>
              </a:ext>
            </a:extLst>
          </p:cNvPr>
          <p:cNvSpPr/>
          <p:nvPr/>
        </p:nvSpPr>
        <p:spPr>
          <a:xfrm>
            <a:off x="2866313" y="2370013"/>
            <a:ext cx="644882" cy="626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29B272-94AF-4CA6-906D-5904BB511FDB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2331237" y="2529964"/>
            <a:ext cx="61510" cy="36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618B40-8358-4693-9284-8DB4596BE636}"/>
              </a:ext>
            </a:extLst>
          </p:cNvPr>
          <p:cNvCxnSpPr>
            <a:cxnSpLocks/>
            <a:stCxn id="23" idx="7"/>
            <a:endCxn id="16" idx="3"/>
          </p:cNvCxnSpPr>
          <p:nvPr/>
        </p:nvCxnSpPr>
        <p:spPr>
          <a:xfrm flipV="1">
            <a:off x="3416754" y="2408528"/>
            <a:ext cx="78065" cy="5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128A2-5A12-44C5-814A-08B9DA352E4E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7443129" y="2763435"/>
            <a:ext cx="460493" cy="24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4E06EA-C3EE-45FC-9251-63AD89D39F5C}"/>
              </a:ext>
            </a:extLst>
          </p:cNvPr>
          <p:cNvCxnSpPr>
            <a:cxnSpLocks/>
            <a:stCxn id="37" idx="1"/>
            <a:endCxn id="38" idx="5"/>
          </p:cNvCxnSpPr>
          <p:nvPr/>
        </p:nvCxnSpPr>
        <p:spPr>
          <a:xfrm flipH="1" flipV="1">
            <a:off x="8359622" y="2763435"/>
            <a:ext cx="1233777" cy="28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ABE8382-1086-49CF-9707-4BBBD65C6B9C}"/>
              </a:ext>
            </a:extLst>
          </p:cNvPr>
          <p:cNvSpPr/>
          <p:nvPr/>
        </p:nvSpPr>
        <p:spPr>
          <a:xfrm>
            <a:off x="9498958" y="2954253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A4734E-98BB-4E06-9FF6-2B3059F0D8F9}"/>
              </a:ext>
            </a:extLst>
          </p:cNvPr>
          <p:cNvSpPr/>
          <p:nvPr/>
        </p:nvSpPr>
        <p:spPr>
          <a:xfrm>
            <a:off x="7809181" y="2230309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68DD12-7AAB-45FB-894E-D2A841076A97}"/>
              </a:ext>
            </a:extLst>
          </p:cNvPr>
          <p:cNvSpPr/>
          <p:nvPr/>
        </p:nvSpPr>
        <p:spPr>
          <a:xfrm>
            <a:off x="6892688" y="2919620"/>
            <a:ext cx="644882" cy="6245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906491-0263-4F30-98B3-ED5F2A07A6F0}"/>
              </a:ext>
            </a:extLst>
          </p:cNvPr>
          <p:cNvSpPr/>
          <p:nvPr/>
        </p:nvSpPr>
        <p:spPr>
          <a:xfrm>
            <a:off x="7463139" y="3701870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EAC74A-74EC-4F54-95C6-0BE59B1ADA0B}"/>
              </a:ext>
            </a:extLst>
          </p:cNvPr>
          <p:cNvCxnSpPr>
            <a:cxnSpLocks/>
            <a:stCxn id="40" idx="1"/>
            <a:endCxn id="39" idx="5"/>
          </p:cNvCxnSpPr>
          <p:nvPr/>
        </p:nvCxnSpPr>
        <p:spPr>
          <a:xfrm flipH="1" flipV="1">
            <a:off x="7443129" y="3452746"/>
            <a:ext cx="114451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EBBC27-755F-4CEC-9A5F-968EB9094443}"/>
              </a:ext>
            </a:extLst>
          </p:cNvPr>
          <p:cNvSpPr/>
          <p:nvPr/>
        </p:nvSpPr>
        <p:spPr>
          <a:xfrm>
            <a:off x="6315069" y="3701870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40D99A-1218-45BA-AE01-441DFEA323F5}"/>
              </a:ext>
            </a:extLst>
          </p:cNvPr>
          <p:cNvCxnSpPr>
            <a:cxnSpLocks/>
            <a:stCxn id="39" idx="3"/>
            <a:endCxn id="42" idx="7"/>
          </p:cNvCxnSpPr>
          <p:nvPr/>
        </p:nvCxnSpPr>
        <p:spPr>
          <a:xfrm flipH="1">
            <a:off x="6865510" y="3452746"/>
            <a:ext cx="121619" cy="34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FA513C7-0FEC-49E6-B8E3-981944D1D308}"/>
              </a:ext>
            </a:extLst>
          </p:cNvPr>
          <p:cNvSpPr/>
          <p:nvPr/>
        </p:nvSpPr>
        <p:spPr>
          <a:xfrm>
            <a:off x="6892688" y="4416797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9DC2A1-7FD6-4F2F-8AFE-C583C2E8D810}"/>
              </a:ext>
            </a:extLst>
          </p:cNvPr>
          <p:cNvCxnSpPr>
            <a:cxnSpLocks/>
            <a:stCxn id="44" idx="7"/>
            <a:endCxn id="40" idx="3"/>
          </p:cNvCxnSpPr>
          <p:nvPr/>
        </p:nvCxnSpPr>
        <p:spPr>
          <a:xfrm flipV="1">
            <a:off x="7443129" y="4234996"/>
            <a:ext cx="114451" cy="27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370BBB7-62B1-4404-98C2-B7E1F74422A0}"/>
              </a:ext>
            </a:extLst>
          </p:cNvPr>
          <p:cNvSpPr/>
          <p:nvPr/>
        </p:nvSpPr>
        <p:spPr>
          <a:xfrm>
            <a:off x="7980649" y="4509436"/>
            <a:ext cx="644882" cy="624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4996B9-93C1-46A2-8A83-536923C59D4A}"/>
              </a:ext>
            </a:extLst>
          </p:cNvPr>
          <p:cNvCxnSpPr>
            <a:cxnSpLocks/>
            <a:stCxn id="48" idx="1"/>
            <a:endCxn id="37" idx="5"/>
          </p:cNvCxnSpPr>
          <p:nvPr/>
        </p:nvCxnSpPr>
        <p:spPr>
          <a:xfrm flipH="1" flipV="1">
            <a:off x="10049399" y="3487379"/>
            <a:ext cx="188882" cy="2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01A5FD0-FA6F-4DE3-BD16-515FA8BAACDA}"/>
              </a:ext>
            </a:extLst>
          </p:cNvPr>
          <p:cNvSpPr/>
          <p:nvPr/>
        </p:nvSpPr>
        <p:spPr>
          <a:xfrm>
            <a:off x="10143840" y="3623043"/>
            <a:ext cx="644882" cy="624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F92CC9-D19D-4743-80AC-518A91FF6255}"/>
              </a:ext>
            </a:extLst>
          </p:cNvPr>
          <p:cNvSpPr/>
          <p:nvPr/>
        </p:nvSpPr>
        <p:spPr>
          <a:xfrm>
            <a:off x="9082721" y="3578849"/>
            <a:ext cx="644882" cy="62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5B4245-00A0-40FE-9B0C-9BF465FE3034}"/>
              </a:ext>
            </a:extLst>
          </p:cNvPr>
          <p:cNvCxnSpPr>
            <a:cxnSpLocks/>
            <a:stCxn id="49" idx="0"/>
            <a:endCxn id="37" idx="3"/>
          </p:cNvCxnSpPr>
          <p:nvPr/>
        </p:nvCxnSpPr>
        <p:spPr>
          <a:xfrm flipV="1">
            <a:off x="9405162" y="3487379"/>
            <a:ext cx="188237" cy="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35223D6-6B33-4D56-B198-BCC93BBC1001}"/>
              </a:ext>
            </a:extLst>
          </p:cNvPr>
          <p:cNvSpPr/>
          <p:nvPr/>
        </p:nvSpPr>
        <p:spPr>
          <a:xfrm>
            <a:off x="8548656" y="4075045"/>
            <a:ext cx="644882" cy="626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4B8921-CABA-403D-B006-5C8255593470}"/>
              </a:ext>
            </a:extLst>
          </p:cNvPr>
          <p:cNvCxnSpPr>
            <a:cxnSpLocks/>
            <a:stCxn id="46" idx="1"/>
            <a:endCxn id="40" idx="5"/>
          </p:cNvCxnSpPr>
          <p:nvPr/>
        </p:nvCxnSpPr>
        <p:spPr>
          <a:xfrm flipH="1" flipV="1">
            <a:off x="8013580" y="4234996"/>
            <a:ext cx="61510" cy="36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A52A2E-3346-4395-96E4-1A891329515D}"/>
              </a:ext>
            </a:extLst>
          </p:cNvPr>
          <p:cNvCxnSpPr>
            <a:cxnSpLocks/>
            <a:stCxn id="51" idx="7"/>
            <a:endCxn id="49" idx="3"/>
          </p:cNvCxnSpPr>
          <p:nvPr/>
        </p:nvCxnSpPr>
        <p:spPr>
          <a:xfrm flipV="1">
            <a:off x="9099097" y="4113560"/>
            <a:ext cx="78065" cy="5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4EE96B5-51E2-4D45-A37B-807913E41E27}"/>
              </a:ext>
            </a:extLst>
          </p:cNvPr>
          <p:cNvSpPr/>
          <p:nvPr/>
        </p:nvSpPr>
        <p:spPr>
          <a:xfrm>
            <a:off x="7809181" y="1777549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4230418655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172</Words>
  <Application>Microsoft Office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1_Facet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Rodriguez</dc:creator>
  <cp:lastModifiedBy>Mario Rodriguez</cp:lastModifiedBy>
  <cp:revision>1</cp:revision>
  <dcterms:created xsi:type="dcterms:W3CDTF">2021-11-29T22:05:26Z</dcterms:created>
  <dcterms:modified xsi:type="dcterms:W3CDTF">2021-11-30T07:28:12Z</dcterms:modified>
</cp:coreProperties>
</file>