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56E1303D-3008-4688-A864-876040989A36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901E1C-1368-4B68-B619-7CB8835601EB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E2E1287-13CB-4687-8453-2832B798233C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F488AC68-5391-4DF4-8A7B-657E7013BB5B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159F8575-C57C-4F0F-9008-DE21B24475D2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50D035A-138B-4246-A623-B85E3FD00D6F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93D5AC19-126A-44C0-BBB3-1753578A76FF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B2F63729-4098-4903-9E4B-27793032DD0D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9DCF75ED-E935-4D92-90A3-964F7E3799FE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D27E887-6021-4CE5-A3E4-F41B4AD4FBD7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8B937F-C438-49F4-86C3-F7B23AA8C261}"/>
                </a:ext>
              </a:extLst>
            </p:cNvPr>
            <p:cNvSpPr/>
            <p:nvPr/>
          </p:nvSpPr>
          <p:spPr>
            <a:xfrm rot="10800000">
              <a:off x="0" y="0"/>
              <a:ext cx="842433" cy="5666318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B0A3ABA-2D4E-4679-8A44-F6C3F5CF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0019C-E795-45B6-958E-023715746423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ADEDEC1-DD9C-4F7D-B7A8-EEEA119A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1AF4219-2E8C-4FEC-9D95-7DC90DAD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A3028-C329-4FE9-8E7A-AB46B9547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F4A0-95CC-45A3-858C-7A295F2A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0B668-A6C6-473F-A5F0-5D6E41FF4228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0CEB-83D2-4ABA-8375-DEC719E0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02EA-C2F2-4DAF-A091-20CC6384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627E4-741D-4F27-91E8-1ADF028EC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5E82BD-EEBD-44BE-992C-FD18873DC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7033D-49B9-4A48-9A88-F5F42472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56322C-9A31-44C0-A671-2FE0FC5FB0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7D28-B871-4982-9D8E-8420A27BD53D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E8A1E0-BDB1-4FEF-A951-4CC0C969E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1543C5-899F-467C-8E7E-AC22928CD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47A78-F243-40A1-8FA5-E54790C6E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D1B7-1F4B-4CCA-B693-CE3B374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A954-04CF-45C0-9BF8-0B8C51D61EA3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8EF0-8AD2-4035-AF2A-FC036C6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E7D7-993C-4AEC-90E8-A42B3B9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B11E-3DE6-4FB9-8F69-7FBE517E3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5F6BF9-D06C-4DA9-AB19-89A92D958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67" y="789518"/>
            <a:ext cx="609600" cy="58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2A3A1-22E9-4B5F-BB09-54484576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117" y="2887133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3AA5DA-5FAB-4F79-88E9-154A52E5E4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2999-B108-44BB-B270-0F951888770F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2E4368-C194-4517-97AA-13E0AD6372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CF5C03-2E70-4E17-817B-8C0A6176C1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56FD-D9EA-4C18-B8F0-E28AF93E8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B46683-4A2D-4026-A8CB-B215BD406A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F16D-875A-405B-9D5D-9F99D321A043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2D2E9B-4D67-42E1-A4DE-38DD3779A2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F9DB73-ECBE-4240-AFA7-CA07487907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AAD4-F446-4B58-A07F-92B47E222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5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D045-76BB-4815-B501-607656C6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EF94-1840-48AE-BC14-F191440C995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ED46-C3BB-4255-8808-D40D9560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CE31-F565-4277-8A3D-AED43E0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0E66C-3231-4F5C-9B1B-7ED911D9F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7323-4DC1-4E5B-9437-F07AA1E0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FCC0D-8C2D-4EA0-8D3F-D63E769ECCE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1162-6D8F-443D-BBA7-305AF1B6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D61A-67A3-492F-9CDD-9CA53C70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E2F4F-6476-43FF-96CC-B6AEEBF2B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C0D47-AA4F-40C7-961E-E95D2DFE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65B7-C391-4BD7-80AB-9C835496AAFC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E3F0-42D6-49B2-A68E-4DE84EB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E7DB-7229-4C3D-B9D3-D8A46117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CB630-5A6E-46E8-8B4D-2ED84EA38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3013-02D6-4DD3-A036-4E4E49FA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F5212-D239-4957-8C65-703554A9218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C2FB-03A5-4D54-B94B-6FF53B4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AF30-01AB-4AD6-90DE-F845446B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43F82-BDB3-4663-8729-175CBAFBC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F4BFC3-1C9A-4A6C-B5E5-E41658D8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72D46-4DC9-4A00-A2D1-7869076DF06D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7BD13-1969-4C0C-8593-57649436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8D63E9-5762-42E5-A102-54E1DFA7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80E6-6E5B-4980-A70D-C6AC11B97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613313-9903-4A83-B75F-961EF6A3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53980-8FEA-453A-B513-D57ED852C3F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79B5CD-71C9-4B54-BD07-CEEA7664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59CB50-AB82-46DD-8AA2-28C2AEEE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57A2F-FA6F-496B-9D2D-0B0755708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DE31DD-8FF6-4068-B94F-4971C6F6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84C8-B709-46A1-9FEB-94CB85451CC9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1371EC-5984-4A58-B45E-407D8D65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987DFB-E929-45FD-9E2E-E571F63E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4EAE8-968D-4EA5-B156-310D9ABCA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0FB681-E195-4A70-9304-AB02C92D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78F46-1C3B-43BB-B906-839C47B401B4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0EE50D-EDC1-4F56-8497-FE07ADD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0B38F5-80D7-4A3C-9AE9-62E43FD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7C771-373E-4F2E-B349-B6B9E92A4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67D99B-F7AB-4D58-9A10-82FF0DA0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A1E39-6B23-425E-89D3-5A4253AE9BC9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0C479-01CB-4995-91CD-96117E4F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B68F4D-B5E4-4450-B089-1FBBEEC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0D26F-76B2-4964-90BB-8FF98FC2E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/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6912CC-E29D-4D35-B598-5FEED91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284A-8BB6-42DF-BD6E-36B0FFEAF742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090F61-C3F2-4AFD-807A-61F986A1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B23206-E0F0-4B0C-B735-77685C78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39E16-F510-4FAE-91DA-0E383F62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>
            <a:extLst>
              <a:ext uri="{FF2B5EF4-FFF2-40B4-BE49-F238E27FC236}">
                <a16:creationId xmlns:a16="http://schemas.microsoft.com/office/drawing/2014/main" id="{E020830C-BDCD-4322-9876-EB5E09B4E35E}"/>
              </a:ext>
            </a:extLst>
          </p:cNvPr>
          <p:cNvGrpSpPr>
            <a:grpSpLocks/>
          </p:cNvGrpSpPr>
          <p:nvPr/>
        </p:nvGrpSpPr>
        <p:grpSpPr bwMode="auto"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DC2FC8-78D7-417A-A291-0EDAECB7EA9A}"/>
                </a:ext>
              </a:extLst>
            </p:cNvPr>
            <p:cNvCxnSpPr/>
            <p:nvPr/>
          </p:nvCxnSpPr>
          <p:spPr>
            <a:xfrm>
              <a:off x="9370484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44B4BB-D0C8-4545-8C86-DBE924E8BCFA}"/>
                </a:ext>
              </a:extLst>
            </p:cNvPr>
            <p:cNvCxnSpPr/>
            <p:nvPr/>
          </p:nvCxnSpPr>
          <p:spPr>
            <a:xfrm flipH="1">
              <a:off x="7425267" y="3680884"/>
              <a:ext cx="4764617" cy="317711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BDD7860C-1532-405C-9A62-4AD7F241F0C8}"/>
                </a:ext>
              </a:extLst>
            </p:cNvPr>
            <p:cNvSpPr/>
            <p:nvPr/>
          </p:nvSpPr>
          <p:spPr>
            <a:xfrm>
              <a:off x="9182100" y="-8467"/>
              <a:ext cx="3007784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4669C9B-2E56-4E02-874E-65BEB6062EF4}"/>
                </a:ext>
              </a:extLst>
            </p:cNvPr>
            <p:cNvSpPr/>
            <p:nvPr/>
          </p:nvSpPr>
          <p:spPr>
            <a:xfrm>
              <a:off x="9603317" y="-8467"/>
              <a:ext cx="2588683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63C10023-250B-4014-8478-F0A47D3C5D45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472F70AA-8F88-4165-9534-6FA41EFCC7E6}"/>
                </a:ext>
              </a:extLst>
            </p:cNvPr>
            <p:cNvSpPr/>
            <p:nvPr/>
          </p:nvSpPr>
          <p:spPr>
            <a:xfrm>
              <a:off x="9334500" y="-8467"/>
              <a:ext cx="2855384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63A402-62C2-4BB9-96BF-202EB1382898}"/>
                </a:ext>
              </a:extLst>
            </p:cNvPr>
            <p:cNvSpPr/>
            <p:nvPr/>
          </p:nvSpPr>
          <p:spPr>
            <a:xfrm>
              <a:off x="10898717" y="-8467"/>
              <a:ext cx="1289049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937BA107-25D9-464A-8716-63F36A0E9980}"/>
                </a:ext>
              </a:extLst>
            </p:cNvPr>
            <p:cNvSpPr/>
            <p:nvPr/>
          </p:nvSpPr>
          <p:spPr>
            <a:xfrm>
              <a:off x="10938933" y="-8467"/>
              <a:ext cx="124883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CAFF09-1F5C-4B77-A16A-AAC7C9FAEAC1}"/>
                </a:ext>
              </a:extLst>
            </p:cNvPr>
            <p:cNvSpPr/>
            <p:nvPr/>
          </p:nvSpPr>
          <p:spPr>
            <a:xfrm>
              <a:off x="10371667" y="3589867"/>
              <a:ext cx="181821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0111409-B5EC-48E9-82AC-9DB4F05EB30D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71651426-10DF-4E92-B10D-5CB3790D3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609600"/>
            <a:ext cx="859578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2FB43282-ED83-4C55-A6B3-DEC2949E7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333" y="2161118"/>
            <a:ext cx="8595784" cy="387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8B9D-BD90-4B45-A087-A8CC4AB8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134" y="6040967"/>
            <a:ext cx="9122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5FF13A-CFDB-4A91-9B05-DBE8C123B6DD}" type="datetimeFigureOut">
              <a:rPr lang="en-US"/>
              <a:pPr>
                <a:defRPr/>
              </a:pPr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043A-7102-4FF4-B55E-AAAF8839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040967"/>
            <a:ext cx="6297084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9EE9-B0ED-4DDE-98CD-B6E920E0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1551" y="6040967"/>
            <a:ext cx="681567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FB447FA-2A75-4551-B188-C46A14FA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33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33" kern="1200">
          <a:solidFill>
            <a:srgbClr val="FFFFFF"/>
          </a:solidFill>
          <a:latin typeface="+mn-lt"/>
          <a:ea typeface="+mn-ea"/>
          <a:cs typeface="+mn-cs"/>
        </a:defRPr>
      </a:lvl1pPr>
      <a:lvl2pPr marL="742932" indent="-28574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2971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33" kern="1200">
          <a:solidFill>
            <a:srgbClr val="FFFFFF"/>
          </a:solidFill>
          <a:latin typeface="+mn-lt"/>
          <a:ea typeface="+mn-ea"/>
          <a:cs typeface="+mn-cs"/>
        </a:defRPr>
      </a:lvl3pPr>
      <a:lvl4pPr marL="1600160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349" indent="-228594" algn="l" defTabSz="457189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EDB721-FA29-410C-9F0A-1B6AB7231C9F}"/>
              </a:ext>
            </a:extLst>
          </p:cNvPr>
          <p:cNvSpPr/>
          <p:nvPr/>
        </p:nvSpPr>
        <p:spPr>
          <a:xfrm>
            <a:off x="151986" y="564506"/>
            <a:ext cx="1211225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Complete a min-heap tree after adding or eliminating an element.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Show all intermediate steps, not just the final state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8, add 3, add 2, eliminate min, add 9, eliminate min, add 1, eliminate min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3727D8E1-FD49-4218-ABBB-AF0A893AC2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097" y="2472070"/>
            <a:ext cx="5111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907D8D6B-85C0-40C7-8714-CF53DAE433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468" y="3051508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48A1B515-E4EF-4BBB-9875-EB0EE269DAFE}"/>
              </a:ext>
            </a:extLst>
          </p:cNvPr>
          <p:cNvCxnSpPr>
            <a:cxnSpLocks noChangeShapeType="1"/>
            <a:stCxn id="6" idx="3"/>
            <a:endCxn id="4" idx="0"/>
          </p:cNvCxnSpPr>
          <p:nvPr/>
        </p:nvCxnSpPr>
        <p:spPr bwMode="auto">
          <a:xfrm flipH="1">
            <a:off x="3990643" y="2808621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9">
            <a:extLst>
              <a:ext uri="{FF2B5EF4-FFF2-40B4-BE49-F238E27FC236}">
                <a16:creationId xmlns:a16="http://schemas.microsoft.com/office/drawing/2014/main" id="{17A521BC-373E-4D90-92B9-26CC18F300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4630" y="2470483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2171E510-6843-474F-81A5-2F5AF1BA5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568" y="3056271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8" name="AutoShape 17">
            <a:extLst>
              <a:ext uri="{FF2B5EF4-FFF2-40B4-BE49-F238E27FC236}">
                <a16:creationId xmlns:a16="http://schemas.microsoft.com/office/drawing/2014/main" id="{7CF673A9-F2EA-4AD3-809D-88207A3A3C85}"/>
              </a:ext>
            </a:extLst>
          </p:cNvPr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4581193" y="2808621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25068-48D2-4738-9FC2-FC851F0AC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60697" y="3062620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713288AA-BA5E-475E-A2F8-24738BE237BC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 flipH="1">
            <a:off x="2117872" y="2819733"/>
            <a:ext cx="230188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9">
            <a:extLst>
              <a:ext uri="{FF2B5EF4-FFF2-40B4-BE49-F238E27FC236}">
                <a16:creationId xmlns:a16="http://schemas.microsoft.com/office/drawing/2014/main" id="{591754B2-02DC-4AE4-AC37-43E2F0693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672" y="2421270"/>
            <a:ext cx="5111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931CFE-5254-48B5-A86D-F19376AF3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4076" y="3113420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3D89EC14-D830-43C0-806E-0C974AA552A9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3131251" y="2870533"/>
            <a:ext cx="230188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9">
            <a:extLst>
              <a:ext uri="{FF2B5EF4-FFF2-40B4-BE49-F238E27FC236}">
                <a16:creationId xmlns:a16="http://schemas.microsoft.com/office/drawing/2014/main" id="{0490CD1F-682A-428F-B8EA-9FD08F7F4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2051" y="2472070"/>
            <a:ext cx="511175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88E3809-F5CC-45EF-AF45-12FCBBBB28B7}"/>
              </a:ext>
            </a:extLst>
          </p:cNvPr>
          <p:cNvSpPr/>
          <p:nvPr/>
        </p:nvSpPr>
        <p:spPr bwMode="auto">
          <a:xfrm rot="16586185">
            <a:off x="10957458" y="5470577"/>
            <a:ext cx="571500" cy="520700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AC08C40-FDAF-4C14-882A-352F93EBD52C}"/>
              </a:ext>
            </a:extLst>
          </p:cNvPr>
          <p:cNvSpPr/>
          <p:nvPr/>
        </p:nvSpPr>
        <p:spPr bwMode="auto">
          <a:xfrm rot="16586185" flipV="1">
            <a:off x="4502071" y="2578179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065D9CB-5211-462C-B0D4-D54C742F7220}"/>
              </a:ext>
            </a:extLst>
          </p:cNvPr>
          <p:cNvSpPr/>
          <p:nvPr/>
        </p:nvSpPr>
        <p:spPr bwMode="auto">
          <a:xfrm rot="16586185">
            <a:off x="1698848" y="2556207"/>
            <a:ext cx="571500" cy="520700"/>
          </a:xfrm>
          <a:prstGeom prst="arc">
            <a:avLst>
              <a:gd name="adj1" fmla="val 12037977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B9F4A66-C7B8-4CCE-80BC-9F2F9F6DC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5614" y="3057857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9" name="AutoShape 10">
            <a:extLst>
              <a:ext uri="{FF2B5EF4-FFF2-40B4-BE49-F238E27FC236}">
                <a16:creationId xmlns:a16="http://schemas.microsoft.com/office/drawing/2014/main" id="{F7776496-3CD6-4F50-9E90-3063E94871A4}"/>
              </a:ext>
            </a:extLst>
          </p:cNvPr>
          <p:cNvCxnSpPr>
            <a:cxnSpLocks noChangeShapeType="1"/>
            <a:stCxn id="20" idx="3"/>
            <a:endCxn id="18" idx="0"/>
          </p:cNvCxnSpPr>
          <p:nvPr/>
        </p:nvCxnSpPr>
        <p:spPr bwMode="auto">
          <a:xfrm flipH="1">
            <a:off x="5512789" y="2814970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9">
            <a:extLst>
              <a:ext uri="{FF2B5EF4-FFF2-40B4-BE49-F238E27FC236}">
                <a16:creationId xmlns:a16="http://schemas.microsoft.com/office/drawing/2014/main" id="{7F6605CB-6E04-48AB-B587-9991A8A9B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6776" y="2476832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3F6B3F2-8770-42AB-8D5A-6D945CC09E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5714" y="3062620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2" name="AutoShape 17">
            <a:extLst>
              <a:ext uri="{FF2B5EF4-FFF2-40B4-BE49-F238E27FC236}">
                <a16:creationId xmlns:a16="http://schemas.microsoft.com/office/drawing/2014/main" id="{E05A3350-1CDA-48FE-B612-F03CD6A6B516}"/>
              </a:ext>
            </a:extLst>
          </p:cNvPr>
          <p:cNvCxnSpPr>
            <a:cxnSpLocks noChangeShapeType="1"/>
            <a:stCxn id="20" idx="5"/>
            <a:endCxn id="21" idx="0"/>
          </p:cNvCxnSpPr>
          <p:nvPr/>
        </p:nvCxnSpPr>
        <p:spPr bwMode="auto">
          <a:xfrm>
            <a:off x="6103339" y="2814970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F36754A-6D3E-4963-A019-65FD3D7F0556}"/>
              </a:ext>
            </a:extLst>
          </p:cNvPr>
          <p:cNvSpPr/>
          <p:nvPr/>
        </p:nvSpPr>
        <p:spPr>
          <a:xfrm>
            <a:off x="816559" y="194298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81EB94-7DFA-4E27-B37F-3E27CA753DE6}"/>
              </a:ext>
            </a:extLst>
          </p:cNvPr>
          <p:cNvSpPr/>
          <p:nvPr/>
        </p:nvSpPr>
        <p:spPr>
          <a:xfrm>
            <a:off x="1907274" y="194681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A86818-F161-4D40-AFDB-5C41FC68B3CB}"/>
              </a:ext>
            </a:extLst>
          </p:cNvPr>
          <p:cNvSpPr/>
          <p:nvPr/>
        </p:nvSpPr>
        <p:spPr>
          <a:xfrm>
            <a:off x="4047176" y="194681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E0448F-C336-464C-905F-7B1ED09F1566}"/>
              </a:ext>
            </a:extLst>
          </p:cNvPr>
          <p:cNvSpPr/>
          <p:nvPr/>
        </p:nvSpPr>
        <p:spPr>
          <a:xfrm>
            <a:off x="6614146" y="1989541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eliminate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BA26311-8DE7-46E7-AFEB-A95A9011D6AE}"/>
              </a:ext>
            </a:extLst>
          </p:cNvPr>
          <p:cNvSpPr/>
          <p:nvPr/>
        </p:nvSpPr>
        <p:spPr>
          <a:xfrm>
            <a:off x="9644824" y="201451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EB5AB5-E97E-4FAF-87C7-0DFDF63991C4}"/>
              </a:ext>
            </a:extLst>
          </p:cNvPr>
          <p:cNvSpPr/>
          <p:nvPr/>
        </p:nvSpPr>
        <p:spPr>
          <a:xfrm>
            <a:off x="6334371" y="436758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Add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8F7EF5-911C-46AA-9D33-C6BC277ACBAE}"/>
              </a:ext>
            </a:extLst>
          </p:cNvPr>
          <p:cNvSpPr/>
          <p:nvPr/>
        </p:nvSpPr>
        <p:spPr>
          <a:xfrm>
            <a:off x="977821" y="4218787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eliminate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57C07-E141-4FE3-9DAA-1B4BCB447A4C}"/>
              </a:ext>
            </a:extLst>
          </p:cNvPr>
          <p:cNvSpPr/>
          <p:nvPr/>
        </p:nvSpPr>
        <p:spPr>
          <a:xfrm>
            <a:off x="9296808" y="4468212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50" charset="-127"/>
                <a:cs typeface="Arial" panose="020B0604020202020204" pitchFamily="34" charset="0"/>
              </a:rPr>
              <a:t>eliminate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3A3EAE-87AA-4FC5-A0E1-92870A681629}"/>
              </a:ext>
            </a:extLst>
          </p:cNvPr>
          <p:cNvSpPr txBox="1"/>
          <p:nvPr/>
        </p:nvSpPr>
        <p:spPr>
          <a:xfrm>
            <a:off x="293254" y="145474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Quiz 14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3B76DF-D52D-4814-8990-F07D36BD2135}"/>
              </a:ext>
            </a:extLst>
          </p:cNvPr>
          <p:cNvSpPr/>
          <p:nvPr/>
        </p:nvSpPr>
        <p:spPr>
          <a:xfrm>
            <a:off x="1728816" y="140774"/>
            <a:ext cx="215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Due: Friday, Dec. 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6AE29E-C58E-4507-9BC4-BE03A7E6B1AE}"/>
              </a:ext>
            </a:extLst>
          </p:cNvPr>
          <p:cNvSpPr/>
          <p:nvPr/>
        </p:nvSpPr>
        <p:spPr>
          <a:xfrm>
            <a:off x="177696" y="1182011"/>
            <a:ext cx="6261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Arial" panose="020B0604020202020204" pitchFamily="34" charset="0"/>
              </a:rPr>
              <a:t>Upload this slide or you may upload an image file of this slide.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DFE10BDA-F7D0-410B-A668-FEA689A17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7165" y="3014360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DF271080-3C0E-438B-BD7D-35F3B49CE444}"/>
              </a:ext>
            </a:extLst>
          </p:cNvPr>
          <p:cNvCxnSpPr>
            <a:cxnSpLocks noChangeShapeType="1"/>
            <a:stCxn id="36" idx="3"/>
            <a:endCxn id="34" idx="0"/>
          </p:cNvCxnSpPr>
          <p:nvPr/>
        </p:nvCxnSpPr>
        <p:spPr bwMode="auto">
          <a:xfrm flipH="1">
            <a:off x="7094340" y="2771473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>
            <a:extLst>
              <a:ext uri="{FF2B5EF4-FFF2-40B4-BE49-F238E27FC236}">
                <a16:creationId xmlns:a16="http://schemas.microsoft.com/office/drawing/2014/main" id="{5C4DE1EC-30FA-4B6D-A8BF-D34EC9C76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8327" y="2433335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8CBC5504-C1E2-497D-95AB-2EC822EFEE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808" y="3079284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41" name="AutoShape 10">
            <a:extLst>
              <a:ext uri="{FF2B5EF4-FFF2-40B4-BE49-F238E27FC236}">
                <a16:creationId xmlns:a16="http://schemas.microsoft.com/office/drawing/2014/main" id="{122E423C-2EC2-4341-ADD3-4AD257C52A41}"/>
              </a:ext>
            </a:extLst>
          </p:cNvPr>
          <p:cNvCxnSpPr>
            <a:cxnSpLocks noChangeShapeType="1"/>
            <a:stCxn id="42" idx="3"/>
            <a:endCxn id="40" idx="0"/>
          </p:cNvCxnSpPr>
          <p:nvPr/>
        </p:nvCxnSpPr>
        <p:spPr bwMode="auto">
          <a:xfrm flipH="1">
            <a:off x="9553983" y="2836397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9">
            <a:extLst>
              <a:ext uri="{FF2B5EF4-FFF2-40B4-BE49-F238E27FC236}">
                <a16:creationId xmlns:a16="http://schemas.microsoft.com/office/drawing/2014/main" id="{EA2B720C-CF86-4ACD-8D93-73E760663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7970" y="2498259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Oval 14">
            <a:extLst>
              <a:ext uri="{FF2B5EF4-FFF2-40B4-BE49-F238E27FC236}">
                <a16:creationId xmlns:a16="http://schemas.microsoft.com/office/drawing/2014/main" id="{F7859A00-501A-411F-8F0F-89AE53CF1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6908" y="3084047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44" name="AutoShape 17">
            <a:extLst>
              <a:ext uri="{FF2B5EF4-FFF2-40B4-BE49-F238E27FC236}">
                <a16:creationId xmlns:a16="http://schemas.microsoft.com/office/drawing/2014/main" id="{FBD79C58-25CF-4ACA-9F93-4CAC5A76517E}"/>
              </a:ext>
            </a:extLst>
          </p:cNvPr>
          <p:cNvCxnSpPr>
            <a:cxnSpLocks noChangeShapeType="1"/>
            <a:stCxn id="42" idx="5"/>
            <a:endCxn id="43" idx="0"/>
          </p:cNvCxnSpPr>
          <p:nvPr/>
        </p:nvCxnSpPr>
        <p:spPr bwMode="auto">
          <a:xfrm>
            <a:off x="10144533" y="2836397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9">
            <a:extLst>
              <a:ext uri="{FF2B5EF4-FFF2-40B4-BE49-F238E27FC236}">
                <a16:creationId xmlns:a16="http://schemas.microsoft.com/office/drawing/2014/main" id="{0A9253C9-52B8-4883-A8AA-564D5A638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684" y="2418095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54" name="Line 23">
            <a:extLst>
              <a:ext uri="{FF2B5EF4-FFF2-40B4-BE49-F238E27FC236}">
                <a16:creationId xmlns:a16="http://schemas.microsoft.com/office/drawing/2014/main" id="{D366E2BE-BA2F-403A-A878-460B41AEE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777" y="2148220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55" name="Line 24">
            <a:extLst>
              <a:ext uri="{FF2B5EF4-FFF2-40B4-BE49-F238E27FC236}">
                <a16:creationId xmlns:a16="http://schemas.microsoft.com/office/drawing/2014/main" id="{52809594-0C5C-401E-880E-FB9F908550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377" y="2148220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56" name="AutoShape 25">
            <a:extLst>
              <a:ext uri="{FF2B5EF4-FFF2-40B4-BE49-F238E27FC236}">
                <a16:creationId xmlns:a16="http://schemas.microsoft.com/office/drawing/2014/main" id="{6BBBB381-5931-4F2F-8789-09B39B51F4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2943" y="3322985"/>
            <a:ext cx="366334" cy="59132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7" name="Oval 8">
            <a:extLst>
              <a:ext uri="{FF2B5EF4-FFF2-40B4-BE49-F238E27FC236}">
                <a16:creationId xmlns:a16="http://schemas.microsoft.com/office/drawing/2014/main" id="{BD9D4117-F8B4-416A-969C-385D395D8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547" y="5443235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68" name="AutoShape 10">
            <a:extLst>
              <a:ext uri="{FF2B5EF4-FFF2-40B4-BE49-F238E27FC236}">
                <a16:creationId xmlns:a16="http://schemas.microsoft.com/office/drawing/2014/main" id="{81506EB2-F2DB-4CCC-874C-313E5D2D4C7C}"/>
              </a:ext>
            </a:extLst>
          </p:cNvPr>
          <p:cNvCxnSpPr>
            <a:cxnSpLocks noChangeShapeType="1"/>
            <a:stCxn id="69" idx="3"/>
            <a:endCxn id="67" idx="0"/>
          </p:cNvCxnSpPr>
          <p:nvPr/>
        </p:nvCxnSpPr>
        <p:spPr bwMode="auto">
          <a:xfrm flipH="1">
            <a:off x="1091722" y="5200348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Oval 9">
            <a:extLst>
              <a:ext uri="{FF2B5EF4-FFF2-40B4-BE49-F238E27FC236}">
                <a16:creationId xmlns:a16="http://schemas.microsoft.com/office/drawing/2014/main" id="{B46B9DAD-FD9D-4362-88FF-DB67C49AF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5709" y="4862210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70" name="Oval 14">
            <a:extLst>
              <a:ext uri="{FF2B5EF4-FFF2-40B4-BE49-F238E27FC236}">
                <a16:creationId xmlns:a16="http://schemas.microsoft.com/office/drawing/2014/main" id="{37D2C086-2E75-4119-BD8B-E5AA652F65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4647" y="5447998"/>
            <a:ext cx="514350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71" name="AutoShape 17">
            <a:extLst>
              <a:ext uri="{FF2B5EF4-FFF2-40B4-BE49-F238E27FC236}">
                <a16:creationId xmlns:a16="http://schemas.microsoft.com/office/drawing/2014/main" id="{C9C4DA3D-5B5A-4EA8-90A3-7E689EB6867E}"/>
              </a:ext>
            </a:extLst>
          </p:cNvPr>
          <p:cNvCxnSpPr>
            <a:cxnSpLocks noChangeShapeType="1"/>
            <a:stCxn id="69" idx="5"/>
            <a:endCxn id="70" idx="0"/>
          </p:cNvCxnSpPr>
          <p:nvPr/>
        </p:nvCxnSpPr>
        <p:spPr bwMode="auto">
          <a:xfrm>
            <a:off x="1682272" y="5200348"/>
            <a:ext cx="2095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9">
            <a:extLst>
              <a:ext uri="{FF2B5EF4-FFF2-40B4-BE49-F238E27FC236}">
                <a16:creationId xmlns:a16="http://schemas.microsoft.com/office/drawing/2014/main" id="{6B6F9AC8-529D-412B-BF91-54C680C59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400" y="4792439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82" name="Line 23">
            <a:extLst>
              <a:ext uri="{FF2B5EF4-FFF2-40B4-BE49-F238E27FC236}">
                <a16:creationId xmlns:a16="http://schemas.microsoft.com/office/drawing/2014/main" id="{7CBE780F-80FC-4141-8FE7-D7E051164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493" y="4522564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83" name="Line 24">
            <a:extLst>
              <a:ext uri="{FF2B5EF4-FFF2-40B4-BE49-F238E27FC236}">
                <a16:creationId xmlns:a16="http://schemas.microsoft.com/office/drawing/2014/main" id="{9886BF02-485C-480B-B122-EF835EA2E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093" y="4522564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597DE824-EA3B-42B0-BCC5-E476F603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91410" y="5316806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85" name="AutoShape 10">
            <a:extLst>
              <a:ext uri="{FF2B5EF4-FFF2-40B4-BE49-F238E27FC236}">
                <a16:creationId xmlns:a16="http://schemas.microsoft.com/office/drawing/2014/main" id="{E8D9DEBA-CACB-4FD8-BD10-ED40F48CEF08}"/>
              </a:ext>
            </a:extLst>
          </p:cNvPr>
          <p:cNvCxnSpPr>
            <a:cxnSpLocks noChangeShapeType="1"/>
            <a:stCxn id="86" idx="3"/>
            <a:endCxn id="84" idx="0"/>
          </p:cNvCxnSpPr>
          <p:nvPr/>
        </p:nvCxnSpPr>
        <p:spPr bwMode="auto">
          <a:xfrm flipH="1">
            <a:off x="2648585" y="5073919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9">
            <a:extLst>
              <a:ext uri="{FF2B5EF4-FFF2-40B4-BE49-F238E27FC236}">
                <a16:creationId xmlns:a16="http://schemas.microsoft.com/office/drawing/2014/main" id="{24009CBB-47AC-4122-9EF3-484B1049F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2572" y="4735781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6543877D-7AAA-4A19-8C80-527F7F99B43E}"/>
              </a:ext>
            </a:extLst>
          </p:cNvPr>
          <p:cNvSpPr/>
          <p:nvPr/>
        </p:nvSpPr>
        <p:spPr bwMode="auto">
          <a:xfrm rot="8728351" flipV="1">
            <a:off x="3604292" y="4843476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val 8">
            <a:extLst>
              <a:ext uri="{FF2B5EF4-FFF2-40B4-BE49-F238E27FC236}">
                <a16:creationId xmlns:a16="http://schemas.microsoft.com/office/drawing/2014/main" id="{7D6DD31E-B169-41F5-88A5-F4DDC61F3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2951" y="5375543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89" name="AutoShape 10">
            <a:extLst>
              <a:ext uri="{FF2B5EF4-FFF2-40B4-BE49-F238E27FC236}">
                <a16:creationId xmlns:a16="http://schemas.microsoft.com/office/drawing/2014/main" id="{0CFC3410-7A4D-4641-8E9A-39CC71950CA0}"/>
              </a:ext>
            </a:extLst>
          </p:cNvPr>
          <p:cNvCxnSpPr>
            <a:cxnSpLocks noChangeShapeType="1"/>
            <a:stCxn id="90" idx="3"/>
            <a:endCxn id="88" idx="0"/>
          </p:cNvCxnSpPr>
          <p:nvPr/>
        </p:nvCxnSpPr>
        <p:spPr bwMode="auto">
          <a:xfrm flipH="1">
            <a:off x="3870126" y="5132656"/>
            <a:ext cx="230187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Oval 9">
            <a:extLst>
              <a:ext uri="{FF2B5EF4-FFF2-40B4-BE49-F238E27FC236}">
                <a16:creationId xmlns:a16="http://schemas.microsoft.com/office/drawing/2014/main" id="{A1A5AE77-D428-4118-BB5E-D8BB8E87E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4113" y="4794518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Oval 8">
            <a:extLst>
              <a:ext uri="{FF2B5EF4-FFF2-40B4-BE49-F238E27FC236}">
                <a16:creationId xmlns:a16="http://schemas.microsoft.com/office/drawing/2014/main" id="{0E6B8883-C32D-454F-9422-0A84CDB04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0150" y="5367382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92" name="AutoShape 10">
            <a:extLst>
              <a:ext uri="{FF2B5EF4-FFF2-40B4-BE49-F238E27FC236}">
                <a16:creationId xmlns:a16="http://schemas.microsoft.com/office/drawing/2014/main" id="{44381FB0-C2A8-4CCA-841C-2D08D638EFE3}"/>
              </a:ext>
            </a:extLst>
          </p:cNvPr>
          <p:cNvCxnSpPr>
            <a:cxnSpLocks noChangeShapeType="1"/>
            <a:stCxn id="93" idx="3"/>
            <a:endCxn id="91" idx="0"/>
          </p:cNvCxnSpPr>
          <p:nvPr/>
        </p:nvCxnSpPr>
        <p:spPr bwMode="auto">
          <a:xfrm flipH="1">
            <a:off x="4747325" y="5125110"/>
            <a:ext cx="267870" cy="2422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Oval 9">
            <a:extLst>
              <a:ext uri="{FF2B5EF4-FFF2-40B4-BE49-F238E27FC236}">
                <a16:creationId xmlns:a16="http://schemas.microsoft.com/office/drawing/2014/main" id="{6355845A-EE62-4CF9-97EA-F62BF7BA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0335" y="4786356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4" name="Oval 8">
            <a:extLst>
              <a:ext uri="{FF2B5EF4-FFF2-40B4-BE49-F238E27FC236}">
                <a16:creationId xmlns:a16="http://schemas.microsoft.com/office/drawing/2014/main" id="{0495ED1B-08A2-4E72-B6F6-F5C13810BF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5741" y="5375543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95" name="AutoShape 10">
            <a:extLst>
              <a:ext uri="{FF2B5EF4-FFF2-40B4-BE49-F238E27FC236}">
                <a16:creationId xmlns:a16="http://schemas.microsoft.com/office/drawing/2014/main" id="{FB978626-C50A-4515-B594-346E58B1D9E0}"/>
              </a:ext>
            </a:extLst>
          </p:cNvPr>
          <p:cNvCxnSpPr>
            <a:cxnSpLocks noChangeShapeType="1"/>
            <a:stCxn id="94" idx="3"/>
            <a:endCxn id="97" idx="0"/>
          </p:cNvCxnSpPr>
          <p:nvPr/>
        </p:nvCxnSpPr>
        <p:spPr bwMode="auto">
          <a:xfrm flipH="1">
            <a:off x="5646127" y="5712942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Oval 9">
            <a:extLst>
              <a:ext uri="{FF2B5EF4-FFF2-40B4-BE49-F238E27FC236}">
                <a16:creationId xmlns:a16="http://schemas.microsoft.com/office/drawing/2014/main" id="{97FC9901-748C-4B1B-B5D9-8443AB437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903" y="4794518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7" name="Oval 8">
            <a:extLst>
              <a:ext uri="{FF2B5EF4-FFF2-40B4-BE49-F238E27FC236}">
                <a16:creationId xmlns:a16="http://schemas.microsoft.com/office/drawing/2014/main" id="{B0EA7FB6-6947-472F-A902-8346529A6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8952" y="6013718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92FD5155-AFC6-4F66-AA57-7B5B5CE3E967}"/>
              </a:ext>
            </a:extLst>
          </p:cNvPr>
          <p:cNvSpPr/>
          <p:nvPr/>
        </p:nvSpPr>
        <p:spPr bwMode="auto">
          <a:xfrm rot="20264626" flipV="1">
            <a:off x="5837079" y="5743964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10D1B0E8-3493-4A4F-8F7B-816E451835FA}"/>
              </a:ext>
            </a:extLst>
          </p:cNvPr>
          <p:cNvSpPr/>
          <p:nvPr/>
        </p:nvSpPr>
        <p:spPr bwMode="auto">
          <a:xfrm rot="20264626" flipV="1">
            <a:off x="6336161" y="5192569"/>
            <a:ext cx="571500" cy="578358"/>
          </a:xfrm>
          <a:prstGeom prst="arc">
            <a:avLst>
              <a:gd name="adj1" fmla="val 13192821"/>
              <a:gd name="adj2" fmla="val 1385317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val 8">
            <a:extLst>
              <a:ext uri="{FF2B5EF4-FFF2-40B4-BE49-F238E27FC236}">
                <a16:creationId xmlns:a16="http://schemas.microsoft.com/office/drawing/2014/main" id="{97705396-ACC0-4DA6-B406-2F8DF71E9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4259" y="5443235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01" name="AutoShape 10">
            <a:extLst>
              <a:ext uri="{FF2B5EF4-FFF2-40B4-BE49-F238E27FC236}">
                <a16:creationId xmlns:a16="http://schemas.microsoft.com/office/drawing/2014/main" id="{18250E95-4E49-4996-A3F4-5621FA096BD9}"/>
              </a:ext>
            </a:extLst>
          </p:cNvPr>
          <p:cNvCxnSpPr>
            <a:cxnSpLocks noChangeShapeType="1"/>
            <a:stCxn id="100" idx="3"/>
            <a:endCxn id="103" idx="0"/>
          </p:cNvCxnSpPr>
          <p:nvPr/>
        </p:nvCxnSpPr>
        <p:spPr bwMode="auto">
          <a:xfrm flipH="1">
            <a:off x="7094645" y="5780634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Oval 9">
            <a:extLst>
              <a:ext uri="{FF2B5EF4-FFF2-40B4-BE49-F238E27FC236}">
                <a16:creationId xmlns:a16="http://schemas.microsoft.com/office/drawing/2014/main" id="{74112A9D-3F19-43A3-A65F-1F85A2663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5421" y="4862210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03" name="Oval 8">
            <a:extLst>
              <a:ext uri="{FF2B5EF4-FFF2-40B4-BE49-F238E27FC236}">
                <a16:creationId xmlns:a16="http://schemas.microsoft.com/office/drawing/2014/main" id="{7D6C51FC-882F-4A1F-A2E9-18444E7768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7470" y="6081410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04" name="AutoShape 10">
            <a:extLst>
              <a:ext uri="{FF2B5EF4-FFF2-40B4-BE49-F238E27FC236}">
                <a16:creationId xmlns:a16="http://schemas.microsoft.com/office/drawing/2014/main" id="{24297ED9-46C3-4CAA-9944-2BD17835D05A}"/>
              </a:ext>
            </a:extLst>
          </p:cNvPr>
          <p:cNvCxnSpPr>
            <a:cxnSpLocks noChangeShapeType="1"/>
            <a:stCxn id="96" idx="3"/>
            <a:endCxn id="94" idx="0"/>
          </p:cNvCxnSpPr>
          <p:nvPr/>
        </p:nvCxnSpPr>
        <p:spPr bwMode="auto">
          <a:xfrm flipH="1">
            <a:off x="6142916" y="5133272"/>
            <a:ext cx="228847" cy="24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10">
            <a:extLst>
              <a:ext uri="{FF2B5EF4-FFF2-40B4-BE49-F238E27FC236}">
                <a16:creationId xmlns:a16="http://schemas.microsoft.com/office/drawing/2014/main" id="{E2E10B1F-597B-4F67-9BA5-932D10368C25}"/>
              </a:ext>
            </a:extLst>
          </p:cNvPr>
          <p:cNvCxnSpPr>
            <a:cxnSpLocks noChangeShapeType="1"/>
            <a:stCxn id="102" idx="3"/>
            <a:endCxn id="100" idx="0"/>
          </p:cNvCxnSpPr>
          <p:nvPr/>
        </p:nvCxnSpPr>
        <p:spPr bwMode="auto">
          <a:xfrm flipH="1">
            <a:off x="7591434" y="5200964"/>
            <a:ext cx="228847" cy="24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8">
            <a:extLst>
              <a:ext uri="{FF2B5EF4-FFF2-40B4-BE49-F238E27FC236}">
                <a16:creationId xmlns:a16="http://schemas.microsoft.com/office/drawing/2014/main" id="{64469A9A-33D6-49F8-BFAB-649FE6977A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7009" y="5509989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08" name="AutoShape 10">
            <a:extLst>
              <a:ext uri="{FF2B5EF4-FFF2-40B4-BE49-F238E27FC236}">
                <a16:creationId xmlns:a16="http://schemas.microsoft.com/office/drawing/2014/main" id="{38154B5A-7EB9-47EE-839D-F2C2363B72A4}"/>
              </a:ext>
            </a:extLst>
          </p:cNvPr>
          <p:cNvCxnSpPr>
            <a:cxnSpLocks noChangeShapeType="1"/>
            <a:stCxn id="107" idx="3"/>
            <a:endCxn id="110" idx="0"/>
          </p:cNvCxnSpPr>
          <p:nvPr/>
        </p:nvCxnSpPr>
        <p:spPr bwMode="auto">
          <a:xfrm flipH="1">
            <a:off x="8767395" y="5847388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9">
            <a:extLst>
              <a:ext uri="{FF2B5EF4-FFF2-40B4-BE49-F238E27FC236}">
                <a16:creationId xmlns:a16="http://schemas.microsoft.com/office/drawing/2014/main" id="{98686561-0B4D-408E-9B61-3CAFCEC0F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18171" y="4928964"/>
            <a:ext cx="511175" cy="396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110" name="Oval 8">
            <a:extLst>
              <a:ext uri="{FF2B5EF4-FFF2-40B4-BE49-F238E27FC236}">
                <a16:creationId xmlns:a16="http://schemas.microsoft.com/office/drawing/2014/main" id="{EA64C626-8069-442B-94D9-EC0496D86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10220" y="6148164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11" name="AutoShape 10">
            <a:extLst>
              <a:ext uri="{FF2B5EF4-FFF2-40B4-BE49-F238E27FC236}">
                <a16:creationId xmlns:a16="http://schemas.microsoft.com/office/drawing/2014/main" id="{98D15A95-18D5-442E-8EB1-5B7952FD8882}"/>
              </a:ext>
            </a:extLst>
          </p:cNvPr>
          <p:cNvCxnSpPr>
            <a:cxnSpLocks noChangeShapeType="1"/>
            <a:stCxn id="109" idx="3"/>
            <a:endCxn id="107" idx="0"/>
          </p:cNvCxnSpPr>
          <p:nvPr/>
        </p:nvCxnSpPr>
        <p:spPr bwMode="auto">
          <a:xfrm flipH="1">
            <a:off x="9264184" y="5267718"/>
            <a:ext cx="228847" cy="2422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8034EE2C-5CBD-44DF-990A-5FC8559FA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2927" y="3781917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13" name="Line 23">
            <a:extLst>
              <a:ext uri="{FF2B5EF4-FFF2-40B4-BE49-F238E27FC236}">
                <a16:creationId xmlns:a16="http://schemas.microsoft.com/office/drawing/2014/main" id="{25AC3104-871F-43FB-97EE-D6174CED8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020" y="3512042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4" name="Line 24">
            <a:extLst>
              <a:ext uri="{FF2B5EF4-FFF2-40B4-BE49-F238E27FC236}">
                <a16:creationId xmlns:a16="http://schemas.microsoft.com/office/drawing/2014/main" id="{6133C3F1-2CF1-408D-9B12-B7E131467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0620" y="3512042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5" name="Oval 9">
            <a:extLst>
              <a:ext uri="{FF2B5EF4-FFF2-40B4-BE49-F238E27FC236}">
                <a16:creationId xmlns:a16="http://schemas.microsoft.com/office/drawing/2014/main" id="{0B5DF8DA-D376-40BD-83A4-4B60BA0BE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2127" y="4872430"/>
            <a:ext cx="7112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0958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33" dirty="0">
                <a:solidFill>
                  <a:srgbClr val="CC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116" name="Line 23">
            <a:extLst>
              <a:ext uri="{FF2B5EF4-FFF2-40B4-BE49-F238E27FC236}">
                <a16:creationId xmlns:a16="http://schemas.microsoft.com/office/drawing/2014/main" id="{0D18A8E0-0C51-4074-AA00-9567B83F9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8220" y="4602555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7" name="Line 24">
            <a:extLst>
              <a:ext uri="{FF2B5EF4-FFF2-40B4-BE49-F238E27FC236}">
                <a16:creationId xmlns:a16="http://schemas.microsoft.com/office/drawing/2014/main" id="{2DBF7906-80FA-432E-83F0-2E431438F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9820" y="4602555"/>
            <a:ext cx="1219200" cy="914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135D16EB-B0AB-4361-A938-69DB89C1D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12919" y="5325839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noProof="0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8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120" name="AutoShape 10">
            <a:extLst>
              <a:ext uri="{FF2B5EF4-FFF2-40B4-BE49-F238E27FC236}">
                <a16:creationId xmlns:a16="http://schemas.microsoft.com/office/drawing/2014/main" id="{C2D6F6AA-C7C5-48C8-8EB8-53300AAB7C0E}"/>
              </a:ext>
            </a:extLst>
          </p:cNvPr>
          <p:cNvCxnSpPr>
            <a:cxnSpLocks noChangeShapeType="1"/>
            <a:stCxn id="119" idx="3"/>
            <a:endCxn id="121" idx="0"/>
          </p:cNvCxnSpPr>
          <p:nvPr/>
        </p:nvCxnSpPr>
        <p:spPr bwMode="auto">
          <a:xfrm flipH="1">
            <a:off x="10073305" y="5663238"/>
            <a:ext cx="314939" cy="300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Oval 8">
            <a:extLst>
              <a:ext uri="{FF2B5EF4-FFF2-40B4-BE49-F238E27FC236}">
                <a16:creationId xmlns:a16="http://schemas.microsoft.com/office/drawing/2014/main" id="{2282310F-050F-485C-9A92-80AEB5978A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16130" y="5964014"/>
            <a:ext cx="514350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whit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t>9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34" grpId="0" animBg="1"/>
      <p:bldP spid="36" grpId="0" animBg="1"/>
      <p:bldP spid="40" grpId="0" animBg="1"/>
      <p:bldP spid="42" grpId="0" animBg="1"/>
      <p:bldP spid="43" grpId="0" animBg="1"/>
      <p:bldP spid="67" grpId="0" animBg="1"/>
      <p:bldP spid="69" grpId="0" animBg="1"/>
      <p:bldP spid="70" grpId="0" animBg="1"/>
      <p:bldP spid="84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7" grpId="0" animBg="1"/>
      <p:bldP spid="109" grpId="0" animBg="1"/>
      <p:bldP spid="110" grpId="0" animBg="1"/>
      <p:bldP spid="119" grpId="0" animBg="1"/>
      <p:bldP spid="121" grpId="0" animBg="1"/>
    </p:bldLst>
  </p:timing>
</p:sld>
</file>

<file path=ppt/theme/theme1.xml><?xml version="1.0" encoding="utf-8"?>
<a:theme xmlns:a="http://schemas.openxmlformats.org/drawingml/2006/main" name="1_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Tahoma</vt:lpstr>
      <vt:lpstr>Trebuchet MS</vt:lpstr>
      <vt:lpstr>Wingdings 3</vt:lpstr>
      <vt:lpstr>1_Facet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Rodriguez</dc:creator>
  <cp:lastModifiedBy>Mario Rodriguez</cp:lastModifiedBy>
  <cp:revision>1</cp:revision>
  <dcterms:created xsi:type="dcterms:W3CDTF">2021-12-04T02:47:20Z</dcterms:created>
  <dcterms:modified xsi:type="dcterms:W3CDTF">2021-12-04T03:20:01Z</dcterms:modified>
</cp:coreProperties>
</file>