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 id="2147483793" r:id="rId2"/>
    <p:sldMasterId id="2147483807" r:id="rId3"/>
    <p:sldMasterId id="2147483820" r:id="rId4"/>
  </p:sldMasterIdLst>
  <p:notesMasterIdLst>
    <p:notesMasterId r:id="rId38"/>
  </p:notesMasterIdLst>
  <p:sldIdLst>
    <p:sldId id="1466" r:id="rId5"/>
    <p:sldId id="378" r:id="rId6"/>
    <p:sldId id="397" r:id="rId7"/>
    <p:sldId id="1467" r:id="rId8"/>
    <p:sldId id="499" r:id="rId9"/>
    <p:sldId id="379" r:id="rId10"/>
    <p:sldId id="1468" r:id="rId11"/>
    <p:sldId id="1469" r:id="rId12"/>
    <p:sldId id="1470" r:id="rId13"/>
    <p:sldId id="1471" r:id="rId14"/>
    <p:sldId id="1493" r:id="rId15"/>
    <p:sldId id="1474" r:id="rId16"/>
    <p:sldId id="1476" r:id="rId17"/>
    <p:sldId id="1478" r:id="rId18"/>
    <p:sldId id="1479" r:id="rId19"/>
    <p:sldId id="1480" r:id="rId20"/>
    <p:sldId id="1481" r:id="rId21"/>
    <p:sldId id="310" r:id="rId22"/>
    <p:sldId id="1475" r:id="rId23"/>
    <p:sldId id="1482" r:id="rId24"/>
    <p:sldId id="1483" r:id="rId25"/>
    <p:sldId id="1494" r:id="rId26"/>
    <p:sldId id="1495" r:id="rId27"/>
    <p:sldId id="1496" r:id="rId28"/>
    <p:sldId id="1497" r:id="rId29"/>
    <p:sldId id="1501" r:id="rId30"/>
    <p:sldId id="1484" r:id="rId31"/>
    <p:sldId id="1498" r:id="rId32"/>
    <p:sldId id="1499" r:id="rId33"/>
    <p:sldId id="1500" r:id="rId34"/>
    <p:sldId id="1485" r:id="rId35"/>
    <p:sldId id="1342" r:id="rId36"/>
    <p:sldId id="14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57" autoAdjust="0"/>
    <p:restoredTop sz="92560" autoAdjust="0"/>
  </p:normalViewPr>
  <p:slideViewPr>
    <p:cSldViewPr snapToGrid="0">
      <p:cViewPr varScale="1">
        <p:scale>
          <a:sx n="108" d="100"/>
          <a:sy n="108" d="100"/>
        </p:scale>
        <p:origin x="144" y="91"/>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8E0DB-1B0D-4D09-8B5F-F626BF80BE6E}"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14AA4-3292-483E-9541-7F45E2B7BD76}" type="slidenum">
              <a:rPr lang="en-US" smtClean="0"/>
              <a:t>‹#›</a:t>
            </a:fld>
            <a:endParaRPr lang="en-US"/>
          </a:p>
        </p:txBody>
      </p:sp>
    </p:spTree>
    <p:extLst>
      <p:ext uri="{BB962C8B-B14F-4D97-AF65-F5344CB8AC3E}">
        <p14:creationId xmlns:p14="http://schemas.microsoft.com/office/powerpoint/2010/main" val="996226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5"/>
          </p:nvPr>
        </p:nvSpPr>
        <p:spPr/>
        <p:txBody>
          <a:bodyPr/>
          <a:lstStyle/>
          <a:p>
            <a:fld id="{3E414AA4-3292-483E-9541-7F45E2B7BD76}" type="slidenum">
              <a:rPr lang="en-US" smtClean="0"/>
              <a:t>16</a:t>
            </a:fld>
            <a:endParaRPr lang="en-US"/>
          </a:p>
        </p:txBody>
      </p:sp>
    </p:spTree>
    <p:extLst>
      <p:ext uri="{BB962C8B-B14F-4D97-AF65-F5344CB8AC3E}">
        <p14:creationId xmlns:p14="http://schemas.microsoft.com/office/powerpoint/2010/main" val="150741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5"/>
          </p:nvPr>
        </p:nvSpPr>
        <p:spPr/>
        <p:txBody>
          <a:bodyPr/>
          <a:lstStyle/>
          <a:p>
            <a:fld id="{3E414AA4-3292-483E-9541-7F45E2B7BD76}" type="slidenum">
              <a:rPr lang="en-US" smtClean="0"/>
              <a:t>32</a:t>
            </a:fld>
            <a:endParaRPr lang="en-US"/>
          </a:p>
        </p:txBody>
      </p:sp>
    </p:spTree>
    <p:extLst>
      <p:ext uri="{BB962C8B-B14F-4D97-AF65-F5344CB8AC3E}">
        <p14:creationId xmlns:p14="http://schemas.microsoft.com/office/powerpoint/2010/main" val="393248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0102CF-3DC1-4FBF-A6B6-7990E98E434C}"/>
              </a:ext>
            </a:extLst>
          </p:cNvPr>
          <p:cNvSpPr/>
          <p:nvPr userDrawn="1"/>
        </p:nvSpPr>
        <p:spPr>
          <a:xfrm>
            <a:off x="0" y="6593476"/>
            <a:ext cx="12192000" cy="256092"/>
          </a:xfrm>
          <a:prstGeom prst="rect">
            <a:avLst/>
          </a:prstGeom>
          <a:solidFill>
            <a:srgbClr val="A6B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89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25CCC988-11E6-43E3-B86B-C909FFF498C6}"/>
              </a:ext>
            </a:extLst>
          </p:cNvPr>
          <p:cNvSpPr>
            <a:spLocks noGrp="1"/>
          </p:cNvSpPr>
          <p:nvPr>
            <p:ph type="pic" sz="quarter" idx="41" hasCustomPrompt="1"/>
          </p:nvPr>
        </p:nvSpPr>
        <p:spPr>
          <a:xfrm>
            <a:off x="0" y="0"/>
            <a:ext cx="6096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23902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25CCC988-11E6-43E3-B86B-C909FFF498C6}"/>
              </a:ext>
            </a:extLst>
          </p:cNvPr>
          <p:cNvSpPr>
            <a:spLocks noGrp="1"/>
          </p:cNvSpPr>
          <p:nvPr>
            <p:ph type="pic" sz="quarter" idx="41" hasCustomPrompt="1"/>
          </p:nvPr>
        </p:nvSpPr>
        <p:spPr>
          <a:xfrm>
            <a:off x="0" y="0"/>
            <a:ext cx="4689695"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2377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112FC24-B0BB-43AE-AB6F-2F8A6318C976}"/>
              </a:ext>
            </a:extLst>
          </p:cNvPr>
          <p:cNvGrpSpPr/>
          <p:nvPr userDrawn="1"/>
        </p:nvGrpSpPr>
        <p:grpSpPr>
          <a:xfrm flipH="1">
            <a:off x="486250" y="477136"/>
            <a:ext cx="11704320" cy="5935130"/>
            <a:chOff x="-161213" y="477136"/>
            <a:chExt cx="11704320" cy="5935130"/>
          </a:xfrm>
        </p:grpSpPr>
        <p:cxnSp>
          <p:nvCxnSpPr>
            <p:cNvPr id="5" name="Straight Connector 4">
              <a:extLst>
                <a:ext uri="{FF2B5EF4-FFF2-40B4-BE49-F238E27FC236}">
                  <a16:creationId xmlns:a16="http://schemas.microsoft.com/office/drawing/2014/main"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Picture Placeholder 3">
            <a:extLst>
              <a:ext uri="{FF2B5EF4-FFF2-40B4-BE49-F238E27FC236}">
                <a16:creationId xmlns:a16="http://schemas.microsoft.com/office/drawing/2014/main" id="{2913480D-83E6-465D-B9EC-FA0799699FB0}"/>
              </a:ext>
            </a:extLst>
          </p:cNvPr>
          <p:cNvSpPr>
            <a:spLocks noGrp="1"/>
          </p:cNvSpPr>
          <p:nvPr>
            <p:ph type="pic" sz="quarter" idx="41" hasCustomPrompt="1"/>
          </p:nvPr>
        </p:nvSpPr>
        <p:spPr>
          <a:xfrm>
            <a:off x="5268686"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219900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5F11EEFC-446C-47E4-B2EA-DE7ED313E7C9}"/>
              </a:ext>
            </a:extLst>
          </p:cNvPr>
          <p:cNvSpPr/>
          <p:nvPr userDrawn="1"/>
        </p:nvSpPr>
        <p:spPr>
          <a:xfrm>
            <a:off x="4028659" y="0"/>
            <a:ext cx="8163341" cy="6858000"/>
          </a:xfrm>
          <a:custGeom>
            <a:avLst/>
            <a:gdLst>
              <a:gd name="connsiteX0" fmla="*/ 555736 w 8163341"/>
              <a:gd name="connsiteY0" fmla="*/ 0 h 6858000"/>
              <a:gd name="connsiteX1" fmla="*/ 8163341 w 8163341"/>
              <a:gd name="connsiteY1" fmla="*/ 0 h 6858000"/>
              <a:gd name="connsiteX2" fmla="*/ 8163341 w 8163341"/>
              <a:gd name="connsiteY2" fmla="*/ 6858000 h 6858000"/>
              <a:gd name="connsiteX3" fmla="*/ 1386403 w 8163341"/>
              <a:gd name="connsiteY3" fmla="*/ 6858000 h 6858000"/>
              <a:gd name="connsiteX4" fmla="*/ 1368696 w 8163341"/>
              <a:gd name="connsiteY4" fmla="*/ 6835467 h 6858000"/>
              <a:gd name="connsiteX5" fmla="*/ 0 w 8163341"/>
              <a:gd name="connsiteY5" fmla="*/ 2713384 h 6858000"/>
              <a:gd name="connsiteX6" fmla="*/ 541410 w 8163341"/>
              <a:gd name="connsiteY6" fmla="*/ 316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3341" h="6858000">
                <a:moveTo>
                  <a:pt x="555736" y="0"/>
                </a:moveTo>
                <a:lnTo>
                  <a:pt x="8163341" y="0"/>
                </a:lnTo>
                <a:lnTo>
                  <a:pt x="8163341" y="6858000"/>
                </a:lnTo>
                <a:lnTo>
                  <a:pt x="1386403" y="6858000"/>
                </a:lnTo>
                <a:lnTo>
                  <a:pt x="1368696" y="6835467"/>
                </a:lnTo>
                <a:cubicBezTo>
                  <a:pt x="509067" y="5686009"/>
                  <a:pt x="0" y="4259146"/>
                  <a:pt x="0" y="2713384"/>
                </a:cubicBezTo>
                <a:cubicBezTo>
                  <a:pt x="0" y="1762146"/>
                  <a:pt x="192783" y="855935"/>
                  <a:pt x="541410" y="316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8697FC26-F258-4DC5-8D4C-92A80119685B}"/>
              </a:ext>
            </a:extLst>
          </p:cNvPr>
          <p:cNvSpPr>
            <a:spLocks noGrp="1"/>
          </p:cNvSpPr>
          <p:nvPr>
            <p:ph type="pic" sz="quarter" idx="41" hasCustomPrompt="1"/>
          </p:nvPr>
        </p:nvSpPr>
        <p:spPr>
          <a:xfrm>
            <a:off x="4131362" y="0"/>
            <a:ext cx="8060638" cy="6858000"/>
          </a:xfrm>
          <a:custGeom>
            <a:avLst/>
            <a:gdLst>
              <a:gd name="connsiteX0" fmla="*/ 555736 w 8060638"/>
              <a:gd name="connsiteY0" fmla="*/ 0 h 6858000"/>
              <a:gd name="connsiteX1" fmla="*/ 8060638 w 8060638"/>
              <a:gd name="connsiteY1" fmla="*/ 0 h 6858000"/>
              <a:gd name="connsiteX2" fmla="*/ 8060638 w 8060638"/>
              <a:gd name="connsiteY2" fmla="*/ 6858000 h 6858000"/>
              <a:gd name="connsiteX3" fmla="*/ 1386404 w 8060638"/>
              <a:gd name="connsiteY3" fmla="*/ 6858000 h 6858000"/>
              <a:gd name="connsiteX4" fmla="*/ 1368697 w 8060638"/>
              <a:gd name="connsiteY4" fmla="*/ 6835467 h 6858000"/>
              <a:gd name="connsiteX5" fmla="*/ 0 w 8060638"/>
              <a:gd name="connsiteY5" fmla="*/ 2713384 h 6858000"/>
              <a:gd name="connsiteX6" fmla="*/ 541410 w 8060638"/>
              <a:gd name="connsiteY6" fmla="*/ 316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0638" h="6858000">
                <a:moveTo>
                  <a:pt x="555736" y="0"/>
                </a:moveTo>
                <a:lnTo>
                  <a:pt x="8060638" y="0"/>
                </a:lnTo>
                <a:lnTo>
                  <a:pt x="8060638" y="6858000"/>
                </a:lnTo>
                <a:lnTo>
                  <a:pt x="1386404" y="6858000"/>
                </a:lnTo>
                <a:lnTo>
                  <a:pt x="1368697" y="6835467"/>
                </a:lnTo>
                <a:cubicBezTo>
                  <a:pt x="509067" y="5686009"/>
                  <a:pt x="0" y="4259146"/>
                  <a:pt x="0" y="2713384"/>
                </a:cubicBezTo>
                <a:cubicBezTo>
                  <a:pt x="0" y="1762146"/>
                  <a:pt x="192784" y="855935"/>
                  <a:pt x="541410" y="31689"/>
                </a:cubicBez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319185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Hexagon 7">
            <a:extLst>
              <a:ext uri="{FF2B5EF4-FFF2-40B4-BE49-F238E27FC236}">
                <a16:creationId xmlns:a16="http://schemas.microsoft.com/office/drawing/2014/main" id="{81307760-051C-4C15-A332-4E9693E15B43}"/>
              </a:ext>
            </a:extLst>
          </p:cNvPr>
          <p:cNvSpPr/>
          <p:nvPr userDrawn="1"/>
        </p:nvSpPr>
        <p:spPr>
          <a:xfrm>
            <a:off x="627017" y="2679826"/>
            <a:ext cx="11037601" cy="165874"/>
          </a:xfrm>
          <a:custGeom>
            <a:avLst/>
            <a:gdLst/>
            <a:ahLst/>
            <a:cxnLst/>
            <a:rect l="l" t="t" r="r" b="b"/>
            <a:pathLst>
              <a:path w="8352928" h="576064">
                <a:moveTo>
                  <a:pt x="0" y="0"/>
                </a:moveTo>
                <a:lnTo>
                  <a:pt x="7704856" y="0"/>
                </a:lnTo>
                <a:lnTo>
                  <a:pt x="7776864" y="0"/>
                </a:lnTo>
                <a:lnTo>
                  <a:pt x="8208912" y="0"/>
                </a:lnTo>
                <a:lnTo>
                  <a:pt x="8352928" y="288032"/>
                </a:lnTo>
                <a:lnTo>
                  <a:pt x="8208912" y="576064"/>
                </a:lnTo>
                <a:lnTo>
                  <a:pt x="7776864" y="576064"/>
                </a:lnTo>
                <a:lnTo>
                  <a:pt x="7704856" y="576064"/>
                </a:lnTo>
                <a:lnTo>
                  <a:pt x="0" y="57606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그림 개체 틀 2">
            <a:extLst>
              <a:ext uri="{FF2B5EF4-FFF2-40B4-BE49-F238E27FC236}">
                <a16:creationId xmlns:a16="http://schemas.microsoft.com/office/drawing/2014/main" id="{840A11CA-422C-4A04-8A4D-FAF2E080A4BA}"/>
              </a:ext>
            </a:extLst>
          </p:cNvPr>
          <p:cNvSpPr>
            <a:spLocks noGrp="1"/>
          </p:cNvSpPr>
          <p:nvPr>
            <p:ph type="pic" sz="quarter" idx="13" hasCustomPrompt="1"/>
          </p:nvPr>
        </p:nvSpPr>
        <p:spPr>
          <a:xfrm>
            <a:off x="1106725" y="1826763"/>
            <a:ext cx="1872000" cy="1872000"/>
          </a:xfrm>
          <a:prstGeom prst="ellipse">
            <a:avLst/>
          </a:prstGeom>
          <a:solidFill>
            <a:schemeClr val="bg1"/>
          </a:solidFill>
          <a:ln w="50800">
            <a:solidFill>
              <a:schemeClr val="accent1"/>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B4671F09-6A0A-4146-B1B8-FDD75C385BD7}"/>
              </a:ext>
            </a:extLst>
          </p:cNvPr>
          <p:cNvSpPr>
            <a:spLocks noGrp="1"/>
          </p:cNvSpPr>
          <p:nvPr>
            <p:ph type="pic" sz="quarter" idx="14" hasCustomPrompt="1"/>
          </p:nvPr>
        </p:nvSpPr>
        <p:spPr>
          <a:xfrm>
            <a:off x="9193031" y="1826763"/>
            <a:ext cx="1872000" cy="1872000"/>
          </a:xfrm>
          <a:prstGeom prst="ellipse">
            <a:avLst/>
          </a:prstGeom>
          <a:solidFill>
            <a:schemeClr val="bg1"/>
          </a:solidFill>
          <a:ln w="50800">
            <a:solidFill>
              <a:schemeClr val="accent4"/>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1D8A55DD-EC4E-441F-81AD-8EA8BB43D188}"/>
              </a:ext>
            </a:extLst>
          </p:cNvPr>
          <p:cNvSpPr>
            <a:spLocks noGrp="1"/>
          </p:cNvSpPr>
          <p:nvPr>
            <p:ph type="pic" sz="quarter" idx="15" hasCustomPrompt="1"/>
          </p:nvPr>
        </p:nvSpPr>
        <p:spPr>
          <a:xfrm>
            <a:off x="6497595" y="1826763"/>
            <a:ext cx="1872000" cy="1872000"/>
          </a:xfrm>
          <a:prstGeom prst="ellipse">
            <a:avLst/>
          </a:prstGeom>
          <a:solidFill>
            <a:schemeClr val="bg1"/>
          </a:solidFill>
          <a:ln w="50800">
            <a:solidFill>
              <a:schemeClr val="accent3"/>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4C0EFF93-9B49-4BDB-8D8F-A9173DC17B60}"/>
              </a:ext>
            </a:extLst>
          </p:cNvPr>
          <p:cNvSpPr>
            <a:spLocks noGrp="1"/>
          </p:cNvSpPr>
          <p:nvPr>
            <p:ph type="pic" sz="quarter" idx="16" hasCustomPrompt="1"/>
          </p:nvPr>
        </p:nvSpPr>
        <p:spPr>
          <a:xfrm>
            <a:off x="3802160" y="1826763"/>
            <a:ext cx="1872000" cy="1872000"/>
          </a:xfrm>
          <a:prstGeom prst="ellipse">
            <a:avLst/>
          </a:prstGeom>
          <a:solidFill>
            <a:schemeClr val="bg1"/>
          </a:solidFill>
          <a:ln w="50800">
            <a:solidFill>
              <a:schemeClr val="accent2"/>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8" name="Rectangle 7">
            <a:extLst>
              <a:ext uri="{FF2B5EF4-FFF2-40B4-BE49-F238E27FC236}">
                <a16:creationId xmlns:a16="http://schemas.microsoft.com/office/drawing/2014/main" id="{1727EEFC-6B81-4FCF-8608-B01244E803FE}"/>
              </a:ext>
            </a:extLst>
          </p:cNvPr>
          <p:cNvSpPr/>
          <p:nvPr userDrawn="1"/>
        </p:nvSpPr>
        <p:spPr>
          <a:xfrm>
            <a:off x="3694160" y="4207989"/>
            <a:ext cx="20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9" name="Rectangle 8">
            <a:extLst>
              <a:ext uri="{FF2B5EF4-FFF2-40B4-BE49-F238E27FC236}">
                <a16:creationId xmlns:a16="http://schemas.microsoft.com/office/drawing/2014/main" id="{DB610D67-A5B6-4309-B89A-8A1072CFBDFF}"/>
              </a:ext>
            </a:extLst>
          </p:cNvPr>
          <p:cNvSpPr/>
          <p:nvPr userDrawn="1"/>
        </p:nvSpPr>
        <p:spPr>
          <a:xfrm>
            <a:off x="6389595" y="4207989"/>
            <a:ext cx="2088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0" name="Rectangle 9">
            <a:extLst>
              <a:ext uri="{FF2B5EF4-FFF2-40B4-BE49-F238E27FC236}">
                <a16:creationId xmlns:a16="http://schemas.microsoft.com/office/drawing/2014/main" id="{2D71F3DA-CDBA-42D2-8E22-75B555233C19}"/>
              </a:ext>
            </a:extLst>
          </p:cNvPr>
          <p:cNvSpPr/>
          <p:nvPr userDrawn="1"/>
        </p:nvSpPr>
        <p:spPr>
          <a:xfrm>
            <a:off x="9085031" y="4207989"/>
            <a:ext cx="2088000"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1" name="Rectangle 10">
            <a:extLst>
              <a:ext uri="{FF2B5EF4-FFF2-40B4-BE49-F238E27FC236}">
                <a16:creationId xmlns:a16="http://schemas.microsoft.com/office/drawing/2014/main" id="{A160E14D-DED8-4BDC-9BA4-11EC795C536A}"/>
              </a:ext>
            </a:extLst>
          </p:cNvPr>
          <p:cNvSpPr/>
          <p:nvPr userDrawn="1"/>
        </p:nvSpPr>
        <p:spPr>
          <a:xfrm>
            <a:off x="998725" y="4207989"/>
            <a:ext cx="2088000"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solidFill>
                <a:srgbClr val="262626"/>
              </a:solidFill>
            </a:endParaRPr>
          </a:p>
        </p:txBody>
      </p:sp>
      <p:sp>
        <p:nvSpPr>
          <p:cNvPr id="12" name="Text Placeholder 9">
            <a:extLst>
              <a:ext uri="{FF2B5EF4-FFF2-40B4-BE49-F238E27FC236}">
                <a16:creationId xmlns:a16="http://schemas.microsoft.com/office/drawing/2014/main" id="{CF0494C1-45DC-4230-8D7B-EDFD8F3C409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13" name="Rectangle 12">
            <a:extLst>
              <a:ext uri="{FF2B5EF4-FFF2-40B4-BE49-F238E27FC236}">
                <a16:creationId xmlns:a16="http://schemas.microsoft.com/office/drawing/2014/main" id="{2583D185-DFB2-42F1-9BBA-3E1F4BB1E702}"/>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6B6611-3E7E-499A-814C-DC0D6919B6FB}"/>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24EA248-E326-48AF-AA36-DAF279AEC15F}"/>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928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1906CD0-196C-4FC7-8872-5383668D4DBD}"/>
              </a:ext>
            </a:extLst>
          </p:cNvPr>
          <p:cNvCxnSpPr>
            <a:cxnSpLocks/>
          </p:cNvCxnSpPr>
          <p:nvPr userDrawn="1"/>
        </p:nvCxnSpPr>
        <p:spPr>
          <a:xfrm flipH="1">
            <a:off x="1" y="6624450"/>
            <a:ext cx="12191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3" descr="E:\002-KIMS BUSINESS\007-02-MaxPPT-Contents\150902-com-Global-Laptop\mo900.png">
            <a:extLst>
              <a:ext uri="{FF2B5EF4-FFF2-40B4-BE49-F238E27FC236}">
                <a16:creationId xmlns:a16="http://schemas.microsoft.com/office/drawing/2014/main" id="{A0D68BEC-81CA-49DB-B5DB-32E86BC56049}"/>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8253"/>
          <a:stretch/>
        </p:blipFill>
        <p:spPr bwMode="auto">
          <a:xfrm>
            <a:off x="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id="{AC16D358-38D5-4BFB-AC73-E794FB27720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68410" y="4207471"/>
            <a:ext cx="863147" cy="2425033"/>
          </a:xfrm>
          <a:prstGeom prst="rect">
            <a:avLst/>
          </a:prstGeom>
        </p:spPr>
      </p:pic>
      <p:sp>
        <p:nvSpPr>
          <p:cNvPr id="5" name="Rectangle 4">
            <a:extLst>
              <a:ext uri="{FF2B5EF4-FFF2-40B4-BE49-F238E27FC236}">
                <a16:creationId xmlns:a16="http://schemas.microsoft.com/office/drawing/2014/main" id="{37ED3AE3-3013-4678-B766-8D5D6FF87822}"/>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53361A3F-6E74-4E9B-BD80-119E81BF9950}"/>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2">
            <a:extLst>
              <a:ext uri="{FF2B5EF4-FFF2-40B4-BE49-F238E27FC236}">
                <a16:creationId xmlns:a16="http://schemas.microsoft.com/office/drawing/2014/main" id="{4D6FA72B-64F2-4946-B4AF-2E2AD3ABD15C}"/>
              </a:ext>
            </a:extLst>
          </p:cNvPr>
          <p:cNvSpPr>
            <a:spLocks noGrp="1"/>
          </p:cNvSpPr>
          <p:nvPr>
            <p:ph type="pic" idx="14" hasCustomPrompt="1"/>
          </p:nvPr>
        </p:nvSpPr>
        <p:spPr>
          <a:xfrm>
            <a:off x="1620092" y="2699240"/>
            <a:ext cx="1684418" cy="2650546"/>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 name="connsiteX0" fmla="*/ 0 w 1707351"/>
              <a:gd name="connsiteY0" fmla="*/ 867 h 2596560"/>
              <a:gd name="connsiteX1" fmla="*/ 1558399 w 1707351"/>
              <a:gd name="connsiteY1" fmla="*/ 0 h 2596560"/>
              <a:gd name="connsiteX2" fmla="*/ 1707351 w 1707351"/>
              <a:gd name="connsiteY2" fmla="*/ 2563461 h 2596560"/>
              <a:gd name="connsiteX3" fmla="*/ 196198 w 1707351"/>
              <a:gd name="connsiteY3" fmla="*/ 2596560 h 2596560"/>
              <a:gd name="connsiteX4" fmla="*/ 0 w 1707351"/>
              <a:gd name="connsiteY4" fmla="*/ 867 h 2596560"/>
              <a:gd name="connsiteX0" fmla="*/ 186979 w 1894330"/>
              <a:gd name="connsiteY0" fmla="*/ 867 h 2596560"/>
              <a:gd name="connsiteX1" fmla="*/ 1745378 w 1894330"/>
              <a:gd name="connsiteY1" fmla="*/ 0 h 2596560"/>
              <a:gd name="connsiteX2" fmla="*/ 1894330 w 1894330"/>
              <a:gd name="connsiteY2" fmla="*/ 2563461 h 2596560"/>
              <a:gd name="connsiteX3" fmla="*/ 0 w 1894330"/>
              <a:gd name="connsiteY3" fmla="*/ 2596560 h 2596560"/>
              <a:gd name="connsiteX4" fmla="*/ 186979 w 1894330"/>
              <a:gd name="connsiteY4" fmla="*/ 867 h 2596560"/>
              <a:gd name="connsiteX0" fmla="*/ 186979 w 1745378"/>
              <a:gd name="connsiteY0" fmla="*/ 867 h 2615713"/>
              <a:gd name="connsiteX1" fmla="*/ 1745378 w 1745378"/>
              <a:gd name="connsiteY1" fmla="*/ 0 h 2615713"/>
              <a:gd name="connsiteX2" fmla="*/ 1528570 w 1745378"/>
              <a:gd name="connsiteY2" fmla="*/ 2615713 h 2615713"/>
              <a:gd name="connsiteX3" fmla="*/ 0 w 1745378"/>
              <a:gd name="connsiteY3" fmla="*/ 2596560 h 2615713"/>
              <a:gd name="connsiteX4" fmla="*/ 186979 w 1745378"/>
              <a:gd name="connsiteY4" fmla="*/ 867 h 2615713"/>
              <a:gd name="connsiteX0" fmla="*/ 186979 w 1658293"/>
              <a:gd name="connsiteY0" fmla="*/ 0 h 2614846"/>
              <a:gd name="connsiteX1" fmla="*/ 1658293 w 1658293"/>
              <a:gd name="connsiteY1" fmla="*/ 16551 h 2614846"/>
              <a:gd name="connsiteX2" fmla="*/ 1528570 w 1658293"/>
              <a:gd name="connsiteY2" fmla="*/ 2614846 h 2614846"/>
              <a:gd name="connsiteX3" fmla="*/ 0 w 1658293"/>
              <a:gd name="connsiteY3" fmla="*/ 2595693 h 2614846"/>
              <a:gd name="connsiteX4" fmla="*/ 186979 w 1658293"/>
              <a:gd name="connsiteY4" fmla="*/ 0 h 2614846"/>
              <a:gd name="connsiteX0" fmla="*/ 186979 w 1545081"/>
              <a:gd name="connsiteY0" fmla="*/ 0 h 2614846"/>
              <a:gd name="connsiteX1" fmla="*/ 1545081 w 1545081"/>
              <a:gd name="connsiteY1" fmla="*/ 16551 h 2614846"/>
              <a:gd name="connsiteX2" fmla="*/ 1528570 w 1545081"/>
              <a:gd name="connsiteY2" fmla="*/ 2614846 h 2614846"/>
              <a:gd name="connsiteX3" fmla="*/ 0 w 1545081"/>
              <a:gd name="connsiteY3" fmla="*/ 2595693 h 2614846"/>
              <a:gd name="connsiteX4" fmla="*/ 186979 w 1545081"/>
              <a:gd name="connsiteY4" fmla="*/ 0 h 2614846"/>
              <a:gd name="connsiteX0" fmla="*/ 186979 w 1675709"/>
              <a:gd name="connsiteY0" fmla="*/ 866 h 2615712"/>
              <a:gd name="connsiteX1" fmla="*/ 1675709 w 1675709"/>
              <a:gd name="connsiteY1" fmla="*/ 0 h 2615712"/>
              <a:gd name="connsiteX2" fmla="*/ 1528570 w 1675709"/>
              <a:gd name="connsiteY2" fmla="*/ 2615712 h 2615712"/>
              <a:gd name="connsiteX3" fmla="*/ 0 w 1675709"/>
              <a:gd name="connsiteY3" fmla="*/ 2596559 h 2615712"/>
              <a:gd name="connsiteX4" fmla="*/ 186979 w 1675709"/>
              <a:gd name="connsiteY4" fmla="*/ 866 h 2615712"/>
              <a:gd name="connsiteX0" fmla="*/ 169562 w 1675709"/>
              <a:gd name="connsiteY0" fmla="*/ 18283 h 2615712"/>
              <a:gd name="connsiteX1" fmla="*/ 1675709 w 1675709"/>
              <a:gd name="connsiteY1" fmla="*/ 0 h 2615712"/>
              <a:gd name="connsiteX2" fmla="*/ 1528570 w 1675709"/>
              <a:gd name="connsiteY2" fmla="*/ 2615712 h 2615712"/>
              <a:gd name="connsiteX3" fmla="*/ 0 w 1675709"/>
              <a:gd name="connsiteY3" fmla="*/ 2596559 h 2615712"/>
              <a:gd name="connsiteX4" fmla="*/ 169562 w 1675709"/>
              <a:gd name="connsiteY4" fmla="*/ 18283 h 2615712"/>
              <a:gd name="connsiteX0" fmla="*/ 169562 w 1667000"/>
              <a:gd name="connsiteY0" fmla="*/ 18283 h 2615712"/>
              <a:gd name="connsiteX1" fmla="*/ 1667000 w 1667000"/>
              <a:gd name="connsiteY1" fmla="*/ 0 h 2615712"/>
              <a:gd name="connsiteX2" fmla="*/ 1528570 w 1667000"/>
              <a:gd name="connsiteY2" fmla="*/ 2615712 h 2615712"/>
              <a:gd name="connsiteX3" fmla="*/ 0 w 1667000"/>
              <a:gd name="connsiteY3" fmla="*/ 2596559 h 2615712"/>
              <a:gd name="connsiteX4" fmla="*/ 169562 w 1667000"/>
              <a:gd name="connsiteY4" fmla="*/ 18283 h 2615712"/>
              <a:gd name="connsiteX0" fmla="*/ 169562 w 1667000"/>
              <a:gd name="connsiteY0" fmla="*/ 866 h 2615712"/>
              <a:gd name="connsiteX1" fmla="*/ 1667000 w 1667000"/>
              <a:gd name="connsiteY1" fmla="*/ 0 h 2615712"/>
              <a:gd name="connsiteX2" fmla="*/ 1528570 w 1667000"/>
              <a:gd name="connsiteY2" fmla="*/ 2615712 h 2615712"/>
              <a:gd name="connsiteX3" fmla="*/ 0 w 1667000"/>
              <a:gd name="connsiteY3" fmla="*/ 2596559 h 2615712"/>
              <a:gd name="connsiteX4" fmla="*/ 169562 w 1667000"/>
              <a:gd name="connsiteY4" fmla="*/ 866 h 2615712"/>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22684 h 2641837"/>
              <a:gd name="connsiteX4" fmla="*/ 169562 w 1667000"/>
              <a:gd name="connsiteY4" fmla="*/ 26991 h 2641837"/>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22684 h 2641837"/>
              <a:gd name="connsiteX4" fmla="*/ 169562 w 1667000"/>
              <a:gd name="connsiteY4" fmla="*/ 26991 h 2641837"/>
              <a:gd name="connsiteX0" fmla="*/ 169562 w 1667000"/>
              <a:gd name="connsiteY0" fmla="*/ 26991 h 2641837"/>
              <a:gd name="connsiteX1" fmla="*/ 1667000 w 1667000"/>
              <a:gd name="connsiteY1" fmla="*/ 0 h 2641837"/>
              <a:gd name="connsiteX2" fmla="*/ 1528570 w 1667000"/>
              <a:gd name="connsiteY2" fmla="*/ 2641837 h 2641837"/>
              <a:gd name="connsiteX3" fmla="*/ 0 w 1667000"/>
              <a:gd name="connsiteY3" fmla="*/ 2613976 h 2641837"/>
              <a:gd name="connsiteX4" fmla="*/ 169562 w 1667000"/>
              <a:gd name="connsiteY4" fmla="*/ 26991 h 2641837"/>
              <a:gd name="connsiteX0" fmla="*/ 169562 w 1667000"/>
              <a:gd name="connsiteY0" fmla="*/ 26991 h 2650546"/>
              <a:gd name="connsiteX1" fmla="*/ 1667000 w 1667000"/>
              <a:gd name="connsiteY1" fmla="*/ 0 h 2650546"/>
              <a:gd name="connsiteX2" fmla="*/ 1528570 w 1667000"/>
              <a:gd name="connsiteY2" fmla="*/ 2650546 h 2650546"/>
              <a:gd name="connsiteX3" fmla="*/ 0 w 1667000"/>
              <a:gd name="connsiteY3" fmla="*/ 2613976 h 2650546"/>
              <a:gd name="connsiteX4" fmla="*/ 169562 w 1667000"/>
              <a:gd name="connsiteY4" fmla="*/ 26991 h 2650546"/>
              <a:gd name="connsiteX0" fmla="*/ 169562 w 1684418"/>
              <a:gd name="connsiteY0" fmla="*/ 26991 h 2650546"/>
              <a:gd name="connsiteX1" fmla="*/ 1684418 w 1684418"/>
              <a:gd name="connsiteY1" fmla="*/ 0 h 2650546"/>
              <a:gd name="connsiteX2" fmla="*/ 1528570 w 1684418"/>
              <a:gd name="connsiteY2" fmla="*/ 2650546 h 2650546"/>
              <a:gd name="connsiteX3" fmla="*/ 0 w 1684418"/>
              <a:gd name="connsiteY3" fmla="*/ 2613976 h 2650546"/>
              <a:gd name="connsiteX4" fmla="*/ 169562 w 1684418"/>
              <a:gd name="connsiteY4" fmla="*/ 26991 h 26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4418" h="2650546">
                <a:moveTo>
                  <a:pt x="169562" y="26991"/>
                </a:moveTo>
                <a:lnTo>
                  <a:pt x="1684418" y="0"/>
                </a:lnTo>
                <a:lnTo>
                  <a:pt x="1528570" y="2650546"/>
                </a:lnTo>
                <a:lnTo>
                  <a:pt x="0" y="2613976"/>
                </a:lnTo>
                <a:lnTo>
                  <a:pt x="169562" y="26991"/>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72564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69B1A541-96AC-491F-A4C3-A87E563723CA}"/>
              </a:ext>
            </a:extLst>
          </p:cNvPr>
          <p:cNvSpPr>
            <a:spLocks noGrp="1"/>
          </p:cNvSpPr>
          <p:nvPr>
            <p:ph type="pic" sz="quarter" idx="42" hasCustomPrompt="1"/>
          </p:nvPr>
        </p:nvSpPr>
        <p:spPr>
          <a:xfrm>
            <a:off x="756172"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483ECD2A-B2C9-421D-A8D2-32E383E518AD}"/>
              </a:ext>
            </a:extLst>
          </p:cNvPr>
          <p:cNvSpPr>
            <a:spLocks noGrp="1"/>
          </p:cNvSpPr>
          <p:nvPr>
            <p:ph type="pic" sz="quarter" idx="43" hasCustomPrompt="1"/>
          </p:nvPr>
        </p:nvSpPr>
        <p:spPr>
          <a:xfrm>
            <a:off x="4480350"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3A93B8D7-9580-4A09-9DAC-42E66631F61C}"/>
              </a:ext>
            </a:extLst>
          </p:cNvPr>
          <p:cNvSpPr>
            <a:spLocks noGrp="1"/>
          </p:cNvSpPr>
          <p:nvPr>
            <p:ph type="pic" sz="quarter" idx="44" hasCustomPrompt="1"/>
          </p:nvPr>
        </p:nvSpPr>
        <p:spPr>
          <a:xfrm>
            <a:off x="8257279" y="4696914"/>
            <a:ext cx="1371600" cy="137160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20" name="Oval 19">
            <a:extLst>
              <a:ext uri="{FF2B5EF4-FFF2-40B4-BE49-F238E27FC236}">
                <a16:creationId xmlns:a16="http://schemas.microsoft.com/office/drawing/2014/main" id="{16D13416-37E2-47AB-A01D-21EAD8DDE15A}"/>
              </a:ext>
            </a:extLst>
          </p:cNvPr>
          <p:cNvSpPr/>
          <p:nvPr userDrawn="1"/>
        </p:nvSpPr>
        <p:spPr>
          <a:xfrm>
            <a:off x="8165839" y="4605474"/>
            <a:ext cx="1554480" cy="155448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Oval 20">
            <a:extLst>
              <a:ext uri="{FF2B5EF4-FFF2-40B4-BE49-F238E27FC236}">
                <a16:creationId xmlns:a16="http://schemas.microsoft.com/office/drawing/2014/main" id="{9E6CFF5B-D9AE-4106-8445-EBB74E8C1D93}"/>
              </a:ext>
            </a:extLst>
          </p:cNvPr>
          <p:cNvSpPr/>
          <p:nvPr userDrawn="1"/>
        </p:nvSpPr>
        <p:spPr>
          <a:xfrm>
            <a:off x="664732" y="4605474"/>
            <a:ext cx="1554480" cy="15544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Oval 21">
            <a:extLst>
              <a:ext uri="{FF2B5EF4-FFF2-40B4-BE49-F238E27FC236}">
                <a16:creationId xmlns:a16="http://schemas.microsoft.com/office/drawing/2014/main" id="{A954ABF2-964B-4695-9125-6F6F0AAE886D}"/>
              </a:ext>
            </a:extLst>
          </p:cNvPr>
          <p:cNvSpPr/>
          <p:nvPr userDrawn="1"/>
        </p:nvSpPr>
        <p:spPr>
          <a:xfrm>
            <a:off x="4388910" y="4605474"/>
            <a:ext cx="1554480" cy="155448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ext Placeholder 9">
            <a:extLst>
              <a:ext uri="{FF2B5EF4-FFF2-40B4-BE49-F238E27FC236}">
                <a16:creationId xmlns:a16="http://schemas.microsoft.com/office/drawing/2014/main" id="{E86BD326-A0F4-4536-BFA3-9946312E409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CDA8B23D-E5B8-4CD0-8EC1-A3AB2E3F9089}"/>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A5F741-3ADB-40A1-93F3-257F05B4C5F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69476099-B6CF-4F49-B704-F82E3664514A}"/>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696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Images &amp; Contents">
    <p:spTree>
      <p:nvGrpSpPr>
        <p:cNvPr id="1" name=""/>
        <p:cNvGrpSpPr/>
        <p:nvPr/>
      </p:nvGrpSpPr>
      <p:grpSpPr>
        <a:xfrm>
          <a:off x="0" y="0"/>
          <a:ext cx="0" cy="0"/>
          <a:chOff x="0" y="0"/>
          <a:chExt cx="0" cy="0"/>
        </a:xfrm>
      </p:grpSpPr>
      <p:sp>
        <p:nvSpPr>
          <p:cNvPr id="56" name="그림 개체 틀 55">
            <a:extLst>
              <a:ext uri="{FF2B5EF4-FFF2-40B4-BE49-F238E27FC236}">
                <a16:creationId xmlns:a16="http://schemas.microsoft.com/office/drawing/2014/main" id="{739E918C-6E75-4027-902A-7A25921C6EEF}"/>
              </a:ext>
            </a:extLst>
          </p:cNvPr>
          <p:cNvSpPr>
            <a:spLocks noGrp="1"/>
          </p:cNvSpPr>
          <p:nvPr>
            <p:ph type="pic" sz="quarter" idx="11" hasCustomPrompt="1"/>
          </p:nvPr>
        </p:nvSpPr>
        <p:spPr>
          <a:xfrm flipH="1">
            <a:off x="781176" y="764646"/>
            <a:ext cx="6174102" cy="5328708"/>
          </a:xfrm>
          <a:custGeom>
            <a:avLst/>
            <a:gdLst>
              <a:gd name="connsiteX0" fmla="*/ 1275523 w 5178638"/>
              <a:gd name="connsiteY0" fmla="*/ 4465566 h 4469549"/>
              <a:gd name="connsiteX1" fmla="*/ 1283032 w 5178638"/>
              <a:gd name="connsiteY1" fmla="*/ 4466683 h 4469549"/>
              <a:gd name="connsiteX2" fmla="*/ 1294296 w 5178638"/>
              <a:gd name="connsiteY2" fmla="*/ 4467799 h 4469549"/>
              <a:gd name="connsiteX3" fmla="*/ 1406938 w 5178638"/>
              <a:gd name="connsiteY3" fmla="*/ 4468915 h 4469549"/>
              <a:gd name="connsiteX4" fmla="*/ 1411517 w 5178638"/>
              <a:gd name="connsiteY4" fmla="*/ 4469299 h 4469549"/>
              <a:gd name="connsiteX5" fmla="*/ 1237861 w 5178638"/>
              <a:gd name="connsiteY5" fmla="*/ 4469299 h 4469549"/>
              <a:gd name="connsiteX6" fmla="*/ 177644 w 5178638"/>
              <a:gd name="connsiteY6" fmla="*/ 4459919 h 4469549"/>
              <a:gd name="connsiteX7" fmla="*/ 179239 w 5178638"/>
              <a:gd name="connsiteY7" fmla="*/ 4469299 h 4469549"/>
              <a:gd name="connsiteX8" fmla="*/ 175322 w 5178638"/>
              <a:gd name="connsiteY8" fmla="*/ 4469299 h 4469549"/>
              <a:gd name="connsiteX9" fmla="*/ 176758 w 5178638"/>
              <a:gd name="connsiteY9" fmla="*/ 4463812 h 4469549"/>
              <a:gd name="connsiteX10" fmla="*/ 1632686 w 5178638"/>
              <a:gd name="connsiteY10" fmla="*/ 4432359 h 4469549"/>
              <a:gd name="connsiteX11" fmla="*/ 1879565 w 5178638"/>
              <a:gd name="connsiteY11" fmla="*/ 4432359 h 4469549"/>
              <a:gd name="connsiteX12" fmla="*/ 1879208 w 5178638"/>
              <a:gd name="connsiteY12" fmla="*/ 4432513 h 4469549"/>
              <a:gd name="connsiteX13" fmla="*/ 1872168 w 5178638"/>
              <a:gd name="connsiteY13" fmla="*/ 4435163 h 4469549"/>
              <a:gd name="connsiteX14" fmla="*/ 1887186 w 5178638"/>
              <a:gd name="connsiteY14" fmla="*/ 4435163 h 4469549"/>
              <a:gd name="connsiteX15" fmla="*/ 1913470 w 5178638"/>
              <a:gd name="connsiteY15" fmla="*/ 4434047 h 4469549"/>
              <a:gd name="connsiteX16" fmla="*/ 1943508 w 5178638"/>
              <a:gd name="connsiteY16" fmla="*/ 4435163 h 4469549"/>
              <a:gd name="connsiteX17" fmla="*/ 1962281 w 5178638"/>
              <a:gd name="connsiteY17" fmla="*/ 4440745 h 4469549"/>
              <a:gd name="connsiteX18" fmla="*/ 1977300 w 5178638"/>
              <a:gd name="connsiteY18" fmla="*/ 4441861 h 4469549"/>
              <a:gd name="connsiteX19" fmla="*/ 2037375 w 5178638"/>
              <a:gd name="connsiteY19" fmla="*/ 4441861 h 4469549"/>
              <a:gd name="connsiteX20" fmla="*/ 2101206 w 5178638"/>
              <a:gd name="connsiteY20" fmla="*/ 4441861 h 4469549"/>
              <a:gd name="connsiteX21" fmla="*/ 2101206 w 5178638"/>
              <a:gd name="connsiteY21" fmla="*/ 4442978 h 4469549"/>
              <a:gd name="connsiteX22" fmla="*/ 2037375 w 5178638"/>
              <a:gd name="connsiteY22" fmla="*/ 4444094 h 4469549"/>
              <a:gd name="connsiteX23" fmla="*/ 2052394 w 5178638"/>
              <a:gd name="connsiteY23" fmla="*/ 4447443 h 4469549"/>
              <a:gd name="connsiteX24" fmla="*/ 2165036 w 5178638"/>
              <a:gd name="connsiteY24" fmla="*/ 4450792 h 4469549"/>
              <a:gd name="connsiteX25" fmla="*/ 2187564 w 5178638"/>
              <a:gd name="connsiteY25" fmla="*/ 4450792 h 4469549"/>
              <a:gd name="connsiteX26" fmla="*/ 2236376 w 5178638"/>
              <a:gd name="connsiteY26" fmla="*/ 4457489 h 4469549"/>
              <a:gd name="connsiteX27" fmla="*/ 2270168 w 5178638"/>
              <a:gd name="connsiteY27" fmla="*/ 4457489 h 4469549"/>
              <a:gd name="connsiteX28" fmla="*/ 2281433 w 5178638"/>
              <a:gd name="connsiteY28" fmla="*/ 4459722 h 4469549"/>
              <a:gd name="connsiteX29" fmla="*/ 2277678 w 5178638"/>
              <a:gd name="connsiteY29" fmla="*/ 4463071 h 4469549"/>
              <a:gd name="connsiteX30" fmla="*/ 2251395 w 5178638"/>
              <a:gd name="connsiteY30" fmla="*/ 4464187 h 4469549"/>
              <a:gd name="connsiteX31" fmla="*/ 2236376 w 5178638"/>
              <a:gd name="connsiteY31" fmla="*/ 4458606 h 4469549"/>
              <a:gd name="connsiteX32" fmla="*/ 2198829 w 5178638"/>
              <a:gd name="connsiteY32" fmla="*/ 4457489 h 4469549"/>
              <a:gd name="connsiteX33" fmla="*/ 2153772 w 5178638"/>
              <a:gd name="connsiteY33" fmla="*/ 4457489 h 4469549"/>
              <a:gd name="connsiteX34" fmla="*/ 2134998 w 5178638"/>
              <a:gd name="connsiteY34" fmla="*/ 4457489 h 4469549"/>
              <a:gd name="connsiteX35" fmla="*/ 2108715 w 5178638"/>
              <a:gd name="connsiteY35" fmla="*/ 4458606 h 4469549"/>
              <a:gd name="connsiteX36" fmla="*/ 2082432 w 5178638"/>
              <a:gd name="connsiteY36" fmla="*/ 4457489 h 4469549"/>
              <a:gd name="connsiteX37" fmla="*/ 2067413 w 5178638"/>
              <a:gd name="connsiteY37" fmla="*/ 4458606 h 4469549"/>
              <a:gd name="connsiteX38" fmla="*/ 2059904 w 5178638"/>
              <a:gd name="connsiteY38" fmla="*/ 4455257 h 4469549"/>
              <a:gd name="connsiteX39" fmla="*/ 2041130 w 5178638"/>
              <a:gd name="connsiteY39" fmla="*/ 4455257 h 4469549"/>
              <a:gd name="connsiteX40" fmla="*/ 2033621 w 5178638"/>
              <a:gd name="connsiteY40" fmla="*/ 4457489 h 4469549"/>
              <a:gd name="connsiteX41" fmla="*/ 2029866 w 5178638"/>
              <a:gd name="connsiteY41" fmla="*/ 4453024 h 4469549"/>
              <a:gd name="connsiteX42" fmla="*/ 2007338 w 5178638"/>
              <a:gd name="connsiteY42" fmla="*/ 4453024 h 4469549"/>
              <a:gd name="connsiteX43" fmla="*/ 1999828 w 5178638"/>
              <a:gd name="connsiteY43" fmla="*/ 4455257 h 4469549"/>
              <a:gd name="connsiteX44" fmla="*/ 1996073 w 5178638"/>
              <a:gd name="connsiteY44" fmla="*/ 4450792 h 4469549"/>
              <a:gd name="connsiteX45" fmla="*/ 1935998 w 5178638"/>
              <a:gd name="connsiteY45" fmla="*/ 4449675 h 4469549"/>
              <a:gd name="connsiteX46" fmla="*/ 1924734 w 5178638"/>
              <a:gd name="connsiteY46" fmla="*/ 4449675 h 4469549"/>
              <a:gd name="connsiteX47" fmla="*/ 1909715 w 5178638"/>
              <a:gd name="connsiteY47" fmla="*/ 4450792 h 4469549"/>
              <a:gd name="connsiteX48" fmla="*/ 1875923 w 5178638"/>
              <a:gd name="connsiteY48" fmla="*/ 4453024 h 4469549"/>
              <a:gd name="connsiteX49" fmla="*/ 1842130 w 5178638"/>
              <a:gd name="connsiteY49" fmla="*/ 4453024 h 4469549"/>
              <a:gd name="connsiteX50" fmla="*/ 1808338 w 5178638"/>
              <a:gd name="connsiteY50" fmla="*/ 4450792 h 4469549"/>
              <a:gd name="connsiteX51" fmla="*/ 1782054 w 5178638"/>
              <a:gd name="connsiteY51" fmla="*/ 4450792 h 4469549"/>
              <a:gd name="connsiteX52" fmla="*/ 1767035 w 5178638"/>
              <a:gd name="connsiteY52" fmla="*/ 4453024 h 4469549"/>
              <a:gd name="connsiteX53" fmla="*/ 1748262 w 5178638"/>
              <a:gd name="connsiteY53" fmla="*/ 4453024 h 4469549"/>
              <a:gd name="connsiteX54" fmla="*/ 1714469 w 5178638"/>
              <a:gd name="connsiteY54" fmla="*/ 4453024 h 4469549"/>
              <a:gd name="connsiteX55" fmla="*/ 1710715 w 5178638"/>
              <a:gd name="connsiteY55" fmla="*/ 4453024 h 4469549"/>
              <a:gd name="connsiteX56" fmla="*/ 1669412 w 5178638"/>
              <a:gd name="connsiteY56" fmla="*/ 4446326 h 4469549"/>
              <a:gd name="connsiteX57" fmla="*/ 1669412 w 5178638"/>
              <a:gd name="connsiteY57" fmla="*/ 4444094 h 4469549"/>
              <a:gd name="connsiteX58" fmla="*/ 1680677 w 5178638"/>
              <a:gd name="connsiteY58" fmla="*/ 4437396 h 4469549"/>
              <a:gd name="connsiteX59" fmla="*/ 1710715 w 5178638"/>
              <a:gd name="connsiteY59" fmla="*/ 4437396 h 4469549"/>
              <a:gd name="connsiteX60" fmla="*/ 1721979 w 5178638"/>
              <a:gd name="connsiteY60" fmla="*/ 4435163 h 4469549"/>
              <a:gd name="connsiteX61" fmla="*/ 1710715 w 5178638"/>
              <a:gd name="connsiteY61" fmla="*/ 4434047 h 4469549"/>
              <a:gd name="connsiteX62" fmla="*/ 1695696 w 5178638"/>
              <a:gd name="connsiteY62" fmla="*/ 4435163 h 4469549"/>
              <a:gd name="connsiteX63" fmla="*/ 1676922 w 5178638"/>
              <a:gd name="connsiteY63" fmla="*/ 4435163 h 4469549"/>
              <a:gd name="connsiteX64" fmla="*/ 1646884 w 5178638"/>
              <a:gd name="connsiteY64" fmla="*/ 4434047 h 4469549"/>
              <a:gd name="connsiteX65" fmla="*/ 2236283 w 5178638"/>
              <a:gd name="connsiteY65" fmla="*/ 4414691 h 4469549"/>
              <a:gd name="connsiteX66" fmla="*/ 2264278 w 5178638"/>
              <a:gd name="connsiteY66" fmla="*/ 4414691 h 4469549"/>
              <a:gd name="connsiteX67" fmla="*/ 2232621 w 5178638"/>
              <a:gd name="connsiteY67" fmla="*/ 4419535 h 4469549"/>
              <a:gd name="connsiteX68" fmla="*/ 2232528 w 5178638"/>
              <a:gd name="connsiteY68" fmla="*/ 4419494 h 4469549"/>
              <a:gd name="connsiteX69" fmla="*/ 2232528 w 5178638"/>
              <a:gd name="connsiteY69" fmla="*/ 4419156 h 4469549"/>
              <a:gd name="connsiteX70" fmla="*/ 2236283 w 5178638"/>
              <a:gd name="connsiteY70" fmla="*/ 4414691 h 4469549"/>
              <a:gd name="connsiteX71" fmla="*/ 2272500 w 5178638"/>
              <a:gd name="connsiteY71" fmla="*/ 4414478 h 4469549"/>
              <a:gd name="connsiteX72" fmla="*/ 2270076 w 5178638"/>
              <a:gd name="connsiteY72" fmla="*/ 4414691 h 4469549"/>
              <a:gd name="connsiteX73" fmla="*/ 2264278 w 5178638"/>
              <a:gd name="connsiteY73" fmla="*/ 4414691 h 4469549"/>
              <a:gd name="connsiteX74" fmla="*/ 2264536 w 5178638"/>
              <a:gd name="connsiteY74" fmla="*/ 4414652 h 4469549"/>
              <a:gd name="connsiteX75" fmla="*/ 1278967 w 5178638"/>
              <a:gd name="connsiteY75" fmla="*/ 4411605 h 4469549"/>
              <a:gd name="connsiteX76" fmla="*/ 1304864 w 5178638"/>
              <a:gd name="connsiteY76" fmla="*/ 4411605 h 4469549"/>
              <a:gd name="connsiteX77" fmla="*/ 1286431 w 5178638"/>
              <a:gd name="connsiteY77" fmla="*/ 4413954 h 4469549"/>
              <a:gd name="connsiteX78" fmla="*/ 1278921 w 5178638"/>
              <a:gd name="connsiteY78" fmla="*/ 4411721 h 4469549"/>
              <a:gd name="connsiteX79" fmla="*/ 553850 w 5178638"/>
              <a:gd name="connsiteY79" fmla="*/ 4407256 h 4469549"/>
              <a:gd name="connsiteX80" fmla="*/ 565114 w 5178638"/>
              <a:gd name="connsiteY80" fmla="*/ 4409488 h 4469549"/>
              <a:gd name="connsiteX81" fmla="*/ 580133 w 5178638"/>
              <a:gd name="connsiteY81" fmla="*/ 4417302 h 4469549"/>
              <a:gd name="connsiteX82" fmla="*/ 591397 w 5178638"/>
              <a:gd name="connsiteY82" fmla="*/ 4418419 h 4469549"/>
              <a:gd name="connsiteX83" fmla="*/ 632699 w 5178638"/>
              <a:gd name="connsiteY83" fmla="*/ 4415070 h 4469549"/>
              <a:gd name="connsiteX84" fmla="*/ 658982 w 5178638"/>
              <a:gd name="connsiteY84" fmla="*/ 4413954 h 4469549"/>
              <a:gd name="connsiteX85" fmla="*/ 674001 w 5178638"/>
              <a:gd name="connsiteY85" fmla="*/ 4419535 h 4469549"/>
              <a:gd name="connsiteX86" fmla="*/ 704038 w 5178638"/>
              <a:gd name="connsiteY86" fmla="*/ 4419535 h 4469549"/>
              <a:gd name="connsiteX87" fmla="*/ 711548 w 5178638"/>
              <a:gd name="connsiteY87" fmla="*/ 4413954 h 4469549"/>
              <a:gd name="connsiteX88" fmla="*/ 730322 w 5178638"/>
              <a:gd name="connsiteY88" fmla="*/ 4410605 h 4469549"/>
              <a:gd name="connsiteX89" fmla="*/ 752850 w 5178638"/>
              <a:gd name="connsiteY89" fmla="*/ 4408372 h 4469549"/>
              <a:gd name="connsiteX90" fmla="*/ 782888 w 5178638"/>
              <a:gd name="connsiteY90" fmla="*/ 4412837 h 4469549"/>
              <a:gd name="connsiteX91" fmla="*/ 835454 w 5178638"/>
              <a:gd name="connsiteY91" fmla="*/ 4421768 h 4469549"/>
              <a:gd name="connsiteX92" fmla="*/ 861737 w 5178638"/>
              <a:gd name="connsiteY92" fmla="*/ 4419535 h 4469549"/>
              <a:gd name="connsiteX93" fmla="*/ 891775 w 5178638"/>
              <a:gd name="connsiteY93" fmla="*/ 4415070 h 4469549"/>
              <a:gd name="connsiteX94" fmla="*/ 933077 w 5178638"/>
              <a:gd name="connsiteY94" fmla="*/ 4416186 h 4469549"/>
              <a:gd name="connsiteX95" fmla="*/ 940493 w 5178638"/>
              <a:gd name="connsiteY95" fmla="*/ 4419494 h 4469549"/>
              <a:gd name="connsiteX96" fmla="*/ 940493 w 5178638"/>
              <a:gd name="connsiteY96" fmla="*/ 4420200 h 4469549"/>
              <a:gd name="connsiteX97" fmla="*/ 990071 w 5178638"/>
              <a:gd name="connsiteY97" fmla="*/ 4421372 h 4469549"/>
              <a:gd name="connsiteX98" fmla="*/ 1072675 w 5178638"/>
              <a:gd name="connsiteY98" fmla="*/ 4421651 h 4469549"/>
              <a:gd name="connsiteX99" fmla="*/ 1076429 w 5178638"/>
              <a:gd name="connsiteY99" fmla="*/ 4420535 h 4469549"/>
              <a:gd name="connsiteX100" fmla="*/ 1061411 w 5178638"/>
              <a:gd name="connsiteY100" fmla="*/ 4419419 h 4469549"/>
              <a:gd name="connsiteX101" fmla="*/ 1057656 w 5178638"/>
              <a:gd name="connsiteY101" fmla="*/ 4418302 h 4469549"/>
              <a:gd name="connsiteX102" fmla="*/ 1061411 w 5178638"/>
              <a:gd name="connsiteY102" fmla="*/ 4416070 h 4469549"/>
              <a:gd name="connsiteX103" fmla="*/ 1072675 w 5178638"/>
              <a:gd name="connsiteY103" fmla="*/ 4413837 h 4469549"/>
              <a:gd name="connsiteX104" fmla="*/ 1081508 w 5178638"/>
              <a:gd name="connsiteY104" fmla="*/ 4413528 h 4469549"/>
              <a:gd name="connsiteX105" fmla="*/ 1139587 w 5178638"/>
              <a:gd name="connsiteY105" fmla="*/ 4412837 h 4469549"/>
              <a:gd name="connsiteX106" fmla="*/ 1148512 w 5178638"/>
              <a:gd name="connsiteY106" fmla="*/ 4411605 h 4469549"/>
              <a:gd name="connsiteX107" fmla="*/ 1163686 w 5178638"/>
              <a:gd name="connsiteY107" fmla="*/ 4411605 h 4469549"/>
              <a:gd name="connsiteX108" fmla="*/ 1165870 w 5178638"/>
              <a:gd name="connsiteY108" fmla="*/ 4411721 h 4469549"/>
              <a:gd name="connsiteX109" fmla="*/ 1195907 w 5178638"/>
              <a:gd name="connsiteY109" fmla="*/ 4412837 h 4469549"/>
              <a:gd name="connsiteX110" fmla="*/ 1229700 w 5178638"/>
              <a:gd name="connsiteY110" fmla="*/ 4412837 h 4469549"/>
              <a:gd name="connsiteX111" fmla="*/ 1233455 w 5178638"/>
              <a:gd name="connsiteY111" fmla="*/ 4419535 h 4469549"/>
              <a:gd name="connsiteX112" fmla="*/ 1278511 w 5178638"/>
              <a:gd name="connsiteY112" fmla="*/ 4422884 h 4469549"/>
              <a:gd name="connsiteX113" fmla="*/ 1289775 w 5178638"/>
              <a:gd name="connsiteY113" fmla="*/ 4421768 h 4469549"/>
              <a:gd name="connsiteX114" fmla="*/ 1297285 w 5178638"/>
              <a:gd name="connsiteY114" fmla="*/ 4425117 h 4469549"/>
              <a:gd name="connsiteX115" fmla="*/ 1289775 w 5178638"/>
              <a:gd name="connsiteY115" fmla="*/ 4428466 h 4469549"/>
              <a:gd name="connsiteX116" fmla="*/ 1259738 w 5178638"/>
              <a:gd name="connsiteY116" fmla="*/ 4427349 h 4469549"/>
              <a:gd name="connsiteX117" fmla="*/ 1225945 w 5178638"/>
              <a:gd name="connsiteY117" fmla="*/ 4429582 h 4469549"/>
              <a:gd name="connsiteX118" fmla="*/ 1222451 w 5178638"/>
              <a:gd name="connsiteY118" fmla="*/ 4431660 h 4469549"/>
              <a:gd name="connsiteX119" fmla="*/ 1196111 w 5178638"/>
              <a:gd name="connsiteY119" fmla="*/ 4429186 h 4469549"/>
              <a:gd name="connsiteX120" fmla="*/ 1166543 w 5178638"/>
              <a:gd name="connsiteY120" fmla="*/ 4428349 h 4469549"/>
              <a:gd name="connsiteX121" fmla="*/ 1146284 w 5178638"/>
              <a:gd name="connsiteY121" fmla="*/ 4428475 h 4469549"/>
              <a:gd name="connsiteX122" fmla="*/ 1141840 w 5178638"/>
              <a:gd name="connsiteY122" fmla="*/ 4430877 h 4469549"/>
              <a:gd name="connsiteX123" fmla="*/ 1128230 w 5178638"/>
              <a:gd name="connsiteY123" fmla="*/ 4430319 h 4469549"/>
              <a:gd name="connsiteX124" fmla="*/ 1087049 w 5178638"/>
              <a:gd name="connsiteY124" fmla="*/ 4432359 h 4469549"/>
              <a:gd name="connsiteX125" fmla="*/ 1221275 w 5178638"/>
              <a:gd name="connsiteY125" fmla="*/ 4432359 h 4469549"/>
              <a:gd name="connsiteX126" fmla="*/ 1214681 w 5178638"/>
              <a:gd name="connsiteY126" fmla="*/ 4436280 h 4469549"/>
              <a:gd name="connsiteX127" fmla="*/ 1195907 w 5178638"/>
              <a:gd name="connsiteY127" fmla="*/ 4438512 h 4469549"/>
              <a:gd name="connsiteX128" fmla="*/ 1150851 w 5178638"/>
              <a:gd name="connsiteY128" fmla="*/ 4434047 h 4469549"/>
              <a:gd name="connsiteX129" fmla="*/ 1132077 w 5178638"/>
              <a:gd name="connsiteY129" fmla="*/ 4434047 h 4469549"/>
              <a:gd name="connsiteX130" fmla="*/ 1124568 w 5178638"/>
              <a:gd name="connsiteY130" fmla="*/ 4437396 h 4469549"/>
              <a:gd name="connsiteX131" fmla="*/ 1128322 w 5178638"/>
              <a:gd name="connsiteY131" fmla="*/ 4442978 h 4469549"/>
              <a:gd name="connsiteX132" fmla="*/ 1150851 w 5178638"/>
              <a:gd name="connsiteY132" fmla="*/ 4447443 h 4469549"/>
              <a:gd name="connsiteX133" fmla="*/ 1154605 w 5178638"/>
              <a:gd name="connsiteY133" fmla="*/ 4449675 h 4469549"/>
              <a:gd name="connsiteX134" fmla="*/ 1147096 w 5178638"/>
              <a:gd name="connsiteY134" fmla="*/ 4450792 h 4469549"/>
              <a:gd name="connsiteX135" fmla="*/ 1109549 w 5178638"/>
              <a:gd name="connsiteY135" fmla="*/ 4449675 h 4469549"/>
              <a:gd name="connsiteX136" fmla="*/ 1105794 w 5178638"/>
              <a:gd name="connsiteY136" fmla="*/ 4449675 h 4469549"/>
              <a:gd name="connsiteX137" fmla="*/ 1105794 w 5178638"/>
              <a:gd name="connsiteY137" fmla="*/ 4451908 h 4469549"/>
              <a:gd name="connsiteX138" fmla="*/ 1102039 w 5178638"/>
              <a:gd name="connsiteY138" fmla="*/ 4455257 h 4469549"/>
              <a:gd name="connsiteX139" fmla="*/ 1075756 w 5178638"/>
              <a:gd name="connsiteY139" fmla="*/ 4455257 h 4469549"/>
              <a:gd name="connsiteX140" fmla="*/ 1109549 w 5178638"/>
              <a:gd name="connsiteY140" fmla="*/ 4458606 h 4469549"/>
              <a:gd name="connsiteX141" fmla="*/ 1113303 w 5178638"/>
              <a:gd name="connsiteY141" fmla="*/ 4461955 h 4469549"/>
              <a:gd name="connsiteX142" fmla="*/ 1122591 w 5178638"/>
              <a:gd name="connsiteY142" fmla="*/ 4467477 h 4469549"/>
              <a:gd name="connsiteX143" fmla="*/ 1129088 w 5178638"/>
              <a:gd name="connsiteY143" fmla="*/ 4467799 h 4469549"/>
              <a:gd name="connsiteX144" fmla="*/ 1170390 w 5178638"/>
              <a:gd name="connsiteY144" fmla="*/ 4467799 h 4469549"/>
              <a:gd name="connsiteX145" fmla="*/ 1177900 w 5178638"/>
              <a:gd name="connsiteY145" fmla="*/ 4467799 h 4469549"/>
              <a:gd name="connsiteX146" fmla="*/ 1187121 w 5178638"/>
              <a:gd name="connsiteY146" fmla="*/ 4469299 h 4469549"/>
              <a:gd name="connsiteX147" fmla="*/ 344167 w 5178638"/>
              <a:gd name="connsiteY147" fmla="*/ 4469299 h 4469549"/>
              <a:gd name="connsiteX148" fmla="*/ 353084 w 5178638"/>
              <a:gd name="connsiteY148" fmla="*/ 4450560 h 4469549"/>
              <a:gd name="connsiteX149" fmla="*/ 361051 w 5178638"/>
              <a:gd name="connsiteY149" fmla="*/ 4434278 h 4469549"/>
              <a:gd name="connsiteX150" fmla="*/ 384887 w 5178638"/>
              <a:gd name="connsiteY150" fmla="*/ 4435163 h 4469549"/>
              <a:gd name="connsiteX151" fmla="*/ 403661 w 5178638"/>
              <a:gd name="connsiteY151" fmla="*/ 4435163 h 4469549"/>
              <a:gd name="connsiteX152" fmla="*/ 418680 w 5178638"/>
              <a:gd name="connsiteY152" fmla="*/ 4434047 h 4469549"/>
              <a:gd name="connsiteX153" fmla="*/ 429944 w 5178638"/>
              <a:gd name="connsiteY153" fmla="*/ 4435163 h 4469549"/>
              <a:gd name="connsiteX154" fmla="*/ 418680 w 5178638"/>
              <a:gd name="connsiteY154" fmla="*/ 4437396 h 4469549"/>
              <a:gd name="connsiteX155" fmla="*/ 388642 w 5178638"/>
              <a:gd name="connsiteY155" fmla="*/ 4437396 h 4469549"/>
              <a:gd name="connsiteX156" fmla="*/ 383466 w 5178638"/>
              <a:gd name="connsiteY156" fmla="*/ 4440473 h 4469549"/>
              <a:gd name="connsiteX157" fmla="*/ 399831 w 5178638"/>
              <a:gd name="connsiteY157" fmla="*/ 4441394 h 4469549"/>
              <a:gd name="connsiteX158" fmla="*/ 474926 w 5178638"/>
              <a:gd name="connsiteY158" fmla="*/ 4442511 h 4469549"/>
              <a:gd name="connsiteX159" fmla="*/ 523737 w 5178638"/>
              <a:gd name="connsiteY159" fmla="*/ 4442511 h 4469549"/>
              <a:gd name="connsiteX160" fmla="*/ 527613 w 5178638"/>
              <a:gd name="connsiteY160" fmla="*/ 4442703 h 4469549"/>
              <a:gd name="connsiteX161" fmla="*/ 379717 w 5178638"/>
              <a:gd name="connsiteY161" fmla="*/ 4442703 h 4469549"/>
              <a:gd name="connsiteX162" fmla="*/ 377377 w 5178638"/>
              <a:gd name="connsiteY162" fmla="*/ 4444094 h 4469549"/>
              <a:gd name="connsiteX163" fmla="*/ 377377 w 5178638"/>
              <a:gd name="connsiteY163" fmla="*/ 4446326 h 4469549"/>
              <a:gd name="connsiteX164" fmla="*/ 418680 w 5178638"/>
              <a:gd name="connsiteY164" fmla="*/ 4453024 h 4469549"/>
              <a:gd name="connsiteX165" fmla="*/ 422434 w 5178638"/>
              <a:gd name="connsiteY165" fmla="*/ 4453024 h 4469549"/>
              <a:gd name="connsiteX166" fmla="*/ 456227 w 5178638"/>
              <a:gd name="connsiteY166" fmla="*/ 4453024 h 4469549"/>
              <a:gd name="connsiteX167" fmla="*/ 475000 w 5178638"/>
              <a:gd name="connsiteY167" fmla="*/ 4453024 h 4469549"/>
              <a:gd name="connsiteX168" fmla="*/ 490019 w 5178638"/>
              <a:gd name="connsiteY168" fmla="*/ 4450792 h 4469549"/>
              <a:gd name="connsiteX169" fmla="*/ 516303 w 5178638"/>
              <a:gd name="connsiteY169" fmla="*/ 4450792 h 4469549"/>
              <a:gd name="connsiteX170" fmla="*/ 550095 w 5178638"/>
              <a:gd name="connsiteY170" fmla="*/ 4453024 h 4469549"/>
              <a:gd name="connsiteX171" fmla="*/ 583888 w 5178638"/>
              <a:gd name="connsiteY171" fmla="*/ 4453024 h 4469549"/>
              <a:gd name="connsiteX172" fmla="*/ 617680 w 5178638"/>
              <a:gd name="connsiteY172" fmla="*/ 4450792 h 4469549"/>
              <a:gd name="connsiteX173" fmla="*/ 632699 w 5178638"/>
              <a:gd name="connsiteY173" fmla="*/ 4449675 h 4469549"/>
              <a:gd name="connsiteX174" fmla="*/ 643963 w 5178638"/>
              <a:gd name="connsiteY174" fmla="*/ 4449675 h 4469549"/>
              <a:gd name="connsiteX175" fmla="*/ 704038 w 5178638"/>
              <a:gd name="connsiteY175" fmla="*/ 4450792 h 4469549"/>
              <a:gd name="connsiteX176" fmla="*/ 707793 w 5178638"/>
              <a:gd name="connsiteY176" fmla="*/ 4455257 h 4469549"/>
              <a:gd name="connsiteX177" fmla="*/ 715303 w 5178638"/>
              <a:gd name="connsiteY177" fmla="*/ 4453024 h 4469549"/>
              <a:gd name="connsiteX178" fmla="*/ 737831 w 5178638"/>
              <a:gd name="connsiteY178" fmla="*/ 4453024 h 4469549"/>
              <a:gd name="connsiteX179" fmla="*/ 741586 w 5178638"/>
              <a:gd name="connsiteY179" fmla="*/ 4457489 h 4469549"/>
              <a:gd name="connsiteX180" fmla="*/ 749095 w 5178638"/>
              <a:gd name="connsiteY180" fmla="*/ 4455257 h 4469549"/>
              <a:gd name="connsiteX181" fmla="*/ 767869 w 5178638"/>
              <a:gd name="connsiteY181" fmla="*/ 4455257 h 4469549"/>
              <a:gd name="connsiteX182" fmla="*/ 775378 w 5178638"/>
              <a:gd name="connsiteY182" fmla="*/ 4458606 h 4469549"/>
              <a:gd name="connsiteX183" fmla="*/ 790397 w 5178638"/>
              <a:gd name="connsiteY183" fmla="*/ 4457489 h 4469549"/>
              <a:gd name="connsiteX184" fmla="*/ 816680 w 5178638"/>
              <a:gd name="connsiteY184" fmla="*/ 4458606 h 4469549"/>
              <a:gd name="connsiteX185" fmla="*/ 842963 w 5178638"/>
              <a:gd name="connsiteY185" fmla="*/ 4457489 h 4469549"/>
              <a:gd name="connsiteX186" fmla="*/ 861737 w 5178638"/>
              <a:gd name="connsiteY186" fmla="*/ 4457489 h 4469549"/>
              <a:gd name="connsiteX187" fmla="*/ 906794 w 5178638"/>
              <a:gd name="connsiteY187" fmla="*/ 4457489 h 4469549"/>
              <a:gd name="connsiteX188" fmla="*/ 944341 w 5178638"/>
              <a:gd name="connsiteY188" fmla="*/ 4458606 h 4469549"/>
              <a:gd name="connsiteX189" fmla="*/ 959360 w 5178638"/>
              <a:gd name="connsiteY189" fmla="*/ 4464187 h 4469549"/>
              <a:gd name="connsiteX190" fmla="*/ 985643 w 5178638"/>
              <a:gd name="connsiteY190" fmla="*/ 4463071 h 4469549"/>
              <a:gd name="connsiteX191" fmla="*/ 989398 w 5178638"/>
              <a:gd name="connsiteY191" fmla="*/ 4459722 h 4469549"/>
              <a:gd name="connsiteX192" fmla="*/ 978133 w 5178638"/>
              <a:gd name="connsiteY192" fmla="*/ 4457489 h 4469549"/>
              <a:gd name="connsiteX193" fmla="*/ 944341 w 5178638"/>
              <a:gd name="connsiteY193" fmla="*/ 4457489 h 4469549"/>
              <a:gd name="connsiteX194" fmla="*/ 895529 w 5178638"/>
              <a:gd name="connsiteY194" fmla="*/ 4450792 h 4469549"/>
              <a:gd name="connsiteX195" fmla="*/ 873001 w 5178638"/>
              <a:gd name="connsiteY195" fmla="*/ 4450792 h 4469549"/>
              <a:gd name="connsiteX196" fmla="*/ 760359 w 5178638"/>
              <a:gd name="connsiteY196" fmla="*/ 4447443 h 4469549"/>
              <a:gd name="connsiteX197" fmla="*/ 745340 w 5178638"/>
              <a:gd name="connsiteY197" fmla="*/ 4444094 h 4469549"/>
              <a:gd name="connsiteX198" fmla="*/ 809171 w 5178638"/>
              <a:gd name="connsiteY198" fmla="*/ 4442978 h 4469549"/>
              <a:gd name="connsiteX199" fmla="*/ 809171 w 5178638"/>
              <a:gd name="connsiteY199" fmla="*/ 4441861 h 4469549"/>
              <a:gd name="connsiteX200" fmla="*/ 745340 w 5178638"/>
              <a:gd name="connsiteY200" fmla="*/ 4441861 h 4469549"/>
              <a:gd name="connsiteX201" fmla="*/ 685265 w 5178638"/>
              <a:gd name="connsiteY201" fmla="*/ 4441861 h 4469549"/>
              <a:gd name="connsiteX202" fmla="*/ 670246 w 5178638"/>
              <a:gd name="connsiteY202" fmla="*/ 4440745 h 4469549"/>
              <a:gd name="connsiteX203" fmla="*/ 651473 w 5178638"/>
              <a:gd name="connsiteY203" fmla="*/ 4435163 h 4469549"/>
              <a:gd name="connsiteX204" fmla="*/ 621435 w 5178638"/>
              <a:gd name="connsiteY204" fmla="*/ 4434047 h 4469549"/>
              <a:gd name="connsiteX205" fmla="*/ 595151 w 5178638"/>
              <a:gd name="connsiteY205" fmla="*/ 4435163 h 4469549"/>
              <a:gd name="connsiteX206" fmla="*/ 580133 w 5178638"/>
              <a:gd name="connsiteY206" fmla="*/ 4435163 h 4469549"/>
              <a:gd name="connsiteX207" fmla="*/ 591397 w 5178638"/>
              <a:gd name="connsiteY207" fmla="*/ 4430698 h 4469549"/>
              <a:gd name="connsiteX208" fmla="*/ 583888 w 5178638"/>
              <a:gd name="connsiteY208" fmla="*/ 4426233 h 4469549"/>
              <a:gd name="connsiteX209" fmla="*/ 565114 w 5178638"/>
              <a:gd name="connsiteY209" fmla="*/ 4422884 h 4469549"/>
              <a:gd name="connsiteX210" fmla="*/ 553850 w 5178638"/>
              <a:gd name="connsiteY210" fmla="*/ 4421768 h 4469549"/>
              <a:gd name="connsiteX211" fmla="*/ 501283 w 5178638"/>
              <a:gd name="connsiteY211" fmla="*/ 4420651 h 4469549"/>
              <a:gd name="connsiteX212" fmla="*/ 493774 w 5178638"/>
              <a:gd name="connsiteY212" fmla="*/ 4418419 h 4469549"/>
              <a:gd name="connsiteX213" fmla="*/ 501283 w 5178638"/>
              <a:gd name="connsiteY213" fmla="*/ 4416186 h 4469549"/>
              <a:gd name="connsiteX214" fmla="*/ 553850 w 5178638"/>
              <a:gd name="connsiteY214" fmla="*/ 4407256 h 4469549"/>
              <a:gd name="connsiteX215" fmla="*/ 255797 w 5178638"/>
              <a:gd name="connsiteY215" fmla="*/ 4402571 h 4469549"/>
              <a:gd name="connsiteX216" fmla="*/ 249591 w 5178638"/>
              <a:gd name="connsiteY216" fmla="*/ 4416338 h 4469549"/>
              <a:gd name="connsiteX217" fmla="*/ 219349 w 5178638"/>
              <a:gd name="connsiteY217" fmla="*/ 4468245 h 4469549"/>
              <a:gd name="connsiteX218" fmla="*/ 219044 w 5178638"/>
              <a:gd name="connsiteY218" fmla="*/ 4469299 h 4469549"/>
              <a:gd name="connsiteX219" fmla="*/ 184261 w 5178638"/>
              <a:gd name="connsiteY219" fmla="*/ 4469299 h 4469549"/>
              <a:gd name="connsiteX220" fmla="*/ 200627 w 5178638"/>
              <a:gd name="connsiteY220" fmla="*/ 4444301 h 4469549"/>
              <a:gd name="connsiteX221" fmla="*/ 212789 w 5178638"/>
              <a:gd name="connsiteY221" fmla="*/ 4429659 h 4469549"/>
              <a:gd name="connsiteX222" fmla="*/ 255797 w 5178638"/>
              <a:gd name="connsiteY222" fmla="*/ 4402571 h 4469549"/>
              <a:gd name="connsiteX223" fmla="*/ 1354762 w 5178638"/>
              <a:gd name="connsiteY223" fmla="*/ 4401034 h 4469549"/>
              <a:gd name="connsiteX224" fmla="*/ 1343015 w 5178638"/>
              <a:gd name="connsiteY224" fmla="*/ 4406023 h 4469549"/>
              <a:gd name="connsiteX225" fmla="*/ 1331751 w 5178638"/>
              <a:gd name="connsiteY225" fmla="*/ 4407139 h 4469549"/>
              <a:gd name="connsiteX226" fmla="*/ 1294203 w 5178638"/>
              <a:gd name="connsiteY226" fmla="*/ 4406023 h 4469549"/>
              <a:gd name="connsiteX227" fmla="*/ 1230373 w 5178638"/>
              <a:gd name="connsiteY227" fmla="*/ 4402674 h 4469549"/>
              <a:gd name="connsiteX228" fmla="*/ 1230079 w 5178638"/>
              <a:gd name="connsiteY228" fmla="*/ 4402646 h 4469549"/>
              <a:gd name="connsiteX229" fmla="*/ 1474430 w 5178638"/>
              <a:gd name="connsiteY229" fmla="*/ 4392628 h 4469549"/>
              <a:gd name="connsiteX230" fmla="*/ 1489449 w 5178638"/>
              <a:gd name="connsiteY230" fmla="*/ 4392628 h 4469549"/>
              <a:gd name="connsiteX231" fmla="*/ 1500713 w 5178638"/>
              <a:gd name="connsiteY231" fmla="*/ 4393744 h 4469549"/>
              <a:gd name="connsiteX232" fmla="*/ 1493204 w 5178638"/>
              <a:gd name="connsiteY232" fmla="*/ 4397093 h 4469549"/>
              <a:gd name="connsiteX233" fmla="*/ 1455657 w 5178638"/>
              <a:gd name="connsiteY233" fmla="*/ 4401558 h 4469549"/>
              <a:gd name="connsiteX234" fmla="*/ 1440638 w 5178638"/>
              <a:gd name="connsiteY234" fmla="*/ 4404907 h 4469549"/>
              <a:gd name="connsiteX235" fmla="*/ 1489418 w 5178638"/>
              <a:gd name="connsiteY235" fmla="*/ 4408774 h 4469549"/>
              <a:gd name="connsiteX236" fmla="*/ 1477921 w 5178638"/>
              <a:gd name="connsiteY236" fmla="*/ 4408372 h 4469549"/>
              <a:gd name="connsiteX237" fmla="*/ 1387808 w 5178638"/>
              <a:gd name="connsiteY237" fmla="*/ 4408372 h 4469549"/>
              <a:gd name="connsiteX238" fmla="*/ 1382456 w 5178638"/>
              <a:gd name="connsiteY238" fmla="*/ 4408145 h 4469549"/>
              <a:gd name="connsiteX239" fmla="*/ 1395581 w 5178638"/>
              <a:gd name="connsiteY239" fmla="*/ 4404907 h 4469549"/>
              <a:gd name="connsiteX240" fmla="*/ 1380562 w 5178638"/>
              <a:gd name="connsiteY240" fmla="*/ 4401558 h 4469549"/>
              <a:gd name="connsiteX241" fmla="*/ 1365945 w 5178638"/>
              <a:gd name="connsiteY241" fmla="*/ 4400889 h 4469549"/>
              <a:gd name="connsiteX242" fmla="*/ 1391563 w 5178638"/>
              <a:gd name="connsiteY242" fmla="*/ 4400558 h 4469549"/>
              <a:gd name="connsiteX243" fmla="*/ 1470412 w 5178638"/>
              <a:gd name="connsiteY243" fmla="*/ 4398325 h 4469549"/>
              <a:gd name="connsiteX244" fmla="*/ 1446945 w 5178638"/>
              <a:gd name="connsiteY244" fmla="*/ 4394698 h 4469549"/>
              <a:gd name="connsiteX245" fmla="*/ 1432962 w 5178638"/>
              <a:gd name="connsiteY245" fmla="*/ 4393166 h 4469549"/>
              <a:gd name="connsiteX246" fmla="*/ 1445800 w 5178638"/>
              <a:gd name="connsiteY246" fmla="*/ 4392767 h 4469549"/>
              <a:gd name="connsiteX247" fmla="*/ 1474430 w 5178638"/>
              <a:gd name="connsiteY247" fmla="*/ 4392628 h 4469549"/>
              <a:gd name="connsiteX248" fmla="*/ 1263741 w 5178638"/>
              <a:gd name="connsiteY248" fmla="*/ 4390974 h 4469549"/>
              <a:gd name="connsiteX249" fmla="*/ 1286694 w 5178638"/>
              <a:gd name="connsiteY249" fmla="*/ 4391372 h 4469549"/>
              <a:gd name="connsiteX250" fmla="*/ 1343015 w 5178638"/>
              <a:gd name="connsiteY250" fmla="*/ 4391511 h 4469549"/>
              <a:gd name="connsiteX251" fmla="*/ 1376807 w 5178638"/>
              <a:gd name="connsiteY251" fmla="*/ 4393744 h 4469549"/>
              <a:gd name="connsiteX252" fmla="*/ 1393989 w 5178638"/>
              <a:gd name="connsiteY252" fmla="*/ 4393744 h 4469549"/>
              <a:gd name="connsiteX253" fmla="*/ 1376544 w 5178638"/>
              <a:gd name="connsiteY253" fmla="*/ 4396093 h 4469549"/>
              <a:gd name="connsiteX254" fmla="*/ 1357770 w 5178638"/>
              <a:gd name="connsiteY254" fmla="*/ 4397209 h 4469549"/>
              <a:gd name="connsiteX255" fmla="*/ 1237619 w 5178638"/>
              <a:gd name="connsiteY255" fmla="*/ 4397209 h 4469549"/>
              <a:gd name="connsiteX256" fmla="*/ 1203827 w 5178638"/>
              <a:gd name="connsiteY256" fmla="*/ 4392744 h 4469549"/>
              <a:gd name="connsiteX257" fmla="*/ 1239027 w 5178638"/>
              <a:gd name="connsiteY257" fmla="*/ 4392465 h 4469549"/>
              <a:gd name="connsiteX258" fmla="*/ 4346457 w 5178638"/>
              <a:gd name="connsiteY258" fmla="*/ 4381118 h 4469549"/>
              <a:gd name="connsiteX259" fmla="*/ 4350210 w 5178638"/>
              <a:gd name="connsiteY259" fmla="*/ 4382234 h 4469549"/>
              <a:gd name="connsiteX260" fmla="*/ 4373208 w 5178638"/>
              <a:gd name="connsiteY260" fmla="*/ 4386560 h 4469549"/>
              <a:gd name="connsiteX261" fmla="*/ 4399022 w 5178638"/>
              <a:gd name="connsiteY261" fmla="*/ 4383351 h 4469549"/>
              <a:gd name="connsiteX262" fmla="*/ 4403909 w 5178638"/>
              <a:gd name="connsiteY262" fmla="*/ 4381898 h 4469549"/>
              <a:gd name="connsiteX263" fmla="*/ 4388168 w 5178638"/>
              <a:gd name="connsiteY263" fmla="*/ 4381118 h 4469549"/>
              <a:gd name="connsiteX264" fmla="*/ 4346865 w 5178638"/>
              <a:gd name="connsiteY264" fmla="*/ 4381118 h 4469549"/>
              <a:gd name="connsiteX265" fmla="*/ 4038978 w 5178638"/>
              <a:gd name="connsiteY265" fmla="*/ 4377769 h 4469549"/>
              <a:gd name="connsiteX266" fmla="*/ 3978903 w 5178638"/>
              <a:gd name="connsiteY266" fmla="*/ 4378885 h 4469549"/>
              <a:gd name="connsiteX267" fmla="*/ 3989757 w 5178638"/>
              <a:gd name="connsiteY267" fmla="*/ 4378885 h 4469549"/>
              <a:gd name="connsiteX268" fmla="*/ 4012285 w 5178638"/>
              <a:gd name="connsiteY268" fmla="*/ 4381118 h 4469549"/>
              <a:gd name="connsiteX269" fmla="*/ 4027304 w 5178638"/>
              <a:gd name="connsiteY269" fmla="*/ 4381118 h 4469549"/>
              <a:gd name="connsiteX270" fmla="*/ 4057342 w 5178638"/>
              <a:gd name="connsiteY270" fmla="*/ 4378885 h 4469549"/>
              <a:gd name="connsiteX271" fmla="*/ 4093414 w 5178638"/>
              <a:gd name="connsiteY271" fmla="*/ 4378885 h 4469549"/>
              <a:gd name="connsiteX272" fmla="*/ 4076525 w 5178638"/>
              <a:gd name="connsiteY272" fmla="*/ 4377769 h 4469549"/>
              <a:gd name="connsiteX273" fmla="*/ 4038978 w 5178638"/>
              <a:gd name="connsiteY273" fmla="*/ 4377769 h 4469549"/>
              <a:gd name="connsiteX274" fmla="*/ 389750 w 5178638"/>
              <a:gd name="connsiteY274" fmla="*/ 4375620 h 4469549"/>
              <a:gd name="connsiteX275" fmla="*/ 392304 w 5178638"/>
              <a:gd name="connsiteY275" fmla="*/ 4375620 h 4469549"/>
              <a:gd name="connsiteX276" fmla="*/ 402673 w 5178638"/>
              <a:gd name="connsiteY276" fmla="*/ 4375620 h 4469549"/>
              <a:gd name="connsiteX277" fmla="*/ 407341 w 5178638"/>
              <a:gd name="connsiteY277" fmla="*/ 4377765 h 4469549"/>
              <a:gd name="connsiteX278" fmla="*/ 441133 w 5178638"/>
              <a:gd name="connsiteY278" fmla="*/ 4391161 h 4469549"/>
              <a:gd name="connsiteX279" fmla="*/ 463661 w 5178638"/>
              <a:gd name="connsiteY279" fmla="*/ 4397859 h 4469549"/>
              <a:gd name="connsiteX280" fmla="*/ 478680 w 5178638"/>
              <a:gd name="connsiteY280" fmla="*/ 4406789 h 4469549"/>
              <a:gd name="connsiteX281" fmla="*/ 478680 w 5178638"/>
              <a:gd name="connsiteY281" fmla="*/ 4409022 h 4469549"/>
              <a:gd name="connsiteX282" fmla="*/ 422359 w 5178638"/>
              <a:gd name="connsiteY282" fmla="*/ 4420185 h 4469549"/>
              <a:gd name="connsiteX283" fmla="*/ 367946 w 5178638"/>
              <a:gd name="connsiteY283" fmla="*/ 4420185 h 4469549"/>
              <a:gd name="connsiteX284" fmla="*/ 351938 w 5178638"/>
              <a:gd name="connsiteY284" fmla="*/ 4375603 h 4469549"/>
              <a:gd name="connsiteX285" fmla="*/ 354757 w 5178638"/>
              <a:gd name="connsiteY285" fmla="*/ 4375620 h 4469549"/>
              <a:gd name="connsiteX286" fmla="*/ 358511 w 5178638"/>
              <a:gd name="connsiteY286" fmla="*/ 4375620 h 4469549"/>
              <a:gd name="connsiteX287" fmla="*/ 376345 w 5178638"/>
              <a:gd name="connsiteY287" fmla="*/ 4375620 h 4469549"/>
              <a:gd name="connsiteX288" fmla="*/ 358149 w 5178638"/>
              <a:gd name="connsiteY288" fmla="*/ 4401366 h 4469549"/>
              <a:gd name="connsiteX289" fmla="*/ 347184 w 5178638"/>
              <a:gd name="connsiteY289" fmla="*/ 4420185 h 4469549"/>
              <a:gd name="connsiteX290" fmla="*/ 332208 w 5178638"/>
              <a:gd name="connsiteY290" fmla="*/ 4420185 h 4469549"/>
              <a:gd name="connsiteX291" fmla="*/ 332208 w 5178638"/>
              <a:gd name="connsiteY291" fmla="*/ 4430378 h 4469549"/>
              <a:gd name="connsiteX292" fmla="*/ 336076 w 5178638"/>
              <a:gd name="connsiteY292" fmla="*/ 4431815 h 4469549"/>
              <a:gd name="connsiteX293" fmla="*/ 340128 w 5178638"/>
              <a:gd name="connsiteY293" fmla="*/ 4432297 h 4469549"/>
              <a:gd name="connsiteX294" fmla="*/ 327906 w 5178638"/>
              <a:gd name="connsiteY294" fmla="*/ 4453273 h 4469549"/>
              <a:gd name="connsiteX295" fmla="*/ 321334 w 5178638"/>
              <a:gd name="connsiteY295" fmla="*/ 4469299 h 4469549"/>
              <a:gd name="connsiteX296" fmla="*/ 295188 w 5178638"/>
              <a:gd name="connsiteY296" fmla="*/ 4469299 h 4469549"/>
              <a:gd name="connsiteX297" fmla="*/ 317314 w 5178638"/>
              <a:gd name="connsiteY297" fmla="*/ 4434066 h 4469549"/>
              <a:gd name="connsiteX298" fmla="*/ 345667 w 5178638"/>
              <a:gd name="connsiteY298" fmla="*/ 4385402 h 4469549"/>
              <a:gd name="connsiteX299" fmla="*/ 1813123 w 5178638"/>
              <a:gd name="connsiteY299" fmla="*/ 4375509 h 4469549"/>
              <a:gd name="connsiteX300" fmla="*/ 1812000 w 5178638"/>
              <a:gd name="connsiteY300" fmla="*/ 4375620 h 4469549"/>
              <a:gd name="connsiteX301" fmla="*/ 1808633 w 5178638"/>
              <a:gd name="connsiteY301" fmla="*/ 4375620 h 4469549"/>
              <a:gd name="connsiteX302" fmla="*/ 426096 w 5178638"/>
              <a:gd name="connsiteY302" fmla="*/ 4373388 h 4469549"/>
              <a:gd name="connsiteX303" fmla="*/ 452380 w 5178638"/>
              <a:gd name="connsiteY303" fmla="*/ 4373388 h 4469549"/>
              <a:gd name="connsiteX304" fmla="*/ 486172 w 5178638"/>
              <a:gd name="connsiteY304" fmla="*/ 4375620 h 4469549"/>
              <a:gd name="connsiteX305" fmla="*/ 516598 w 5178638"/>
              <a:gd name="connsiteY305" fmla="*/ 4375620 h 4469549"/>
              <a:gd name="connsiteX306" fmla="*/ 456227 w 5178638"/>
              <a:gd name="connsiteY306" fmla="*/ 4377116 h 4469549"/>
              <a:gd name="connsiteX307" fmla="*/ 444962 w 5178638"/>
              <a:gd name="connsiteY307" fmla="*/ 4377116 h 4469549"/>
              <a:gd name="connsiteX308" fmla="*/ 407815 w 5178638"/>
              <a:gd name="connsiteY308" fmla="*/ 4375620 h 4469549"/>
              <a:gd name="connsiteX309" fmla="*/ 411077 w 5178638"/>
              <a:gd name="connsiteY309" fmla="*/ 4375620 h 4469549"/>
              <a:gd name="connsiteX310" fmla="*/ 426096 w 5178638"/>
              <a:gd name="connsiteY310" fmla="*/ 4373388 h 4469549"/>
              <a:gd name="connsiteX311" fmla="*/ 568776 w 5178638"/>
              <a:gd name="connsiteY311" fmla="*/ 4372271 h 4469549"/>
              <a:gd name="connsiteX312" fmla="*/ 580040 w 5178638"/>
              <a:gd name="connsiteY312" fmla="*/ 4372271 h 4469549"/>
              <a:gd name="connsiteX313" fmla="*/ 640115 w 5178638"/>
              <a:gd name="connsiteY313" fmla="*/ 4373388 h 4469549"/>
              <a:gd name="connsiteX314" fmla="*/ 643870 w 5178638"/>
              <a:gd name="connsiteY314" fmla="*/ 4377853 h 4469549"/>
              <a:gd name="connsiteX315" fmla="*/ 651380 w 5178638"/>
              <a:gd name="connsiteY315" fmla="*/ 4375620 h 4469549"/>
              <a:gd name="connsiteX316" fmla="*/ 673908 w 5178638"/>
              <a:gd name="connsiteY316" fmla="*/ 4375620 h 4469549"/>
              <a:gd name="connsiteX317" fmla="*/ 672969 w 5178638"/>
              <a:gd name="connsiteY317" fmla="*/ 4377853 h 4469549"/>
              <a:gd name="connsiteX318" fmla="*/ 673480 w 5178638"/>
              <a:gd name="connsiteY318" fmla="*/ 4378096 h 4469549"/>
              <a:gd name="connsiteX319" fmla="*/ 655227 w 5178638"/>
              <a:gd name="connsiteY319" fmla="*/ 4379348 h 4469549"/>
              <a:gd name="connsiteX320" fmla="*/ 602661 w 5178638"/>
              <a:gd name="connsiteY320" fmla="*/ 4378232 h 4469549"/>
              <a:gd name="connsiteX321" fmla="*/ 546340 w 5178638"/>
              <a:gd name="connsiteY321" fmla="*/ 4374883 h 4469549"/>
              <a:gd name="connsiteX322" fmla="*/ 521088 w 5178638"/>
              <a:gd name="connsiteY322" fmla="*/ 4375509 h 4469549"/>
              <a:gd name="connsiteX323" fmla="*/ 535453 w 5178638"/>
              <a:gd name="connsiteY323" fmla="*/ 4374086 h 4469549"/>
              <a:gd name="connsiteX324" fmla="*/ 553757 w 5178638"/>
              <a:gd name="connsiteY324" fmla="*/ 4373388 h 4469549"/>
              <a:gd name="connsiteX325" fmla="*/ 568776 w 5178638"/>
              <a:gd name="connsiteY325" fmla="*/ 4372271 h 4469549"/>
              <a:gd name="connsiteX326" fmla="*/ 2050077 w 5178638"/>
              <a:gd name="connsiteY326" fmla="*/ 4371871 h 4469549"/>
              <a:gd name="connsiteX327" fmla="*/ 2101113 w 5178638"/>
              <a:gd name="connsiteY327" fmla="*/ 4373388 h 4469549"/>
              <a:gd name="connsiteX328" fmla="*/ 2123641 w 5178638"/>
              <a:gd name="connsiteY328" fmla="*/ 4373388 h 4469549"/>
              <a:gd name="connsiteX329" fmla="*/ 2172453 w 5178638"/>
              <a:gd name="connsiteY329" fmla="*/ 4380085 h 4469549"/>
              <a:gd name="connsiteX330" fmla="*/ 2206245 w 5178638"/>
              <a:gd name="connsiteY330" fmla="*/ 4380085 h 4469549"/>
              <a:gd name="connsiteX331" fmla="*/ 2217510 w 5178638"/>
              <a:gd name="connsiteY331" fmla="*/ 4382318 h 4469549"/>
              <a:gd name="connsiteX332" fmla="*/ 2213755 w 5178638"/>
              <a:gd name="connsiteY332" fmla="*/ 4385667 h 4469549"/>
              <a:gd name="connsiteX333" fmla="*/ 2187472 w 5178638"/>
              <a:gd name="connsiteY333" fmla="*/ 4386783 h 4469549"/>
              <a:gd name="connsiteX334" fmla="*/ 2172453 w 5178638"/>
              <a:gd name="connsiteY334" fmla="*/ 4381202 h 4469549"/>
              <a:gd name="connsiteX335" fmla="*/ 2134906 w 5178638"/>
              <a:gd name="connsiteY335" fmla="*/ 4380085 h 4469549"/>
              <a:gd name="connsiteX336" fmla="*/ 2089849 w 5178638"/>
              <a:gd name="connsiteY336" fmla="*/ 4380085 h 4469549"/>
              <a:gd name="connsiteX337" fmla="*/ 2071075 w 5178638"/>
              <a:gd name="connsiteY337" fmla="*/ 4380085 h 4469549"/>
              <a:gd name="connsiteX338" fmla="*/ 2044792 w 5178638"/>
              <a:gd name="connsiteY338" fmla="*/ 4381202 h 4469549"/>
              <a:gd name="connsiteX339" fmla="*/ 2018509 w 5178638"/>
              <a:gd name="connsiteY339" fmla="*/ 4380085 h 4469549"/>
              <a:gd name="connsiteX340" fmla="*/ 2003490 w 5178638"/>
              <a:gd name="connsiteY340" fmla="*/ 4381202 h 4469549"/>
              <a:gd name="connsiteX341" fmla="*/ 1995981 w 5178638"/>
              <a:gd name="connsiteY341" fmla="*/ 4377853 h 4469549"/>
              <a:gd name="connsiteX342" fmla="*/ 1977207 w 5178638"/>
              <a:gd name="connsiteY342" fmla="*/ 4377853 h 4469549"/>
              <a:gd name="connsiteX343" fmla="*/ 1969698 w 5178638"/>
              <a:gd name="connsiteY343" fmla="*/ 4380085 h 4469549"/>
              <a:gd name="connsiteX344" fmla="*/ 1965515 w 5178638"/>
              <a:gd name="connsiteY344" fmla="*/ 4378096 h 4469549"/>
              <a:gd name="connsiteX345" fmla="*/ 1996073 w 5178638"/>
              <a:gd name="connsiteY345" fmla="*/ 4375999 h 4469549"/>
              <a:gd name="connsiteX346" fmla="*/ 438364 w 5178638"/>
              <a:gd name="connsiteY346" fmla="*/ 4365107 h 4469549"/>
              <a:gd name="connsiteX347" fmla="*/ 459814 w 5178638"/>
              <a:gd name="connsiteY347" fmla="*/ 4365107 h 4469549"/>
              <a:gd name="connsiteX348" fmla="*/ 463690 w 5178638"/>
              <a:gd name="connsiteY348" fmla="*/ 4365299 h 4469549"/>
              <a:gd name="connsiteX349" fmla="*/ 439009 w 5178638"/>
              <a:gd name="connsiteY349" fmla="*/ 4365299 h 4469549"/>
              <a:gd name="connsiteX350" fmla="*/ 359149 w 5178638"/>
              <a:gd name="connsiteY350" fmla="*/ 4364336 h 4469549"/>
              <a:gd name="connsiteX351" fmla="*/ 378749 w 5178638"/>
              <a:gd name="connsiteY351" fmla="*/ 4364627 h 4469549"/>
              <a:gd name="connsiteX352" fmla="*/ 380211 w 5178638"/>
              <a:gd name="connsiteY352" fmla="*/ 4365299 h 4469549"/>
              <a:gd name="connsiteX353" fmla="*/ 358532 w 5178638"/>
              <a:gd name="connsiteY353" fmla="*/ 4365299 h 4469549"/>
              <a:gd name="connsiteX354" fmla="*/ 290415 w 5178638"/>
              <a:gd name="connsiteY354" fmla="*/ 4356583 h 4469549"/>
              <a:gd name="connsiteX355" fmla="*/ 290926 w 5178638"/>
              <a:gd name="connsiteY355" fmla="*/ 4356643 h 4469549"/>
              <a:gd name="connsiteX356" fmla="*/ 320964 w 5178638"/>
              <a:gd name="connsiteY356" fmla="*/ 4357759 h 4469549"/>
              <a:gd name="connsiteX357" fmla="*/ 339738 w 5178638"/>
              <a:gd name="connsiteY357" fmla="*/ 4357759 h 4469549"/>
              <a:gd name="connsiteX358" fmla="*/ 344493 w 5178638"/>
              <a:gd name="connsiteY358" fmla="*/ 4357406 h 4469549"/>
              <a:gd name="connsiteX359" fmla="*/ 343055 w 5178638"/>
              <a:gd name="connsiteY359" fmla="*/ 4359992 h 4469549"/>
              <a:gd name="connsiteX360" fmla="*/ 324719 w 5178638"/>
              <a:gd name="connsiteY360" fmla="*/ 4359992 h 4469549"/>
              <a:gd name="connsiteX361" fmla="*/ 319543 w 5178638"/>
              <a:gd name="connsiteY361" fmla="*/ 4363069 h 4469549"/>
              <a:gd name="connsiteX362" fmla="*/ 335908 w 5178638"/>
              <a:gd name="connsiteY362" fmla="*/ 4363990 h 4469549"/>
              <a:gd name="connsiteX363" fmla="*/ 340790 w 5178638"/>
              <a:gd name="connsiteY363" fmla="*/ 4364063 h 4469549"/>
              <a:gd name="connsiteX364" fmla="*/ 340103 w 5178638"/>
              <a:gd name="connsiteY364" fmla="*/ 4365299 h 4469549"/>
              <a:gd name="connsiteX365" fmla="*/ 315794 w 5178638"/>
              <a:gd name="connsiteY365" fmla="*/ 4365299 h 4469549"/>
              <a:gd name="connsiteX366" fmla="*/ 313454 w 5178638"/>
              <a:gd name="connsiteY366" fmla="*/ 4366690 h 4469549"/>
              <a:gd name="connsiteX367" fmla="*/ 313454 w 5178638"/>
              <a:gd name="connsiteY367" fmla="*/ 4368922 h 4469549"/>
              <a:gd name="connsiteX368" fmla="*/ 327066 w 5178638"/>
              <a:gd name="connsiteY368" fmla="*/ 4374783 h 4469549"/>
              <a:gd name="connsiteX369" fmla="*/ 334528 w 5178638"/>
              <a:gd name="connsiteY369" fmla="*/ 4375322 h 4469549"/>
              <a:gd name="connsiteX370" fmla="*/ 320240 w 5178638"/>
              <a:gd name="connsiteY370" fmla="*/ 4401006 h 4469549"/>
              <a:gd name="connsiteX371" fmla="*/ 297192 w 5178638"/>
              <a:gd name="connsiteY371" fmla="*/ 4444070 h 4469549"/>
              <a:gd name="connsiteX372" fmla="*/ 281246 w 5178638"/>
              <a:gd name="connsiteY372" fmla="*/ 4469299 h 4469549"/>
              <a:gd name="connsiteX373" fmla="*/ 224182 w 5178638"/>
              <a:gd name="connsiteY373" fmla="*/ 4469299 h 4469549"/>
              <a:gd name="connsiteX374" fmla="*/ 247987 w 5178638"/>
              <a:gd name="connsiteY374" fmla="*/ 4428439 h 4469549"/>
              <a:gd name="connsiteX375" fmla="*/ 282009 w 5178638"/>
              <a:gd name="connsiteY375" fmla="*/ 4370042 h 4469549"/>
              <a:gd name="connsiteX376" fmla="*/ 4380658 w 5178638"/>
              <a:gd name="connsiteY376" fmla="*/ 4349862 h 4469549"/>
              <a:gd name="connsiteX377" fmla="*/ 4376903 w 5178638"/>
              <a:gd name="connsiteY377" fmla="*/ 4350978 h 4469549"/>
              <a:gd name="connsiteX378" fmla="*/ 4391922 w 5178638"/>
              <a:gd name="connsiteY378" fmla="*/ 4352094 h 4469549"/>
              <a:gd name="connsiteX379" fmla="*/ 4395677 w 5178638"/>
              <a:gd name="connsiteY379" fmla="*/ 4353211 h 4469549"/>
              <a:gd name="connsiteX380" fmla="*/ 4391922 w 5178638"/>
              <a:gd name="connsiteY380" fmla="*/ 4355443 h 4469549"/>
              <a:gd name="connsiteX381" fmla="*/ 4380658 w 5178638"/>
              <a:gd name="connsiteY381" fmla="*/ 4357676 h 4469549"/>
              <a:gd name="connsiteX382" fmla="*/ 4316827 w 5178638"/>
              <a:gd name="connsiteY382" fmla="*/ 4359908 h 4469549"/>
              <a:gd name="connsiteX383" fmla="*/ 4110318 w 5178638"/>
              <a:gd name="connsiteY383" fmla="*/ 4359908 h 4469549"/>
              <a:gd name="connsiteX384" fmla="*/ 4057752 w 5178638"/>
              <a:gd name="connsiteY384" fmla="*/ 4366606 h 4469549"/>
              <a:gd name="connsiteX385" fmla="*/ 4072771 w 5178638"/>
              <a:gd name="connsiteY385" fmla="*/ 4369955 h 4469549"/>
              <a:gd name="connsiteX386" fmla="*/ 4110318 w 5178638"/>
              <a:gd name="connsiteY386" fmla="*/ 4365490 h 4469549"/>
              <a:gd name="connsiteX387" fmla="*/ 4121582 w 5178638"/>
              <a:gd name="connsiteY387" fmla="*/ 4364374 h 4469549"/>
              <a:gd name="connsiteX388" fmla="*/ 4159129 w 5178638"/>
              <a:gd name="connsiteY388" fmla="*/ 4365490 h 4469549"/>
              <a:gd name="connsiteX389" fmla="*/ 4222960 w 5178638"/>
              <a:gd name="connsiteY389" fmla="*/ 4368839 h 4469549"/>
              <a:gd name="connsiteX390" fmla="*/ 4249242 w 5178638"/>
              <a:gd name="connsiteY390" fmla="*/ 4369955 h 4469549"/>
              <a:gd name="connsiteX391" fmla="*/ 4294299 w 5178638"/>
              <a:gd name="connsiteY391" fmla="*/ 4366606 h 4469549"/>
              <a:gd name="connsiteX392" fmla="*/ 4316827 w 5178638"/>
              <a:gd name="connsiteY392" fmla="*/ 4366606 h 4469549"/>
              <a:gd name="connsiteX393" fmla="*/ 4358130 w 5178638"/>
              <a:gd name="connsiteY393" fmla="*/ 4366606 h 4469549"/>
              <a:gd name="connsiteX394" fmla="*/ 4388168 w 5178638"/>
              <a:gd name="connsiteY394" fmla="*/ 4367722 h 4469549"/>
              <a:gd name="connsiteX395" fmla="*/ 4459507 w 5178638"/>
              <a:gd name="connsiteY395" fmla="*/ 4373304 h 4469549"/>
              <a:gd name="connsiteX396" fmla="*/ 4478281 w 5178638"/>
              <a:gd name="connsiteY396" fmla="*/ 4371071 h 4469549"/>
              <a:gd name="connsiteX397" fmla="*/ 4500922 w 5178638"/>
              <a:gd name="connsiteY397" fmla="*/ 4368827 h 4469549"/>
              <a:gd name="connsiteX398" fmla="*/ 4500922 w 5178638"/>
              <a:gd name="connsiteY398" fmla="*/ 4361392 h 4469549"/>
              <a:gd name="connsiteX399" fmla="*/ 4482110 w 5178638"/>
              <a:gd name="connsiteY399" fmla="*/ 4360375 h 4469549"/>
              <a:gd name="connsiteX400" fmla="*/ 4467091 w 5178638"/>
              <a:gd name="connsiteY400" fmla="*/ 4359259 h 4469549"/>
              <a:gd name="connsiteX401" fmla="*/ 4447128 w 5178638"/>
              <a:gd name="connsiteY401" fmla="*/ 4350087 h 4469549"/>
              <a:gd name="connsiteX402" fmla="*/ 1665658 w 5178638"/>
              <a:gd name="connsiteY402" fmla="*/ 4344743 h 4469549"/>
              <a:gd name="connsiteX403" fmla="*/ 1736997 w 5178638"/>
              <a:gd name="connsiteY403" fmla="*/ 4350325 h 4469549"/>
              <a:gd name="connsiteX404" fmla="*/ 1767035 w 5178638"/>
              <a:gd name="connsiteY404" fmla="*/ 4351441 h 4469549"/>
              <a:gd name="connsiteX405" fmla="*/ 1808338 w 5178638"/>
              <a:gd name="connsiteY405" fmla="*/ 4351441 h 4469549"/>
              <a:gd name="connsiteX406" fmla="*/ 1819792 w 5178638"/>
              <a:gd name="connsiteY406" fmla="*/ 4351441 h 4469549"/>
              <a:gd name="connsiteX407" fmla="*/ 1819509 w 5178638"/>
              <a:gd name="connsiteY407" fmla="*/ 4353294 h 4469549"/>
              <a:gd name="connsiteX408" fmla="*/ 1808245 w 5178638"/>
              <a:gd name="connsiteY408" fmla="*/ 4357759 h 4469549"/>
              <a:gd name="connsiteX409" fmla="*/ 1823263 w 5178638"/>
              <a:gd name="connsiteY409" fmla="*/ 4357759 h 4469549"/>
              <a:gd name="connsiteX410" fmla="*/ 1849547 w 5178638"/>
              <a:gd name="connsiteY410" fmla="*/ 4356643 h 4469549"/>
              <a:gd name="connsiteX411" fmla="*/ 1879585 w 5178638"/>
              <a:gd name="connsiteY411" fmla="*/ 4357759 h 4469549"/>
              <a:gd name="connsiteX412" fmla="*/ 1882605 w 5178638"/>
              <a:gd name="connsiteY412" fmla="*/ 4358139 h 4469549"/>
              <a:gd name="connsiteX413" fmla="*/ 1808338 w 5178638"/>
              <a:gd name="connsiteY413" fmla="*/ 4358139 h 4469549"/>
              <a:gd name="connsiteX414" fmla="*/ 1744507 w 5178638"/>
              <a:gd name="connsiteY414" fmla="*/ 4360371 h 4469549"/>
              <a:gd name="connsiteX415" fmla="*/ 1733243 w 5178638"/>
              <a:gd name="connsiteY415" fmla="*/ 4362604 h 4469549"/>
              <a:gd name="connsiteX416" fmla="*/ 1729488 w 5178638"/>
              <a:gd name="connsiteY416" fmla="*/ 4364836 h 4469549"/>
              <a:gd name="connsiteX417" fmla="*/ 1733243 w 5178638"/>
              <a:gd name="connsiteY417" fmla="*/ 4365953 h 4469549"/>
              <a:gd name="connsiteX418" fmla="*/ 1748262 w 5178638"/>
              <a:gd name="connsiteY418" fmla="*/ 4367069 h 4469549"/>
              <a:gd name="connsiteX419" fmla="*/ 1744507 w 5178638"/>
              <a:gd name="connsiteY419" fmla="*/ 4368185 h 4469549"/>
              <a:gd name="connsiteX420" fmla="*/ 1605253 w 5178638"/>
              <a:gd name="connsiteY420" fmla="*/ 4366304 h 4469549"/>
              <a:gd name="connsiteX421" fmla="*/ 1602673 w 5178638"/>
              <a:gd name="connsiteY421" fmla="*/ 4362085 h 4469549"/>
              <a:gd name="connsiteX422" fmla="*/ 1616754 w 5178638"/>
              <a:gd name="connsiteY422" fmla="*/ 4359992 h 4469549"/>
              <a:gd name="connsiteX423" fmla="*/ 1646792 w 5178638"/>
              <a:gd name="connsiteY423" fmla="*/ 4359992 h 4469549"/>
              <a:gd name="connsiteX424" fmla="*/ 1658056 w 5178638"/>
              <a:gd name="connsiteY424" fmla="*/ 4357759 h 4469549"/>
              <a:gd name="connsiteX425" fmla="*/ 1646792 w 5178638"/>
              <a:gd name="connsiteY425" fmla="*/ 4356643 h 4469549"/>
              <a:gd name="connsiteX426" fmla="*/ 1631773 w 5178638"/>
              <a:gd name="connsiteY426" fmla="*/ 4357759 h 4469549"/>
              <a:gd name="connsiteX427" fmla="*/ 1612999 w 5178638"/>
              <a:gd name="connsiteY427" fmla="*/ 4357759 h 4469549"/>
              <a:gd name="connsiteX428" fmla="*/ 1582961 w 5178638"/>
              <a:gd name="connsiteY428" fmla="*/ 4356643 h 4469549"/>
              <a:gd name="connsiteX429" fmla="*/ 1564188 w 5178638"/>
              <a:gd name="connsiteY429" fmla="*/ 4354411 h 4469549"/>
              <a:gd name="connsiteX430" fmla="*/ 1557218 w 5178638"/>
              <a:gd name="connsiteY430" fmla="*/ 4352557 h 4469549"/>
              <a:gd name="connsiteX431" fmla="*/ 1590563 w 5178638"/>
              <a:gd name="connsiteY431" fmla="*/ 4352557 h 4469549"/>
              <a:gd name="connsiteX432" fmla="*/ 1646884 w 5178638"/>
              <a:gd name="connsiteY432" fmla="*/ 4346976 h 4469549"/>
              <a:gd name="connsiteX433" fmla="*/ 1665658 w 5178638"/>
              <a:gd name="connsiteY433" fmla="*/ 4344743 h 4469549"/>
              <a:gd name="connsiteX434" fmla="*/ 1003125 w 5178638"/>
              <a:gd name="connsiteY434" fmla="*/ 4336296 h 4469549"/>
              <a:gd name="connsiteX435" fmla="*/ 948505 w 5178638"/>
              <a:gd name="connsiteY435" fmla="*/ 4339162 h 4469549"/>
              <a:gd name="connsiteX436" fmla="*/ 910619 w 5178638"/>
              <a:gd name="connsiteY436" fmla="*/ 4339162 h 4469549"/>
              <a:gd name="connsiteX437" fmla="*/ 940493 w 5178638"/>
              <a:gd name="connsiteY437" fmla="*/ 4336550 h 4469549"/>
              <a:gd name="connsiteX438" fmla="*/ 981795 w 5178638"/>
              <a:gd name="connsiteY438" fmla="*/ 4336550 h 4469549"/>
              <a:gd name="connsiteX439" fmla="*/ 1088805 w 5178638"/>
              <a:gd name="connsiteY439" fmla="*/ 4333619 h 4469549"/>
              <a:gd name="connsiteX440" fmla="*/ 1101947 w 5178638"/>
              <a:gd name="connsiteY440" fmla="*/ 4334317 h 4469549"/>
              <a:gd name="connsiteX441" fmla="*/ 1131984 w 5178638"/>
              <a:gd name="connsiteY441" fmla="*/ 4335433 h 4469549"/>
              <a:gd name="connsiteX442" fmla="*/ 1165777 w 5178638"/>
              <a:gd name="connsiteY442" fmla="*/ 4335433 h 4469549"/>
              <a:gd name="connsiteX443" fmla="*/ 1169532 w 5178638"/>
              <a:gd name="connsiteY443" fmla="*/ 4342131 h 4469549"/>
              <a:gd name="connsiteX444" fmla="*/ 1172083 w 5178638"/>
              <a:gd name="connsiteY444" fmla="*/ 4342321 h 4469549"/>
              <a:gd name="connsiteX445" fmla="*/ 1162525 w 5178638"/>
              <a:gd name="connsiteY445" fmla="*/ 4342510 h 4469549"/>
              <a:gd name="connsiteX446" fmla="*/ 1109958 w 5178638"/>
              <a:gd name="connsiteY446" fmla="*/ 4340278 h 4469549"/>
              <a:gd name="connsiteX447" fmla="*/ 1076166 w 5178638"/>
              <a:gd name="connsiteY447" fmla="*/ 4338045 h 4469549"/>
              <a:gd name="connsiteX448" fmla="*/ 1050269 w 5178638"/>
              <a:gd name="connsiteY448" fmla="*/ 4335735 h 4469549"/>
              <a:gd name="connsiteX449" fmla="*/ 1075664 w 5178638"/>
              <a:gd name="connsiteY449" fmla="*/ 4335433 h 4469549"/>
              <a:gd name="connsiteX450" fmla="*/ 1088805 w 5178638"/>
              <a:gd name="connsiteY450" fmla="*/ 4333619 h 4469549"/>
              <a:gd name="connsiteX451" fmla="*/ 489927 w 5178638"/>
              <a:gd name="connsiteY451" fmla="*/ 4329852 h 4469549"/>
              <a:gd name="connsiteX452" fmla="*/ 501191 w 5178638"/>
              <a:gd name="connsiteY452" fmla="*/ 4332084 h 4469549"/>
              <a:gd name="connsiteX453" fmla="*/ 516210 w 5178638"/>
              <a:gd name="connsiteY453" fmla="*/ 4339898 h 4469549"/>
              <a:gd name="connsiteX454" fmla="*/ 527474 w 5178638"/>
              <a:gd name="connsiteY454" fmla="*/ 4341015 h 4469549"/>
              <a:gd name="connsiteX455" fmla="*/ 568776 w 5178638"/>
              <a:gd name="connsiteY455" fmla="*/ 4337666 h 4469549"/>
              <a:gd name="connsiteX456" fmla="*/ 595059 w 5178638"/>
              <a:gd name="connsiteY456" fmla="*/ 4336550 h 4469549"/>
              <a:gd name="connsiteX457" fmla="*/ 610078 w 5178638"/>
              <a:gd name="connsiteY457" fmla="*/ 4342131 h 4469549"/>
              <a:gd name="connsiteX458" fmla="*/ 640115 w 5178638"/>
              <a:gd name="connsiteY458" fmla="*/ 4342131 h 4469549"/>
              <a:gd name="connsiteX459" fmla="*/ 647625 w 5178638"/>
              <a:gd name="connsiteY459" fmla="*/ 4336550 h 4469549"/>
              <a:gd name="connsiteX460" fmla="*/ 666399 w 5178638"/>
              <a:gd name="connsiteY460" fmla="*/ 4333201 h 4469549"/>
              <a:gd name="connsiteX461" fmla="*/ 688927 w 5178638"/>
              <a:gd name="connsiteY461" fmla="*/ 4330968 h 4469549"/>
              <a:gd name="connsiteX462" fmla="*/ 718965 w 5178638"/>
              <a:gd name="connsiteY462" fmla="*/ 4335433 h 4469549"/>
              <a:gd name="connsiteX463" fmla="*/ 771531 w 5178638"/>
              <a:gd name="connsiteY463" fmla="*/ 4344364 h 4469549"/>
              <a:gd name="connsiteX464" fmla="*/ 797814 w 5178638"/>
              <a:gd name="connsiteY464" fmla="*/ 4342131 h 4469549"/>
              <a:gd name="connsiteX465" fmla="*/ 814541 w 5178638"/>
              <a:gd name="connsiteY465" fmla="*/ 4339645 h 4469549"/>
              <a:gd name="connsiteX466" fmla="*/ 825598 w 5178638"/>
              <a:gd name="connsiteY466" fmla="*/ 4339301 h 4469549"/>
              <a:gd name="connsiteX467" fmla="*/ 854227 w 5178638"/>
              <a:gd name="connsiteY467" fmla="*/ 4339162 h 4469549"/>
              <a:gd name="connsiteX468" fmla="*/ 843373 w 5178638"/>
              <a:gd name="connsiteY468" fmla="*/ 4339162 h 4469549"/>
              <a:gd name="connsiteX469" fmla="*/ 828032 w 5178638"/>
              <a:gd name="connsiteY469" fmla="*/ 4337642 h 4469549"/>
              <a:gd name="connsiteX470" fmla="*/ 851319 w 5178638"/>
              <a:gd name="connsiteY470" fmla="*/ 4334457 h 4469549"/>
              <a:gd name="connsiteX471" fmla="*/ 869154 w 5178638"/>
              <a:gd name="connsiteY471" fmla="*/ 4338782 h 4469549"/>
              <a:gd name="connsiteX472" fmla="*/ 870006 w 5178638"/>
              <a:gd name="connsiteY472" fmla="*/ 4339162 h 4469549"/>
              <a:gd name="connsiteX473" fmla="*/ 869246 w 5178638"/>
              <a:gd name="connsiteY473" fmla="*/ 4339162 h 4469549"/>
              <a:gd name="connsiteX474" fmla="*/ 870223 w 5178638"/>
              <a:gd name="connsiteY474" fmla="*/ 4339259 h 4469549"/>
              <a:gd name="connsiteX475" fmla="*/ 876509 w 5178638"/>
              <a:gd name="connsiteY475" fmla="*/ 4342063 h 4469549"/>
              <a:gd name="connsiteX476" fmla="*/ 873001 w 5178638"/>
              <a:gd name="connsiteY476" fmla="*/ 4343627 h 4469549"/>
              <a:gd name="connsiteX477" fmla="*/ 835454 w 5178638"/>
              <a:gd name="connsiteY477" fmla="*/ 4348092 h 4469549"/>
              <a:gd name="connsiteX478" fmla="*/ 820435 w 5178638"/>
              <a:gd name="connsiteY478" fmla="*/ 4351441 h 4469549"/>
              <a:gd name="connsiteX479" fmla="*/ 876756 w 5178638"/>
              <a:gd name="connsiteY479" fmla="*/ 4355906 h 4469549"/>
              <a:gd name="connsiteX480" fmla="*/ 918058 w 5178638"/>
              <a:gd name="connsiteY480" fmla="*/ 4360371 h 4469549"/>
              <a:gd name="connsiteX481" fmla="*/ 925567 w 5178638"/>
              <a:gd name="connsiteY481" fmla="*/ 4364836 h 4469549"/>
              <a:gd name="connsiteX482" fmla="*/ 910548 w 5178638"/>
              <a:gd name="connsiteY482" fmla="*/ 4365953 h 4469549"/>
              <a:gd name="connsiteX483" fmla="*/ 835454 w 5178638"/>
              <a:gd name="connsiteY483" fmla="*/ 4365953 h 4469549"/>
              <a:gd name="connsiteX484" fmla="*/ 758042 w 5178638"/>
              <a:gd name="connsiteY484" fmla="*/ 4371871 h 4469549"/>
              <a:gd name="connsiteX485" fmla="*/ 696436 w 5178638"/>
              <a:gd name="connsiteY485" fmla="*/ 4370039 h 4469549"/>
              <a:gd name="connsiteX486" fmla="*/ 681417 w 5178638"/>
              <a:gd name="connsiteY486" fmla="*/ 4366690 h 4469549"/>
              <a:gd name="connsiteX487" fmla="*/ 745248 w 5178638"/>
              <a:gd name="connsiteY487" fmla="*/ 4365574 h 4469549"/>
              <a:gd name="connsiteX488" fmla="*/ 745248 w 5178638"/>
              <a:gd name="connsiteY488" fmla="*/ 4364457 h 4469549"/>
              <a:gd name="connsiteX489" fmla="*/ 681417 w 5178638"/>
              <a:gd name="connsiteY489" fmla="*/ 4364457 h 4469549"/>
              <a:gd name="connsiteX490" fmla="*/ 621342 w 5178638"/>
              <a:gd name="connsiteY490" fmla="*/ 4364457 h 4469549"/>
              <a:gd name="connsiteX491" fmla="*/ 606323 w 5178638"/>
              <a:gd name="connsiteY491" fmla="*/ 4363341 h 4469549"/>
              <a:gd name="connsiteX492" fmla="*/ 599752 w 5178638"/>
              <a:gd name="connsiteY492" fmla="*/ 4359294 h 4469549"/>
              <a:gd name="connsiteX493" fmla="*/ 590570 w 5178638"/>
              <a:gd name="connsiteY493" fmla="*/ 4358139 h 4469549"/>
              <a:gd name="connsiteX494" fmla="*/ 722812 w 5178638"/>
              <a:gd name="connsiteY494" fmla="*/ 4358139 h 4469549"/>
              <a:gd name="connsiteX495" fmla="*/ 775378 w 5178638"/>
              <a:gd name="connsiteY495" fmla="*/ 4351441 h 4469549"/>
              <a:gd name="connsiteX496" fmla="*/ 760359 w 5178638"/>
              <a:gd name="connsiteY496" fmla="*/ 4348092 h 4469549"/>
              <a:gd name="connsiteX497" fmla="*/ 722812 w 5178638"/>
              <a:gd name="connsiteY497" fmla="*/ 4352557 h 4469549"/>
              <a:gd name="connsiteX498" fmla="*/ 711548 w 5178638"/>
              <a:gd name="connsiteY498" fmla="*/ 4353673 h 4469549"/>
              <a:gd name="connsiteX499" fmla="*/ 674001 w 5178638"/>
              <a:gd name="connsiteY499" fmla="*/ 4352557 h 4469549"/>
              <a:gd name="connsiteX500" fmla="*/ 610170 w 5178638"/>
              <a:gd name="connsiteY500" fmla="*/ 4349208 h 4469549"/>
              <a:gd name="connsiteX501" fmla="*/ 583888 w 5178638"/>
              <a:gd name="connsiteY501" fmla="*/ 4348092 h 4469549"/>
              <a:gd name="connsiteX502" fmla="*/ 538831 w 5178638"/>
              <a:gd name="connsiteY502" fmla="*/ 4351441 h 4469549"/>
              <a:gd name="connsiteX503" fmla="*/ 527757 w 5178638"/>
              <a:gd name="connsiteY503" fmla="*/ 4351441 h 4469549"/>
              <a:gd name="connsiteX504" fmla="*/ 527943 w 5178638"/>
              <a:gd name="connsiteY504" fmla="*/ 4350225 h 4469549"/>
              <a:gd name="connsiteX505" fmla="*/ 519965 w 5178638"/>
              <a:gd name="connsiteY505" fmla="*/ 4348829 h 4469549"/>
              <a:gd name="connsiteX506" fmla="*/ 501191 w 5178638"/>
              <a:gd name="connsiteY506" fmla="*/ 4345480 h 4469549"/>
              <a:gd name="connsiteX507" fmla="*/ 489927 w 5178638"/>
              <a:gd name="connsiteY507" fmla="*/ 4344364 h 4469549"/>
              <a:gd name="connsiteX508" fmla="*/ 437360 w 5178638"/>
              <a:gd name="connsiteY508" fmla="*/ 4343247 h 4469549"/>
              <a:gd name="connsiteX509" fmla="*/ 429851 w 5178638"/>
              <a:gd name="connsiteY509" fmla="*/ 4341015 h 4469549"/>
              <a:gd name="connsiteX510" fmla="*/ 437360 w 5178638"/>
              <a:gd name="connsiteY510" fmla="*/ 4338782 h 4469549"/>
              <a:gd name="connsiteX511" fmla="*/ 448267 w 5178638"/>
              <a:gd name="connsiteY511" fmla="*/ 4336929 h 4469549"/>
              <a:gd name="connsiteX512" fmla="*/ 486265 w 5178638"/>
              <a:gd name="connsiteY512" fmla="*/ 4336929 h 4469549"/>
              <a:gd name="connsiteX513" fmla="*/ 486673 w 5178638"/>
              <a:gd name="connsiteY513" fmla="*/ 4336929 h 4469549"/>
              <a:gd name="connsiteX514" fmla="*/ 482920 w 5178638"/>
              <a:gd name="connsiteY514" fmla="*/ 4335813 h 4469549"/>
              <a:gd name="connsiteX515" fmla="*/ 469593 w 5178638"/>
              <a:gd name="connsiteY515" fmla="*/ 4333306 h 4469549"/>
              <a:gd name="connsiteX516" fmla="*/ 413732 w 5178638"/>
              <a:gd name="connsiteY516" fmla="*/ 4328776 h 4469549"/>
              <a:gd name="connsiteX517" fmla="*/ 414757 w 5178638"/>
              <a:gd name="connsiteY517" fmla="*/ 4329385 h 4469549"/>
              <a:gd name="connsiteX518" fmla="*/ 414757 w 5178638"/>
              <a:gd name="connsiteY518" fmla="*/ 4331618 h 4469549"/>
              <a:gd name="connsiteX519" fmla="*/ 411703 w 5178638"/>
              <a:gd name="connsiteY519" fmla="*/ 4332494 h 4469549"/>
              <a:gd name="connsiteX520" fmla="*/ 390189 w 5178638"/>
              <a:gd name="connsiteY520" fmla="*/ 4315511 h 4469549"/>
              <a:gd name="connsiteX521" fmla="*/ 392698 w 5178638"/>
              <a:gd name="connsiteY521" fmla="*/ 4315850 h 4469549"/>
              <a:gd name="connsiteX522" fmla="*/ 399738 w 5178638"/>
              <a:gd name="connsiteY522" fmla="*/ 4320455 h 4469549"/>
              <a:gd name="connsiteX523" fmla="*/ 409305 w 5178638"/>
              <a:gd name="connsiteY523" fmla="*/ 4326143 h 4469549"/>
              <a:gd name="connsiteX524" fmla="*/ 408933 w 5178638"/>
              <a:gd name="connsiteY524" fmla="*/ 4326660 h 4469549"/>
              <a:gd name="connsiteX525" fmla="*/ 404296 w 5178638"/>
              <a:gd name="connsiteY525" fmla="*/ 4334619 h 4469549"/>
              <a:gd name="connsiteX526" fmla="*/ 388005 w 5178638"/>
              <a:gd name="connsiteY526" fmla="*/ 4339293 h 4469549"/>
              <a:gd name="connsiteX527" fmla="*/ 371652 w 5178638"/>
              <a:gd name="connsiteY527" fmla="*/ 4341222 h 4469549"/>
              <a:gd name="connsiteX528" fmla="*/ 374019 w 5178638"/>
              <a:gd name="connsiteY528" fmla="*/ 4336738 h 4469549"/>
              <a:gd name="connsiteX529" fmla="*/ 377799 w 5178638"/>
              <a:gd name="connsiteY529" fmla="*/ 4330249 h 4469549"/>
              <a:gd name="connsiteX530" fmla="*/ 1214998 w 5178638"/>
              <a:gd name="connsiteY530" fmla="*/ 4293014 h 4469549"/>
              <a:gd name="connsiteX531" fmla="*/ 1234557 w 5178638"/>
              <a:gd name="connsiteY531" fmla="*/ 4294177 h 4469549"/>
              <a:gd name="connsiteX532" fmla="*/ 1233478 w 5178638"/>
              <a:gd name="connsiteY532" fmla="*/ 4294391 h 4469549"/>
              <a:gd name="connsiteX533" fmla="*/ 1210480 w 5178638"/>
              <a:gd name="connsiteY533" fmla="*/ 4295647 h 4469549"/>
              <a:gd name="connsiteX534" fmla="*/ 1190618 w 5178638"/>
              <a:gd name="connsiteY534" fmla="*/ 4294680 h 4469549"/>
              <a:gd name="connsiteX535" fmla="*/ 1192470 w 5178638"/>
              <a:gd name="connsiteY535" fmla="*/ 4294130 h 4469549"/>
              <a:gd name="connsiteX536" fmla="*/ 1214998 w 5178638"/>
              <a:gd name="connsiteY536" fmla="*/ 4293014 h 4469549"/>
              <a:gd name="connsiteX537" fmla="*/ 356089 w 5178638"/>
              <a:gd name="connsiteY537" fmla="*/ 4290671 h 4469549"/>
              <a:gd name="connsiteX538" fmla="*/ 365599 w 5178638"/>
              <a:gd name="connsiteY538" fmla="*/ 4290703 h 4469549"/>
              <a:gd name="connsiteX539" fmla="*/ 360064 w 5178638"/>
              <a:gd name="connsiteY539" fmla="*/ 4298867 h 4469549"/>
              <a:gd name="connsiteX540" fmla="*/ 349793 w 5178638"/>
              <a:gd name="connsiteY540" fmla="*/ 4298453 h 4469549"/>
              <a:gd name="connsiteX541" fmla="*/ 331931 w 5178638"/>
              <a:gd name="connsiteY541" fmla="*/ 4290589 h 4469549"/>
              <a:gd name="connsiteX542" fmla="*/ 347451 w 5178638"/>
              <a:gd name="connsiteY542" fmla="*/ 4290642 h 4469549"/>
              <a:gd name="connsiteX543" fmla="*/ 343277 w 5178638"/>
              <a:gd name="connsiteY543" fmla="*/ 4298191 h 4469549"/>
              <a:gd name="connsiteX544" fmla="*/ 338256 w 5178638"/>
              <a:gd name="connsiteY544" fmla="*/ 4297989 h 4469549"/>
              <a:gd name="connsiteX545" fmla="*/ 342349 w 5178638"/>
              <a:gd name="connsiteY545" fmla="*/ 4299870 h 4469549"/>
              <a:gd name="connsiteX546" fmla="*/ 332830 w 5178638"/>
              <a:gd name="connsiteY546" fmla="*/ 4317086 h 4469549"/>
              <a:gd name="connsiteX547" fmla="*/ 345623 w 5178638"/>
              <a:gd name="connsiteY547" fmla="*/ 4303115 h 4469549"/>
              <a:gd name="connsiteX548" fmla="*/ 350457 w 5178638"/>
              <a:gd name="connsiteY548" fmla="*/ 4309152 h 4469549"/>
              <a:gd name="connsiteX549" fmla="*/ 353522 w 5178638"/>
              <a:gd name="connsiteY549" fmla="*/ 4310235 h 4469549"/>
              <a:gd name="connsiteX550" fmla="*/ 346382 w 5178638"/>
              <a:gd name="connsiteY550" fmla="*/ 4324981 h 4469549"/>
              <a:gd name="connsiteX551" fmla="*/ 343421 w 5178638"/>
              <a:gd name="connsiteY551" fmla="*/ 4336293 h 4469549"/>
              <a:gd name="connsiteX552" fmla="*/ 356118 w 5178638"/>
              <a:gd name="connsiteY552" fmla="*/ 4317617 h 4469549"/>
              <a:gd name="connsiteX553" fmla="*/ 362072 w 5178638"/>
              <a:gd name="connsiteY553" fmla="*/ 4316741 h 4469549"/>
              <a:gd name="connsiteX554" fmla="*/ 358577 w 5178638"/>
              <a:gd name="connsiteY554" fmla="*/ 4332087 h 4469549"/>
              <a:gd name="connsiteX555" fmla="*/ 352628 w 5178638"/>
              <a:gd name="connsiteY555" fmla="*/ 4342781 h 4469549"/>
              <a:gd name="connsiteX556" fmla="*/ 299044 w 5178638"/>
              <a:gd name="connsiteY556" fmla="*/ 4342781 h 4469549"/>
              <a:gd name="connsiteX557" fmla="*/ 316853 w 5178638"/>
              <a:gd name="connsiteY557" fmla="*/ 4316468 h 4469549"/>
              <a:gd name="connsiteX558" fmla="*/ 2152203 w 5178638"/>
              <a:gd name="connsiteY558" fmla="*/ 4287542 h 4469549"/>
              <a:gd name="connsiteX559" fmla="*/ 2168060 w 5178638"/>
              <a:gd name="connsiteY559" fmla="*/ 4288328 h 4469549"/>
              <a:gd name="connsiteX560" fmla="*/ 2156796 w 5178638"/>
              <a:gd name="connsiteY560" fmla="*/ 4290560 h 4469549"/>
              <a:gd name="connsiteX561" fmla="*/ 2107985 w 5178638"/>
              <a:gd name="connsiteY561" fmla="*/ 4290560 h 4469549"/>
              <a:gd name="connsiteX562" fmla="*/ 2104230 w 5178638"/>
              <a:gd name="connsiteY562" fmla="*/ 4290560 h 4469549"/>
              <a:gd name="connsiteX563" fmla="*/ 2056009 w 5178638"/>
              <a:gd name="connsiteY563" fmla="*/ 4289126 h 4469549"/>
              <a:gd name="connsiteX564" fmla="*/ 2063566 w 5178638"/>
              <a:gd name="connsiteY564" fmla="*/ 4288549 h 4469549"/>
              <a:gd name="connsiteX565" fmla="*/ 2138660 w 5178638"/>
              <a:gd name="connsiteY565" fmla="*/ 4288549 h 4469549"/>
              <a:gd name="connsiteX566" fmla="*/ 452380 w 5178638"/>
              <a:gd name="connsiteY566" fmla="*/ 4280735 h 4469549"/>
              <a:gd name="connsiteX567" fmla="*/ 478521 w 5178638"/>
              <a:gd name="connsiteY567" fmla="*/ 4280735 h 4469549"/>
              <a:gd name="connsiteX568" fmla="*/ 478521 w 5178638"/>
              <a:gd name="connsiteY568" fmla="*/ 4285574 h 4469549"/>
              <a:gd name="connsiteX569" fmla="*/ 487411 w 5178638"/>
              <a:gd name="connsiteY569" fmla="*/ 4284064 h 4469549"/>
              <a:gd name="connsiteX570" fmla="*/ 498675 w 5178638"/>
              <a:gd name="connsiteY570" fmla="*/ 4286296 h 4469549"/>
              <a:gd name="connsiteX571" fmla="*/ 513694 w 5178638"/>
              <a:gd name="connsiteY571" fmla="*/ 4294110 h 4469549"/>
              <a:gd name="connsiteX572" fmla="*/ 524958 w 5178638"/>
              <a:gd name="connsiteY572" fmla="*/ 4295227 h 4469549"/>
              <a:gd name="connsiteX573" fmla="*/ 566260 w 5178638"/>
              <a:gd name="connsiteY573" fmla="*/ 4291878 h 4469549"/>
              <a:gd name="connsiteX574" fmla="*/ 592543 w 5178638"/>
              <a:gd name="connsiteY574" fmla="*/ 4290762 h 4469549"/>
              <a:gd name="connsiteX575" fmla="*/ 607527 w 5178638"/>
              <a:gd name="connsiteY575" fmla="*/ 4296330 h 4469549"/>
              <a:gd name="connsiteX576" fmla="*/ 637616 w 5178638"/>
              <a:gd name="connsiteY576" fmla="*/ 4296330 h 4469549"/>
              <a:gd name="connsiteX577" fmla="*/ 645109 w 5178638"/>
              <a:gd name="connsiteY577" fmla="*/ 4290762 h 4469549"/>
              <a:gd name="connsiteX578" fmla="*/ 663883 w 5178638"/>
              <a:gd name="connsiteY578" fmla="*/ 4287413 h 4469549"/>
              <a:gd name="connsiteX579" fmla="*/ 686411 w 5178638"/>
              <a:gd name="connsiteY579" fmla="*/ 4285180 h 4469549"/>
              <a:gd name="connsiteX580" fmla="*/ 716449 w 5178638"/>
              <a:gd name="connsiteY580" fmla="*/ 4289645 h 4469549"/>
              <a:gd name="connsiteX581" fmla="*/ 725662 w 5178638"/>
              <a:gd name="connsiteY581" fmla="*/ 4292055 h 4469549"/>
              <a:gd name="connsiteX582" fmla="*/ 640115 w 5178638"/>
              <a:gd name="connsiteY582" fmla="*/ 4298595 h 4469549"/>
              <a:gd name="connsiteX583" fmla="*/ 591304 w 5178638"/>
              <a:gd name="connsiteY583" fmla="*/ 4301944 h 4469549"/>
              <a:gd name="connsiteX584" fmla="*/ 538738 w 5178638"/>
              <a:gd name="connsiteY584" fmla="*/ 4300828 h 4469549"/>
              <a:gd name="connsiteX585" fmla="*/ 482417 w 5178638"/>
              <a:gd name="connsiteY585" fmla="*/ 4297479 h 4469549"/>
              <a:gd name="connsiteX586" fmla="*/ 399364 w 5178638"/>
              <a:gd name="connsiteY586" fmla="*/ 4299537 h 4469549"/>
              <a:gd name="connsiteX587" fmla="*/ 401302 w 5178638"/>
              <a:gd name="connsiteY587" fmla="*/ 4296141 h 4469549"/>
              <a:gd name="connsiteX588" fmla="*/ 409402 w 5178638"/>
              <a:gd name="connsiteY588" fmla="*/ 4282238 h 4469549"/>
              <a:gd name="connsiteX589" fmla="*/ 426079 w 5178638"/>
              <a:gd name="connsiteY589" fmla="*/ 4281654 h 4469549"/>
              <a:gd name="connsiteX590" fmla="*/ 421059 w 5178638"/>
              <a:gd name="connsiteY590" fmla="*/ 4290270 h 4469549"/>
              <a:gd name="connsiteX591" fmla="*/ 425124 w 5178638"/>
              <a:gd name="connsiteY591" fmla="*/ 4292638 h 4469549"/>
              <a:gd name="connsiteX592" fmla="*/ 431636 w 5178638"/>
              <a:gd name="connsiteY592" fmla="*/ 4281460 h 4469549"/>
              <a:gd name="connsiteX593" fmla="*/ 1937335 w 5178638"/>
              <a:gd name="connsiteY593" fmla="*/ 4276200 h 4469549"/>
              <a:gd name="connsiteX594" fmla="*/ 1938405 w 5178638"/>
              <a:gd name="connsiteY594" fmla="*/ 4276231 h 4469549"/>
              <a:gd name="connsiteX595" fmla="*/ 1938083 w 5178638"/>
              <a:gd name="connsiteY595" fmla="*/ 4276327 h 4469549"/>
              <a:gd name="connsiteX596" fmla="*/ 1939022 w 5178638"/>
              <a:gd name="connsiteY596" fmla="*/ 4279397 h 4469549"/>
              <a:gd name="connsiteX597" fmla="*/ 1946532 w 5178638"/>
              <a:gd name="connsiteY597" fmla="*/ 4280514 h 4469549"/>
              <a:gd name="connsiteX598" fmla="*/ 1956290 w 5178638"/>
              <a:gd name="connsiteY598" fmla="*/ 4280514 h 4469549"/>
              <a:gd name="connsiteX599" fmla="*/ 1950924 w 5178638"/>
              <a:gd name="connsiteY599" fmla="*/ 4280735 h 4469549"/>
              <a:gd name="connsiteX600" fmla="*/ 1937335 w 5178638"/>
              <a:gd name="connsiteY600" fmla="*/ 4280735 h 4469549"/>
              <a:gd name="connsiteX601" fmla="*/ 1298017 w 5178638"/>
              <a:gd name="connsiteY601" fmla="*/ 4273182 h 4469549"/>
              <a:gd name="connsiteX602" fmla="*/ 1298522 w 5178638"/>
              <a:gd name="connsiteY602" fmla="*/ 4273182 h 4469549"/>
              <a:gd name="connsiteX603" fmla="*/ 1298071 w 5178638"/>
              <a:gd name="connsiteY603" fmla="*/ 4273200 h 4469549"/>
              <a:gd name="connsiteX604" fmla="*/ 1964065 w 5178638"/>
              <a:gd name="connsiteY604" fmla="*/ 4269571 h 4469549"/>
              <a:gd name="connsiteX605" fmla="*/ 1988471 w 5178638"/>
              <a:gd name="connsiteY605" fmla="*/ 4270688 h 4469549"/>
              <a:gd name="connsiteX606" fmla="*/ 2003490 w 5178638"/>
              <a:gd name="connsiteY606" fmla="*/ 4274037 h 4469549"/>
              <a:gd name="connsiteX607" fmla="*/ 1996794 w 5178638"/>
              <a:gd name="connsiteY607" fmla="*/ 4275688 h 4469549"/>
              <a:gd name="connsiteX608" fmla="*/ 1965305 w 5178638"/>
              <a:gd name="connsiteY608" fmla="*/ 4273816 h 4469549"/>
              <a:gd name="connsiteX609" fmla="*/ 1952588 w 5178638"/>
              <a:gd name="connsiteY609" fmla="*/ 4274446 h 4469549"/>
              <a:gd name="connsiteX610" fmla="*/ 1601735 w 5178638"/>
              <a:gd name="connsiteY610" fmla="*/ 4267339 h 4469549"/>
              <a:gd name="connsiteX611" fmla="*/ 1673074 w 5178638"/>
              <a:gd name="connsiteY611" fmla="*/ 4272921 h 4469549"/>
              <a:gd name="connsiteX612" fmla="*/ 1703112 w 5178638"/>
              <a:gd name="connsiteY612" fmla="*/ 4274037 h 4469549"/>
              <a:gd name="connsiteX613" fmla="*/ 1744415 w 5178638"/>
              <a:gd name="connsiteY613" fmla="*/ 4274037 h 4469549"/>
              <a:gd name="connsiteX614" fmla="*/ 1766943 w 5178638"/>
              <a:gd name="connsiteY614" fmla="*/ 4274037 h 4469549"/>
              <a:gd name="connsiteX615" fmla="*/ 1812000 w 5178638"/>
              <a:gd name="connsiteY615" fmla="*/ 4270688 h 4469549"/>
              <a:gd name="connsiteX616" fmla="*/ 1838282 w 5178638"/>
              <a:gd name="connsiteY616" fmla="*/ 4271804 h 4469549"/>
              <a:gd name="connsiteX617" fmla="*/ 1879969 w 5178638"/>
              <a:gd name="connsiteY617" fmla="*/ 4273991 h 4469549"/>
              <a:gd name="connsiteX618" fmla="*/ 1791751 w 5178638"/>
              <a:gd name="connsiteY618" fmla="*/ 4280735 h 4469549"/>
              <a:gd name="connsiteX619" fmla="*/ 1744415 w 5178638"/>
              <a:gd name="connsiteY619" fmla="*/ 4280735 h 4469549"/>
              <a:gd name="connsiteX620" fmla="*/ 1680584 w 5178638"/>
              <a:gd name="connsiteY620" fmla="*/ 4282967 h 4469549"/>
              <a:gd name="connsiteX621" fmla="*/ 1669320 w 5178638"/>
              <a:gd name="connsiteY621" fmla="*/ 4285200 h 4469549"/>
              <a:gd name="connsiteX622" fmla="*/ 1668497 w 5178638"/>
              <a:gd name="connsiteY622" fmla="*/ 4285689 h 4469549"/>
              <a:gd name="connsiteX623" fmla="*/ 1657762 w 5178638"/>
              <a:gd name="connsiteY623" fmla="*/ 4285461 h 4469549"/>
              <a:gd name="connsiteX624" fmla="*/ 1601441 w 5178638"/>
              <a:gd name="connsiteY624" fmla="*/ 4282112 h 4469549"/>
              <a:gd name="connsiteX625" fmla="*/ 1511327 w 5178638"/>
              <a:gd name="connsiteY625" fmla="*/ 4284345 h 4469549"/>
              <a:gd name="connsiteX626" fmla="*/ 1500063 w 5178638"/>
              <a:gd name="connsiteY626" fmla="*/ 4284345 h 4469549"/>
              <a:gd name="connsiteX627" fmla="*/ 1409950 w 5178638"/>
              <a:gd name="connsiteY627" fmla="*/ 4283228 h 4469549"/>
              <a:gd name="connsiteX628" fmla="*/ 1312327 w 5178638"/>
              <a:gd name="connsiteY628" fmla="*/ 4283228 h 4469549"/>
              <a:gd name="connsiteX629" fmla="*/ 1257806 w 5178638"/>
              <a:gd name="connsiteY629" fmla="*/ 4284000 h 4469549"/>
              <a:gd name="connsiteX630" fmla="*/ 1230017 w 5178638"/>
              <a:gd name="connsiteY630" fmla="*/ 4282967 h 4469549"/>
              <a:gd name="connsiteX631" fmla="*/ 1199979 w 5178638"/>
              <a:gd name="connsiteY631" fmla="*/ 4282967 h 4469549"/>
              <a:gd name="connsiteX632" fmla="*/ 1181205 w 5178638"/>
              <a:gd name="connsiteY632" fmla="*/ 4279618 h 4469549"/>
              <a:gd name="connsiteX633" fmla="*/ 1184960 w 5178638"/>
              <a:gd name="connsiteY633" fmla="*/ 4277386 h 4469549"/>
              <a:gd name="connsiteX634" fmla="*/ 1260055 w 5178638"/>
              <a:gd name="connsiteY634" fmla="*/ 4282967 h 4469549"/>
              <a:gd name="connsiteX635" fmla="*/ 1312621 w 5178638"/>
              <a:gd name="connsiteY635" fmla="*/ 4280735 h 4469549"/>
              <a:gd name="connsiteX636" fmla="*/ 1323885 w 5178638"/>
              <a:gd name="connsiteY636" fmla="*/ 4276269 h 4469549"/>
              <a:gd name="connsiteX637" fmla="*/ 1338904 w 5178638"/>
              <a:gd name="connsiteY637" fmla="*/ 4276269 h 4469549"/>
              <a:gd name="connsiteX638" fmla="*/ 1338904 w 5178638"/>
              <a:gd name="connsiteY638" fmla="*/ 4273182 h 4469549"/>
              <a:gd name="connsiteX639" fmla="*/ 1342365 w 5178638"/>
              <a:gd name="connsiteY639" fmla="*/ 4273182 h 4469549"/>
              <a:gd name="connsiteX640" fmla="*/ 1460595 w 5178638"/>
              <a:gd name="connsiteY640" fmla="*/ 4274779 h 4469549"/>
              <a:gd name="connsiteX641" fmla="*/ 1466565 w 5178638"/>
              <a:gd name="connsiteY641" fmla="*/ 4275153 h 4469549"/>
              <a:gd name="connsiteX642" fmla="*/ 1488252 w 5178638"/>
              <a:gd name="connsiteY642" fmla="*/ 4275153 h 4469549"/>
              <a:gd name="connsiteX643" fmla="*/ 1507573 w 5178638"/>
              <a:gd name="connsiteY643" fmla="*/ 4275414 h 4469549"/>
              <a:gd name="connsiteX644" fmla="*/ 1508451 w 5178638"/>
              <a:gd name="connsiteY644" fmla="*/ 4275153 h 4469549"/>
              <a:gd name="connsiteX645" fmla="*/ 1526640 w 5178638"/>
              <a:gd name="connsiteY645" fmla="*/ 4275153 h 4469549"/>
              <a:gd name="connsiteX646" fmla="*/ 1582961 w 5178638"/>
              <a:gd name="connsiteY646" fmla="*/ 4269572 h 4469549"/>
              <a:gd name="connsiteX647" fmla="*/ 1601735 w 5178638"/>
              <a:gd name="connsiteY647" fmla="*/ 4267339 h 4469549"/>
              <a:gd name="connsiteX648" fmla="*/ 2093587 w 5178638"/>
              <a:gd name="connsiteY648" fmla="*/ 4267118 h 4469549"/>
              <a:gd name="connsiteX649" fmla="*/ 2104230 w 5178638"/>
              <a:gd name="connsiteY649" fmla="*/ 4267118 h 4469549"/>
              <a:gd name="connsiteX650" fmla="*/ 2145532 w 5178638"/>
              <a:gd name="connsiteY650" fmla="*/ 4269351 h 4469549"/>
              <a:gd name="connsiteX651" fmla="*/ 2153041 w 5178638"/>
              <a:gd name="connsiteY651" fmla="*/ 4269351 h 4469549"/>
              <a:gd name="connsiteX652" fmla="*/ 2209362 w 5178638"/>
              <a:gd name="connsiteY652" fmla="*/ 4269351 h 4469549"/>
              <a:gd name="connsiteX653" fmla="*/ 2265683 w 5178638"/>
              <a:gd name="connsiteY653" fmla="*/ 4269351 h 4469549"/>
              <a:gd name="connsiteX654" fmla="*/ 2392886 w 5178638"/>
              <a:gd name="connsiteY654" fmla="*/ 4271069 h 4469549"/>
              <a:gd name="connsiteX655" fmla="*/ 2402917 w 5178638"/>
              <a:gd name="connsiteY655" fmla="*/ 4272837 h 4469549"/>
              <a:gd name="connsiteX656" fmla="*/ 2412773 w 5178638"/>
              <a:gd name="connsiteY656" fmla="*/ 4275069 h 4469549"/>
              <a:gd name="connsiteX657" fmla="*/ 2416527 w 5178638"/>
              <a:gd name="connsiteY657" fmla="*/ 4280651 h 4469549"/>
              <a:gd name="connsiteX658" fmla="*/ 2409018 w 5178638"/>
              <a:gd name="connsiteY658" fmla="*/ 4284000 h 4469549"/>
              <a:gd name="connsiteX659" fmla="*/ 2390244 w 5178638"/>
              <a:gd name="connsiteY659" fmla="*/ 4284000 h 4469549"/>
              <a:gd name="connsiteX660" fmla="*/ 2345188 w 5178638"/>
              <a:gd name="connsiteY660" fmla="*/ 4279535 h 4469549"/>
              <a:gd name="connsiteX661" fmla="*/ 2334392 w 5178638"/>
              <a:gd name="connsiteY661" fmla="*/ 4278558 h 4469549"/>
              <a:gd name="connsiteX662" fmla="*/ 2330218 w 5178638"/>
              <a:gd name="connsiteY662" fmla="*/ 4280237 h 4469549"/>
              <a:gd name="connsiteX663" fmla="*/ 2318917 w 5178638"/>
              <a:gd name="connsiteY663" fmla="*/ 4279397 h 4469549"/>
              <a:gd name="connsiteX664" fmla="*/ 2235645 w 5178638"/>
              <a:gd name="connsiteY664" fmla="*/ 4279397 h 4469549"/>
              <a:gd name="connsiteX665" fmla="*/ 2156796 w 5178638"/>
              <a:gd name="connsiteY665" fmla="*/ 4280514 h 4469549"/>
              <a:gd name="connsiteX666" fmla="*/ 2145918 w 5178638"/>
              <a:gd name="connsiteY666" fmla="*/ 4282939 h 4469549"/>
              <a:gd name="connsiteX667" fmla="*/ 2104868 w 5178638"/>
              <a:gd name="connsiteY667" fmla="*/ 4278502 h 4469549"/>
              <a:gd name="connsiteX668" fmla="*/ 2048547 w 5178638"/>
              <a:gd name="connsiteY668" fmla="*/ 4274037 h 4469549"/>
              <a:gd name="connsiteX669" fmla="*/ 2063566 w 5178638"/>
              <a:gd name="connsiteY669" fmla="*/ 4270688 h 4469549"/>
              <a:gd name="connsiteX670" fmla="*/ 2434998 w 5178638"/>
              <a:gd name="connsiteY670" fmla="*/ 4263625 h 4469549"/>
              <a:gd name="connsiteX671" fmla="*/ 2432954 w 5178638"/>
              <a:gd name="connsiteY671" fmla="*/ 4264046 h 4469549"/>
              <a:gd name="connsiteX672" fmla="*/ 2435301 w 5178638"/>
              <a:gd name="connsiteY672" fmla="*/ 4266139 h 4469549"/>
              <a:gd name="connsiteX673" fmla="*/ 2435301 w 5178638"/>
              <a:gd name="connsiteY673" fmla="*/ 4268372 h 4469549"/>
              <a:gd name="connsiteX674" fmla="*/ 2431546 w 5178638"/>
              <a:gd name="connsiteY674" fmla="*/ 4268372 h 4469549"/>
              <a:gd name="connsiteX675" fmla="*/ 2416398 w 5178638"/>
              <a:gd name="connsiteY675" fmla="*/ 4267921 h 4469549"/>
              <a:gd name="connsiteX676" fmla="*/ 2419627 w 5178638"/>
              <a:gd name="connsiteY676" fmla="*/ 4266002 h 4469549"/>
              <a:gd name="connsiteX677" fmla="*/ 2430891 w 5178638"/>
              <a:gd name="connsiteY677" fmla="*/ 4263769 h 4469549"/>
              <a:gd name="connsiteX678" fmla="*/ 2463656 w 5178638"/>
              <a:gd name="connsiteY678" fmla="*/ 4262623 h 4469549"/>
              <a:gd name="connsiteX679" fmla="*/ 2465339 w 5178638"/>
              <a:gd name="connsiteY679" fmla="*/ 4262790 h 4469549"/>
              <a:gd name="connsiteX680" fmla="*/ 2458888 w 5178638"/>
              <a:gd name="connsiteY680" fmla="*/ 4262790 h 4469549"/>
              <a:gd name="connsiteX681" fmla="*/ 375112 w 5178638"/>
              <a:gd name="connsiteY681" fmla="*/ 4259231 h 4469549"/>
              <a:gd name="connsiteX682" fmla="*/ 381039 w 5178638"/>
              <a:gd name="connsiteY682" fmla="*/ 4259525 h 4469549"/>
              <a:gd name="connsiteX683" fmla="*/ 385666 w 5178638"/>
              <a:gd name="connsiteY683" fmla="*/ 4259525 h 4469549"/>
              <a:gd name="connsiteX684" fmla="*/ 377463 w 5178638"/>
              <a:gd name="connsiteY684" fmla="*/ 4272344 h 4469549"/>
              <a:gd name="connsiteX685" fmla="*/ 368788 w 5178638"/>
              <a:gd name="connsiteY685" fmla="*/ 4270943 h 4469549"/>
              <a:gd name="connsiteX686" fmla="*/ 374337 w 5178638"/>
              <a:gd name="connsiteY686" fmla="*/ 4261420 h 4469549"/>
              <a:gd name="connsiteX687" fmla="*/ 1102063 w 5178638"/>
              <a:gd name="connsiteY687" fmla="*/ 4245274 h 4469549"/>
              <a:gd name="connsiteX688" fmla="*/ 1132100 w 5178638"/>
              <a:gd name="connsiteY688" fmla="*/ 4249739 h 4469549"/>
              <a:gd name="connsiteX689" fmla="*/ 1132100 w 5178638"/>
              <a:gd name="connsiteY689" fmla="*/ 4253088 h 4469549"/>
              <a:gd name="connsiteX690" fmla="*/ 1120836 w 5178638"/>
              <a:gd name="connsiteY690" fmla="*/ 4256437 h 4469549"/>
              <a:gd name="connsiteX691" fmla="*/ 1132100 w 5178638"/>
              <a:gd name="connsiteY691" fmla="*/ 4257554 h 4469549"/>
              <a:gd name="connsiteX692" fmla="*/ 1147119 w 5178638"/>
              <a:gd name="connsiteY692" fmla="*/ 4257554 h 4469549"/>
              <a:gd name="connsiteX693" fmla="*/ 1165893 w 5178638"/>
              <a:gd name="connsiteY693" fmla="*/ 4257554 h 4469549"/>
              <a:gd name="connsiteX694" fmla="*/ 1165893 w 5178638"/>
              <a:gd name="connsiteY694" fmla="*/ 4260902 h 4469549"/>
              <a:gd name="connsiteX695" fmla="*/ 1150874 w 5178638"/>
              <a:gd name="connsiteY695" fmla="*/ 4260902 h 4469549"/>
              <a:gd name="connsiteX696" fmla="*/ 1139610 w 5178638"/>
              <a:gd name="connsiteY696" fmla="*/ 4261879 h 4469549"/>
              <a:gd name="connsiteX697" fmla="*/ 1139610 w 5178638"/>
              <a:gd name="connsiteY697" fmla="*/ 4264293 h 4469549"/>
              <a:gd name="connsiteX698" fmla="*/ 1098602 w 5178638"/>
              <a:gd name="connsiteY698" fmla="*/ 4265106 h 4469549"/>
              <a:gd name="connsiteX699" fmla="*/ 1075105 w 5178638"/>
              <a:gd name="connsiteY699" fmla="*/ 4265633 h 4469549"/>
              <a:gd name="connsiteX700" fmla="*/ 1052312 w 5178638"/>
              <a:gd name="connsiteY700" fmla="*/ 4261879 h 4469549"/>
              <a:gd name="connsiteX701" fmla="*/ 1019741 w 5178638"/>
              <a:gd name="connsiteY701" fmla="*/ 4261992 h 4469549"/>
              <a:gd name="connsiteX702" fmla="*/ 1014017 w 5178638"/>
              <a:gd name="connsiteY702" fmla="*/ 4260960 h 4469549"/>
              <a:gd name="connsiteX703" fmla="*/ 1014017 w 5178638"/>
              <a:gd name="connsiteY703" fmla="*/ 4247828 h 4469549"/>
              <a:gd name="connsiteX704" fmla="*/ 1026968 w 5178638"/>
              <a:gd name="connsiteY704" fmla="*/ 4247507 h 4469549"/>
              <a:gd name="connsiteX705" fmla="*/ 1102063 w 5178638"/>
              <a:gd name="connsiteY705" fmla="*/ 4245274 h 4469549"/>
              <a:gd name="connsiteX706" fmla="*/ 1394931 w 5178638"/>
              <a:gd name="connsiteY706" fmla="*/ 4241925 h 4469549"/>
              <a:gd name="connsiteX707" fmla="*/ 1455007 w 5178638"/>
              <a:gd name="connsiteY707" fmla="*/ 4241925 h 4469549"/>
              <a:gd name="connsiteX708" fmla="*/ 1500063 w 5178638"/>
              <a:gd name="connsiteY708" fmla="*/ 4244158 h 4469549"/>
              <a:gd name="connsiteX709" fmla="*/ 1541365 w 5178638"/>
              <a:gd name="connsiteY709" fmla="*/ 4244158 h 4469549"/>
              <a:gd name="connsiteX710" fmla="*/ 1548875 w 5178638"/>
              <a:gd name="connsiteY710" fmla="*/ 4244158 h 4469549"/>
              <a:gd name="connsiteX711" fmla="*/ 1601441 w 5178638"/>
              <a:gd name="connsiteY711" fmla="*/ 4246391 h 4469549"/>
              <a:gd name="connsiteX712" fmla="*/ 1646498 w 5178638"/>
              <a:gd name="connsiteY712" fmla="*/ 4241925 h 4469549"/>
              <a:gd name="connsiteX713" fmla="*/ 1654007 w 5178638"/>
              <a:gd name="connsiteY713" fmla="*/ 4243042 h 4469549"/>
              <a:gd name="connsiteX714" fmla="*/ 1665271 w 5178638"/>
              <a:gd name="connsiteY714" fmla="*/ 4244158 h 4469549"/>
              <a:gd name="connsiteX715" fmla="*/ 1777913 w 5178638"/>
              <a:gd name="connsiteY715" fmla="*/ 4245274 h 4469549"/>
              <a:gd name="connsiteX716" fmla="*/ 1811705 w 5178638"/>
              <a:gd name="connsiteY716" fmla="*/ 4247507 h 4469549"/>
              <a:gd name="connsiteX717" fmla="*/ 1849253 w 5178638"/>
              <a:gd name="connsiteY717" fmla="*/ 4247507 h 4469549"/>
              <a:gd name="connsiteX718" fmla="*/ 1909328 w 5178638"/>
              <a:gd name="connsiteY718" fmla="*/ 4246391 h 4469549"/>
              <a:gd name="connsiteX719" fmla="*/ 1924347 w 5178638"/>
              <a:gd name="connsiteY719" fmla="*/ 4246391 h 4469549"/>
              <a:gd name="connsiteX720" fmla="*/ 1935611 w 5178638"/>
              <a:gd name="connsiteY720" fmla="*/ 4247507 h 4469549"/>
              <a:gd name="connsiteX721" fmla="*/ 1928102 w 5178638"/>
              <a:gd name="connsiteY721" fmla="*/ 4250856 h 4469549"/>
              <a:gd name="connsiteX722" fmla="*/ 1890555 w 5178638"/>
              <a:gd name="connsiteY722" fmla="*/ 4255321 h 4469549"/>
              <a:gd name="connsiteX723" fmla="*/ 1875536 w 5178638"/>
              <a:gd name="connsiteY723" fmla="*/ 4258670 h 4469549"/>
              <a:gd name="connsiteX724" fmla="*/ 1898774 w 5178638"/>
              <a:gd name="connsiteY724" fmla="*/ 4260512 h 4469549"/>
              <a:gd name="connsiteX725" fmla="*/ 1894603 w 5178638"/>
              <a:gd name="connsiteY725" fmla="*/ 4260502 h 4469549"/>
              <a:gd name="connsiteX726" fmla="*/ 1838282 w 5178638"/>
              <a:gd name="connsiteY726" fmla="*/ 4259525 h 4469549"/>
              <a:gd name="connsiteX727" fmla="*/ 1830242 w 5178638"/>
              <a:gd name="connsiteY727" fmla="*/ 4258728 h 4469549"/>
              <a:gd name="connsiteX728" fmla="*/ 1830479 w 5178638"/>
              <a:gd name="connsiteY728" fmla="*/ 4258670 h 4469549"/>
              <a:gd name="connsiteX729" fmla="*/ 1815460 w 5178638"/>
              <a:gd name="connsiteY729" fmla="*/ 4255321 h 4469549"/>
              <a:gd name="connsiteX730" fmla="*/ 1777913 w 5178638"/>
              <a:gd name="connsiteY730" fmla="*/ 4259786 h 4469549"/>
              <a:gd name="connsiteX731" fmla="*/ 1766649 w 5178638"/>
              <a:gd name="connsiteY731" fmla="*/ 4260902 h 4469549"/>
              <a:gd name="connsiteX732" fmla="*/ 1729101 w 5178638"/>
              <a:gd name="connsiteY732" fmla="*/ 4259786 h 4469549"/>
              <a:gd name="connsiteX733" fmla="*/ 1665271 w 5178638"/>
              <a:gd name="connsiteY733" fmla="*/ 4256437 h 4469549"/>
              <a:gd name="connsiteX734" fmla="*/ 1638988 w 5178638"/>
              <a:gd name="connsiteY734" fmla="*/ 4255321 h 4469549"/>
              <a:gd name="connsiteX735" fmla="*/ 1616447 w 5178638"/>
              <a:gd name="connsiteY735" fmla="*/ 4257292 h 4469549"/>
              <a:gd name="connsiteX736" fmla="*/ 1567942 w 5178638"/>
              <a:gd name="connsiteY736" fmla="*/ 4257292 h 4469549"/>
              <a:gd name="connsiteX737" fmla="*/ 1544768 w 5178638"/>
              <a:gd name="connsiteY737" fmla="*/ 4258670 h 4469549"/>
              <a:gd name="connsiteX738" fmla="*/ 1530101 w 5178638"/>
              <a:gd name="connsiteY738" fmla="*/ 4258670 h 4469549"/>
              <a:gd name="connsiteX739" fmla="*/ 1500063 w 5178638"/>
              <a:gd name="connsiteY739" fmla="*/ 4257554 h 4469549"/>
              <a:gd name="connsiteX740" fmla="*/ 1428724 w 5178638"/>
              <a:gd name="connsiteY740" fmla="*/ 4251972 h 4469549"/>
              <a:gd name="connsiteX741" fmla="*/ 1409950 w 5178638"/>
              <a:gd name="connsiteY741" fmla="*/ 4254205 h 4469549"/>
              <a:gd name="connsiteX742" fmla="*/ 1353629 w 5178638"/>
              <a:gd name="connsiteY742" fmla="*/ 4259786 h 4469549"/>
              <a:gd name="connsiteX743" fmla="*/ 1293554 w 5178638"/>
              <a:gd name="connsiteY743" fmla="*/ 4259786 h 4469549"/>
              <a:gd name="connsiteX744" fmla="*/ 1222214 w 5178638"/>
              <a:gd name="connsiteY744" fmla="*/ 4255321 h 4469549"/>
              <a:gd name="connsiteX745" fmla="*/ 1203440 w 5178638"/>
              <a:gd name="connsiteY745" fmla="*/ 4255321 h 4469549"/>
              <a:gd name="connsiteX746" fmla="*/ 1184667 w 5178638"/>
              <a:gd name="connsiteY746" fmla="*/ 4251972 h 4469549"/>
              <a:gd name="connsiteX747" fmla="*/ 1252252 w 5178638"/>
              <a:gd name="connsiteY747" fmla="*/ 4249739 h 4469549"/>
              <a:gd name="connsiteX748" fmla="*/ 1338610 w 5178638"/>
              <a:gd name="connsiteY748" fmla="*/ 4245274 h 4469549"/>
              <a:gd name="connsiteX749" fmla="*/ 1394931 w 5178638"/>
              <a:gd name="connsiteY749" fmla="*/ 4241925 h 4469549"/>
              <a:gd name="connsiteX750" fmla="*/ 2025381 w 5178638"/>
              <a:gd name="connsiteY750" fmla="*/ 4241443 h 4469549"/>
              <a:gd name="connsiteX751" fmla="*/ 2055418 w 5178638"/>
              <a:gd name="connsiteY751" fmla="*/ 4245908 h 4469549"/>
              <a:gd name="connsiteX752" fmla="*/ 2055418 w 5178638"/>
              <a:gd name="connsiteY752" fmla="*/ 4249257 h 4469549"/>
              <a:gd name="connsiteX753" fmla="*/ 2044154 w 5178638"/>
              <a:gd name="connsiteY753" fmla="*/ 4252606 h 4469549"/>
              <a:gd name="connsiteX754" fmla="*/ 2055418 w 5178638"/>
              <a:gd name="connsiteY754" fmla="*/ 4253723 h 4469549"/>
              <a:gd name="connsiteX755" fmla="*/ 2070437 w 5178638"/>
              <a:gd name="connsiteY755" fmla="*/ 4253723 h 4469549"/>
              <a:gd name="connsiteX756" fmla="*/ 2089211 w 5178638"/>
              <a:gd name="connsiteY756" fmla="*/ 4253723 h 4469549"/>
              <a:gd name="connsiteX757" fmla="*/ 2089211 w 5178638"/>
              <a:gd name="connsiteY757" fmla="*/ 4257071 h 4469549"/>
              <a:gd name="connsiteX758" fmla="*/ 2074192 w 5178638"/>
              <a:gd name="connsiteY758" fmla="*/ 4257071 h 4469549"/>
              <a:gd name="connsiteX759" fmla="*/ 2062928 w 5178638"/>
              <a:gd name="connsiteY759" fmla="*/ 4261537 h 4469549"/>
              <a:gd name="connsiteX760" fmla="*/ 2054543 w 5178638"/>
              <a:gd name="connsiteY760" fmla="*/ 4261893 h 4469549"/>
              <a:gd name="connsiteX761" fmla="*/ 2053709 w 5178638"/>
              <a:gd name="connsiteY761" fmla="*/ 4261897 h 4469549"/>
              <a:gd name="connsiteX762" fmla="*/ 2022264 w 5178638"/>
              <a:gd name="connsiteY762" fmla="*/ 4262874 h 4469549"/>
              <a:gd name="connsiteX763" fmla="*/ 2004928 w 5178638"/>
              <a:gd name="connsiteY763" fmla="*/ 4262874 h 4469549"/>
              <a:gd name="connsiteX764" fmla="*/ 1975630 w 5178638"/>
              <a:gd name="connsiteY764" fmla="*/ 4258048 h 4469549"/>
              <a:gd name="connsiteX765" fmla="*/ 1937335 w 5178638"/>
              <a:gd name="connsiteY765" fmla="*/ 4258181 h 4469549"/>
              <a:gd name="connsiteX766" fmla="*/ 1937335 w 5178638"/>
              <a:gd name="connsiteY766" fmla="*/ 4243997 h 4469549"/>
              <a:gd name="connsiteX767" fmla="*/ 1950286 w 5178638"/>
              <a:gd name="connsiteY767" fmla="*/ 4243676 h 4469549"/>
              <a:gd name="connsiteX768" fmla="*/ 2025381 w 5178638"/>
              <a:gd name="connsiteY768" fmla="*/ 4241443 h 4469549"/>
              <a:gd name="connsiteX769" fmla="*/ 2318249 w 5178638"/>
              <a:gd name="connsiteY769" fmla="*/ 4238094 h 4469549"/>
              <a:gd name="connsiteX770" fmla="*/ 2378325 w 5178638"/>
              <a:gd name="connsiteY770" fmla="*/ 4238094 h 4469549"/>
              <a:gd name="connsiteX771" fmla="*/ 2423381 w 5178638"/>
              <a:gd name="connsiteY771" fmla="*/ 4240327 h 4469549"/>
              <a:gd name="connsiteX772" fmla="*/ 2464683 w 5178638"/>
              <a:gd name="connsiteY772" fmla="*/ 4240327 h 4469549"/>
              <a:gd name="connsiteX773" fmla="*/ 2472193 w 5178638"/>
              <a:gd name="connsiteY773" fmla="*/ 4240327 h 4469549"/>
              <a:gd name="connsiteX774" fmla="*/ 2476849 w 5178638"/>
              <a:gd name="connsiteY774" fmla="*/ 4241084 h 4469549"/>
              <a:gd name="connsiteX775" fmla="*/ 2472848 w 5178638"/>
              <a:gd name="connsiteY775" fmla="*/ 4241580 h 4469549"/>
              <a:gd name="connsiteX776" fmla="*/ 2401508 w 5178638"/>
              <a:gd name="connsiteY776" fmla="*/ 4246046 h 4469549"/>
              <a:gd name="connsiteX777" fmla="*/ 2401508 w 5178638"/>
              <a:gd name="connsiteY777" fmla="*/ 4247162 h 4469549"/>
              <a:gd name="connsiteX778" fmla="*/ 2401508 w 5178638"/>
              <a:gd name="connsiteY778" fmla="*/ 4249395 h 4469549"/>
              <a:gd name="connsiteX779" fmla="*/ 2416527 w 5178638"/>
              <a:gd name="connsiteY779" fmla="*/ 4249395 h 4469549"/>
              <a:gd name="connsiteX780" fmla="*/ 2429199 w 5178638"/>
              <a:gd name="connsiteY780" fmla="*/ 4251487 h 4469549"/>
              <a:gd name="connsiteX781" fmla="*/ 2428458 w 5178638"/>
              <a:gd name="connsiteY781" fmla="*/ 4253911 h 4469549"/>
              <a:gd name="connsiteX782" fmla="*/ 2423381 w 5178638"/>
              <a:gd name="connsiteY782" fmla="*/ 4253723 h 4469549"/>
              <a:gd name="connsiteX783" fmla="*/ 2352042 w 5178638"/>
              <a:gd name="connsiteY783" fmla="*/ 4248141 h 4469549"/>
              <a:gd name="connsiteX784" fmla="*/ 2333268 w 5178638"/>
              <a:gd name="connsiteY784" fmla="*/ 4250374 h 4469549"/>
              <a:gd name="connsiteX785" fmla="*/ 2276947 w 5178638"/>
              <a:gd name="connsiteY785" fmla="*/ 4255955 h 4469549"/>
              <a:gd name="connsiteX786" fmla="*/ 2216872 w 5178638"/>
              <a:gd name="connsiteY786" fmla="*/ 4255955 h 4469549"/>
              <a:gd name="connsiteX787" fmla="*/ 2145532 w 5178638"/>
              <a:gd name="connsiteY787" fmla="*/ 4251490 h 4469549"/>
              <a:gd name="connsiteX788" fmla="*/ 2126758 w 5178638"/>
              <a:gd name="connsiteY788" fmla="*/ 4251490 h 4469549"/>
              <a:gd name="connsiteX789" fmla="*/ 2107985 w 5178638"/>
              <a:gd name="connsiteY789" fmla="*/ 4248141 h 4469549"/>
              <a:gd name="connsiteX790" fmla="*/ 2175570 w 5178638"/>
              <a:gd name="connsiteY790" fmla="*/ 4245908 h 4469549"/>
              <a:gd name="connsiteX791" fmla="*/ 2261928 w 5178638"/>
              <a:gd name="connsiteY791" fmla="*/ 4241443 h 4469549"/>
              <a:gd name="connsiteX792" fmla="*/ 2318249 w 5178638"/>
              <a:gd name="connsiteY792" fmla="*/ 4238094 h 4469549"/>
              <a:gd name="connsiteX793" fmla="*/ 3696532 w 5178638"/>
              <a:gd name="connsiteY793" fmla="*/ 4218992 h 4469549"/>
              <a:gd name="connsiteX794" fmla="*/ 3692778 w 5178638"/>
              <a:gd name="connsiteY794" fmla="*/ 4220108 h 4469549"/>
              <a:gd name="connsiteX795" fmla="*/ 3707796 w 5178638"/>
              <a:gd name="connsiteY795" fmla="*/ 4221224 h 4469549"/>
              <a:gd name="connsiteX796" fmla="*/ 3711551 w 5178638"/>
              <a:gd name="connsiteY796" fmla="*/ 4222341 h 4469549"/>
              <a:gd name="connsiteX797" fmla="*/ 3707796 w 5178638"/>
              <a:gd name="connsiteY797" fmla="*/ 4224573 h 4469549"/>
              <a:gd name="connsiteX798" fmla="*/ 3696532 w 5178638"/>
              <a:gd name="connsiteY798" fmla="*/ 4226806 h 4469549"/>
              <a:gd name="connsiteX799" fmla="*/ 3632702 w 5178638"/>
              <a:gd name="connsiteY799" fmla="*/ 4229038 h 4469549"/>
              <a:gd name="connsiteX800" fmla="*/ 3426192 w 5178638"/>
              <a:gd name="connsiteY800" fmla="*/ 4229038 h 4469549"/>
              <a:gd name="connsiteX801" fmla="*/ 3373626 w 5178638"/>
              <a:gd name="connsiteY801" fmla="*/ 4235736 h 4469549"/>
              <a:gd name="connsiteX802" fmla="*/ 3388645 w 5178638"/>
              <a:gd name="connsiteY802" fmla="*/ 4239085 h 4469549"/>
              <a:gd name="connsiteX803" fmla="*/ 3426192 w 5178638"/>
              <a:gd name="connsiteY803" fmla="*/ 4234620 h 4469549"/>
              <a:gd name="connsiteX804" fmla="*/ 3437456 w 5178638"/>
              <a:gd name="connsiteY804" fmla="*/ 4233504 h 4469549"/>
              <a:gd name="connsiteX805" fmla="*/ 3475004 w 5178638"/>
              <a:gd name="connsiteY805" fmla="*/ 4234620 h 4469549"/>
              <a:gd name="connsiteX806" fmla="*/ 3538834 w 5178638"/>
              <a:gd name="connsiteY806" fmla="*/ 4237969 h 4469549"/>
              <a:gd name="connsiteX807" fmla="*/ 3565117 w 5178638"/>
              <a:gd name="connsiteY807" fmla="*/ 4239085 h 4469549"/>
              <a:gd name="connsiteX808" fmla="*/ 3610174 w 5178638"/>
              <a:gd name="connsiteY808" fmla="*/ 4235736 h 4469549"/>
              <a:gd name="connsiteX809" fmla="*/ 3632702 w 5178638"/>
              <a:gd name="connsiteY809" fmla="*/ 4235736 h 4469549"/>
              <a:gd name="connsiteX810" fmla="*/ 3674004 w 5178638"/>
              <a:gd name="connsiteY810" fmla="*/ 4235736 h 4469549"/>
              <a:gd name="connsiteX811" fmla="*/ 3704042 w 5178638"/>
              <a:gd name="connsiteY811" fmla="*/ 4236852 h 4469549"/>
              <a:gd name="connsiteX812" fmla="*/ 3764670 w 5178638"/>
              <a:gd name="connsiteY812" fmla="*/ 4241596 h 4469549"/>
              <a:gd name="connsiteX813" fmla="*/ 3764883 w 5178638"/>
              <a:gd name="connsiteY813" fmla="*/ 4241580 h 4469549"/>
              <a:gd name="connsiteX814" fmla="*/ 3809940 w 5178638"/>
              <a:gd name="connsiteY814" fmla="*/ 4235999 h 4469549"/>
              <a:gd name="connsiteX815" fmla="*/ 3817449 w 5178638"/>
              <a:gd name="connsiteY815" fmla="*/ 4233766 h 4469549"/>
              <a:gd name="connsiteX816" fmla="*/ 3806185 w 5178638"/>
              <a:gd name="connsiteY816" fmla="*/ 4231534 h 4469549"/>
              <a:gd name="connsiteX817" fmla="*/ 3772393 w 5178638"/>
              <a:gd name="connsiteY817" fmla="*/ 4231534 h 4469549"/>
              <a:gd name="connsiteX818" fmla="*/ 3764883 w 5178638"/>
              <a:gd name="connsiteY818" fmla="*/ 4230417 h 4469549"/>
              <a:gd name="connsiteX819" fmla="*/ 3768638 w 5178638"/>
              <a:gd name="connsiteY819" fmla="*/ 4228185 h 4469549"/>
              <a:gd name="connsiteX820" fmla="*/ 3791166 w 5178638"/>
              <a:gd name="connsiteY820" fmla="*/ 4225952 h 4469549"/>
              <a:gd name="connsiteX821" fmla="*/ 3824959 w 5178638"/>
              <a:gd name="connsiteY821" fmla="*/ 4225952 h 4469549"/>
              <a:gd name="connsiteX822" fmla="*/ 3828714 w 5178638"/>
              <a:gd name="connsiteY822" fmla="*/ 4221487 h 4469549"/>
              <a:gd name="connsiteX823" fmla="*/ 3828714 w 5178638"/>
              <a:gd name="connsiteY823" fmla="*/ 4220443 h 4469549"/>
              <a:gd name="connsiteX824" fmla="*/ 3779136 w 5178638"/>
              <a:gd name="connsiteY824" fmla="*/ 4219271 h 4469549"/>
              <a:gd name="connsiteX825" fmla="*/ 3696532 w 5178638"/>
              <a:gd name="connsiteY825" fmla="*/ 4218992 h 4469549"/>
              <a:gd name="connsiteX826" fmla="*/ 2480358 w 5178638"/>
              <a:gd name="connsiteY826" fmla="*/ 4212557 h 4469549"/>
              <a:gd name="connsiteX827" fmla="*/ 2536679 w 5178638"/>
              <a:gd name="connsiteY827" fmla="*/ 4219255 h 4469549"/>
              <a:gd name="connsiteX828" fmla="*/ 2536679 w 5178638"/>
              <a:gd name="connsiteY828" fmla="*/ 4221487 h 4469549"/>
              <a:gd name="connsiteX829" fmla="*/ 2532924 w 5178638"/>
              <a:gd name="connsiteY829" fmla="*/ 4225952 h 4469549"/>
              <a:gd name="connsiteX830" fmla="*/ 2499131 w 5178638"/>
              <a:gd name="connsiteY830" fmla="*/ 4225952 h 4469549"/>
              <a:gd name="connsiteX831" fmla="*/ 2476603 w 5178638"/>
              <a:gd name="connsiteY831" fmla="*/ 4228185 h 4469549"/>
              <a:gd name="connsiteX832" fmla="*/ 2472848 w 5178638"/>
              <a:gd name="connsiteY832" fmla="*/ 4230417 h 4469549"/>
              <a:gd name="connsiteX833" fmla="*/ 2480358 w 5178638"/>
              <a:gd name="connsiteY833" fmla="*/ 4231534 h 4469549"/>
              <a:gd name="connsiteX834" fmla="*/ 2514150 w 5178638"/>
              <a:gd name="connsiteY834" fmla="*/ 4231534 h 4469549"/>
              <a:gd name="connsiteX835" fmla="*/ 2525414 w 5178638"/>
              <a:gd name="connsiteY835" fmla="*/ 4233766 h 4469549"/>
              <a:gd name="connsiteX836" fmla="*/ 2517905 w 5178638"/>
              <a:gd name="connsiteY836" fmla="*/ 4235999 h 4469549"/>
              <a:gd name="connsiteX837" fmla="*/ 2479451 w 5178638"/>
              <a:gd name="connsiteY837" fmla="*/ 4240762 h 4469549"/>
              <a:gd name="connsiteX838" fmla="*/ 2476087 w 5178638"/>
              <a:gd name="connsiteY838" fmla="*/ 4240183 h 4469549"/>
              <a:gd name="connsiteX839" fmla="*/ 2469048 w 5178638"/>
              <a:gd name="connsiteY839" fmla="*/ 4231392 h 4469549"/>
              <a:gd name="connsiteX840" fmla="*/ 2454029 w 5178638"/>
              <a:gd name="connsiteY840" fmla="*/ 4221066 h 4469549"/>
              <a:gd name="connsiteX841" fmla="*/ 2430738 w 5178638"/>
              <a:gd name="connsiteY841" fmla="*/ 4213400 h 4469549"/>
              <a:gd name="connsiteX842" fmla="*/ 524958 w 5178638"/>
              <a:gd name="connsiteY842" fmla="*/ 4211504 h 4469549"/>
              <a:gd name="connsiteX843" fmla="*/ 532467 w 5178638"/>
              <a:gd name="connsiteY843" fmla="*/ 4212621 h 4469549"/>
              <a:gd name="connsiteX844" fmla="*/ 543731 w 5178638"/>
              <a:gd name="connsiteY844" fmla="*/ 4213737 h 4469549"/>
              <a:gd name="connsiteX845" fmla="*/ 656373 w 5178638"/>
              <a:gd name="connsiteY845" fmla="*/ 4214853 h 4469549"/>
              <a:gd name="connsiteX846" fmla="*/ 690166 w 5178638"/>
              <a:gd name="connsiteY846" fmla="*/ 4217086 h 4469549"/>
              <a:gd name="connsiteX847" fmla="*/ 727713 w 5178638"/>
              <a:gd name="connsiteY847" fmla="*/ 4217086 h 4469549"/>
              <a:gd name="connsiteX848" fmla="*/ 787788 w 5178638"/>
              <a:gd name="connsiteY848" fmla="*/ 4215970 h 4469549"/>
              <a:gd name="connsiteX849" fmla="*/ 802807 w 5178638"/>
              <a:gd name="connsiteY849" fmla="*/ 4215970 h 4469549"/>
              <a:gd name="connsiteX850" fmla="*/ 814071 w 5178638"/>
              <a:gd name="connsiteY850" fmla="*/ 4217086 h 4469549"/>
              <a:gd name="connsiteX851" fmla="*/ 806562 w 5178638"/>
              <a:gd name="connsiteY851" fmla="*/ 4220435 h 4469549"/>
              <a:gd name="connsiteX852" fmla="*/ 769015 w 5178638"/>
              <a:gd name="connsiteY852" fmla="*/ 4224900 h 4469549"/>
              <a:gd name="connsiteX853" fmla="*/ 753996 w 5178638"/>
              <a:gd name="connsiteY853" fmla="*/ 4228249 h 4469549"/>
              <a:gd name="connsiteX854" fmla="*/ 810317 w 5178638"/>
              <a:gd name="connsiteY854" fmla="*/ 4232714 h 4469549"/>
              <a:gd name="connsiteX855" fmla="*/ 851619 w 5178638"/>
              <a:gd name="connsiteY855" fmla="*/ 4237179 h 4469549"/>
              <a:gd name="connsiteX856" fmla="*/ 859128 w 5178638"/>
              <a:gd name="connsiteY856" fmla="*/ 4241644 h 4469549"/>
              <a:gd name="connsiteX857" fmla="*/ 844109 w 5178638"/>
              <a:gd name="connsiteY857" fmla="*/ 4242761 h 4469549"/>
              <a:gd name="connsiteX858" fmla="*/ 769015 w 5178638"/>
              <a:gd name="connsiteY858" fmla="*/ 4242761 h 4469549"/>
              <a:gd name="connsiteX859" fmla="*/ 637599 w 5178638"/>
              <a:gd name="connsiteY859" fmla="*/ 4252807 h 4469549"/>
              <a:gd name="connsiteX860" fmla="*/ 588788 w 5178638"/>
              <a:gd name="connsiteY860" fmla="*/ 4256156 h 4469549"/>
              <a:gd name="connsiteX861" fmla="*/ 536222 w 5178638"/>
              <a:gd name="connsiteY861" fmla="*/ 4255040 h 4469549"/>
              <a:gd name="connsiteX862" fmla="*/ 479901 w 5178638"/>
              <a:gd name="connsiteY862" fmla="*/ 4251691 h 4469549"/>
              <a:gd name="connsiteX863" fmla="*/ 478521 w 5178638"/>
              <a:gd name="connsiteY863" fmla="*/ 4251699 h 4469549"/>
              <a:gd name="connsiteX864" fmla="*/ 478521 w 5178638"/>
              <a:gd name="connsiteY864" fmla="*/ 4273822 h 4469549"/>
              <a:gd name="connsiteX865" fmla="*/ 474908 w 5178638"/>
              <a:gd name="connsiteY865" fmla="*/ 4274037 h 4469549"/>
              <a:gd name="connsiteX866" fmla="*/ 452380 w 5178638"/>
              <a:gd name="connsiteY866" fmla="*/ 4274037 h 4469549"/>
              <a:gd name="connsiteX867" fmla="*/ 435961 w 5178638"/>
              <a:gd name="connsiteY867" fmla="*/ 4274037 h 4469549"/>
              <a:gd name="connsiteX868" fmla="*/ 442135 w 5178638"/>
              <a:gd name="connsiteY868" fmla="*/ 4263439 h 4469549"/>
              <a:gd name="connsiteX869" fmla="*/ 449162 w 5178638"/>
              <a:gd name="connsiteY869" fmla="*/ 4254497 h 4469549"/>
              <a:gd name="connsiteX870" fmla="*/ 447557 w 5178638"/>
              <a:gd name="connsiteY870" fmla="*/ 4266598 h 4469549"/>
              <a:gd name="connsiteX871" fmla="*/ 451622 w 5178638"/>
              <a:gd name="connsiteY871" fmla="*/ 4268967 h 4469549"/>
              <a:gd name="connsiteX872" fmla="*/ 472164 w 5178638"/>
              <a:gd name="connsiteY872" fmla="*/ 4246171 h 4469549"/>
              <a:gd name="connsiteX873" fmla="*/ 478521 w 5178638"/>
              <a:gd name="connsiteY873" fmla="*/ 4233726 h 4469549"/>
              <a:gd name="connsiteX874" fmla="*/ 478521 w 5178638"/>
              <a:gd name="connsiteY874" fmla="*/ 4234947 h 4469549"/>
              <a:gd name="connsiteX875" fmla="*/ 656373 w 5178638"/>
              <a:gd name="connsiteY875" fmla="*/ 4234947 h 4469549"/>
              <a:gd name="connsiteX876" fmla="*/ 708939 w 5178638"/>
              <a:gd name="connsiteY876" fmla="*/ 4228249 h 4469549"/>
              <a:gd name="connsiteX877" fmla="*/ 693920 w 5178638"/>
              <a:gd name="connsiteY877" fmla="*/ 4224900 h 4469549"/>
              <a:gd name="connsiteX878" fmla="*/ 669515 w 5178638"/>
              <a:gd name="connsiteY878" fmla="*/ 4223783 h 4469549"/>
              <a:gd name="connsiteX879" fmla="*/ 656373 w 5178638"/>
              <a:gd name="connsiteY879" fmla="*/ 4229365 h 4469549"/>
              <a:gd name="connsiteX880" fmla="*/ 645109 w 5178638"/>
              <a:gd name="connsiteY880" fmla="*/ 4230481 h 4469549"/>
              <a:gd name="connsiteX881" fmla="*/ 607562 w 5178638"/>
              <a:gd name="connsiteY881" fmla="*/ 4229365 h 4469549"/>
              <a:gd name="connsiteX882" fmla="*/ 543731 w 5178638"/>
              <a:gd name="connsiteY882" fmla="*/ 4226016 h 4469549"/>
              <a:gd name="connsiteX883" fmla="*/ 517449 w 5178638"/>
              <a:gd name="connsiteY883" fmla="*/ 4224900 h 4469549"/>
              <a:gd name="connsiteX884" fmla="*/ 493512 w 5178638"/>
              <a:gd name="connsiteY884" fmla="*/ 4226993 h 4469549"/>
              <a:gd name="connsiteX885" fmla="*/ 481598 w 5178638"/>
              <a:gd name="connsiteY885" fmla="*/ 4227701 h 4469549"/>
              <a:gd name="connsiteX886" fmla="*/ 488000 w 5178638"/>
              <a:gd name="connsiteY886" fmla="*/ 4215167 h 4469549"/>
              <a:gd name="connsiteX887" fmla="*/ 3515209 w 5178638"/>
              <a:gd name="connsiteY887" fmla="*/ 4208284 h 4469549"/>
              <a:gd name="connsiteX888" fmla="*/ 3546343 w 5178638"/>
              <a:gd name="connsiteY888" fmla="*/ 4208945 h 4469549"/>
              <a:gd name="connsiteX889" fmla="*/ 3602664 w 5178638"/>
              <a:gd name="connsiteY889" fmla="*/ 4212294 h 4469549"/>
              <a:gd name="connsiteX890" fmla="*/ 3622923 w 5178638"/>
              <a:gd name="connsiteY890" fmla="*/ 4212168 h 4469549"/>
              <a:gd name="connsiteX891" fmla="*/ 3627367 w 5178638"/>
              <a:gd name="connsiteY891" fmla="*/ 4209766 h 4469549"/>
              <a:gd name="connsiteX892" fmla="*/ 3640977 w 5178638"/>
              <a:gd name="connsiteY892" fmla="*/ 4210324 h 4469549"/>
              <a:gd name="connsiteX893" fmla="*/ 3682158 w 5178638"/>
              <a:gd name="connsiteY893" fmla="*/ 4208284 h 4469549"/>
              <a:gd name="connsiteX894" fmla="*/ 1207902 w 5178638"/>
              <a:gd name="connsiteY894" fmla="*/ 4205842 h 4469549"/>
              <a:gd name="connsiteX895" fmla="*/ 1264945 w 5178638"/>
              <a:gd name="connsiteY895" fmla="*/ 4205842 h 4469549"/>
              <a:gd name="connsiteX896" fmla="*/ 1328776 w 5178638"/>
              <a:gd name="connsiteY896" fmla="*/ 4205842 h 4469549"/>
              <a:gd name="connsiteX897" fmla="*/ 1328776 w 5178638"/>
              <a:gd name="connsiteY897" fmla="*/ 4206958 h 4469549"/>
              <a:gd name="connsiteX898" fmla="*/ 1296661 w 5178638"/>
              <a:gd name="connsiteY898" fmla="*/ 4207520 h 4469549"/>
              <a:gd name="connsiteX899" fmla="*/ 1241253 w 5178638"/>
              <a:gd name="connsiteY899" fmla="*/ 4206834 h 4469549"/>
              <a:gd name="connsiteX900" fmla="*/ 478521 w 5178638"/>
              <a:gd name="connsiteY900" fmla="*/ 4172949 h 4469549"/>
              <a:gd name="connsiteX901" fmla="*/ 478521 w 5178638"/>
              <a:gd name="connsiteY901" fmla="*/ 4188888 h 4469549"/>
              <a:gd name="connsiteX902" fmla="*/ 477051 w 5178638"/>
              <a:gd name="connsiteY902" fmla="*/ 4191440 h 4469549"/>
              <a:gd name="connsiteX903" fmla="*/ 452621 w 5178638"/>
              <a:gd name="connsiteY903" fmla="*/ 4217404 h 4469549"/>
              <a:gd name="connsiteX904" fmla="*/ 428869 w 5178638"/>
              <a:gd name="connsiteY904" fmla="*/ 4264402 h 4469549"/>
              <a:gd name="connsiteX905" fmla="*/ 433104 w 5178638"/>
              <a:gd name="connsiteY905" fmla="*/ 4266869 h 4469549"/>
              <a:gd name="connsiteX906" fmla="*/ 430021 w 5178638"/>
              <a:gd name="connsiteY906" fmla="*/ 4274037 h 4469549"/>
              <a:gd name="connsiteX907" fmla="*/ 414180 w 5178638"/>
              <a:gd name="connsiteY907" fmla="*/ 4274037 h 4469549"/>
              <a:gd name="connsiteX908" fmla="*/ 422635 w 5178638"/>
              <a:gd name="connsiteY908" fmla="*/ 4259525 h 4469549"/>
              <a:gd name="connsiteX909" fmla="*/ 422750 w 5178638"/>
              <a:gd name="connsiteY909" fmla="*/ 4259525 h 4469549"/>
              <a:gd name="connsiteX910" fmla="*/ 422652 w 5178638"/>
              <a:gd name="connsiteY910" fmla="*/ 4259496 h 4469549"/>
              <a:gd name="connsiteX911" fmla="*/ 437215 w 5178638"/>
              <a:gd name="connsiteY911" fmla="*/ 4234500 h 4469549"/>
              <a:gd name="connsiteX912" fmla="*/ 451265 w 5178638"/>
              <a:gd name="connsiteY912" fmla="*/ 4216613 h 4469549"/>
              <a:gd name="connsiteX913" fmla="*/ 467742 w 5178638"/>
              <a:gd name="connsiteY913" fmla="*/ 4191449 h 4469549"/>
              <a:gd name="connsiteX914" fmla="*/ 491344 w 5178638"/>
              <a:gd name="connsiteY914" fmla="*/ 4166629 h 4469549"/>
              <a:gd name="connsiteX915" fmla="*/ 489777 w 5178638"/>
              <a:gd name="connsiteY915" fmla="*/ 4169349 h 4469549"/>
              <a:gd name="connsiteX916" fmla="*/ 480925 w 5178638"/>
              <a:gd name="connsiteY916" fmla="*/ 4168823 h 4469549"/>
              <a:gd name="connsiteX917" fmla="*/ 482186 w 5178638"/>
              <a:gd name="connsiteY917" fmla="*/ 4166658 h 4469549"/>
              <a:gd name="connsiteX918" fmla="*/ 491756 w 5178638"/>
              <a:gd name="connsiteY918" fmla="*/ 4156381 h 4469549"/>
              <a:gd name="connsiteX919" fmla="*/ 495867 w 5178638"/>
              <a:gd name="connsiteY919" fmla="*/ 4158777 h 4469549"/>
              <a:gd name="connsiteX920" fmla="*/ 494477 w 5178638"/>
              <a:gd name="connsiteY920" fmla="*/ 4161190 h 4469549"/>
              <a:gd name="connsiteX921" fmla="*/ 487064 w 5178638"/>
              <a:gd name="connsiteY921" fmla="*/ 4161190 h 4469549"/>
              <a:gd name="connsiteX922" fmla="*/ 1403722 w 5178638"/>
              <a:gd name="connsiteY922" fmla="*/ 4149331 h 4469549"/>
              <a:gd name="connsiteX923" fmla="*/ 1383463 w 5178638"/>
              <a:gd name="connsiteY923" fmla="*/ 4149457 h 4469549"/>
              <a:gd name="connsiteX924" fmla="*/ 1379019 w 5178638"/>
              <a:gd name="connsiteY924" fmla="*/ 4151859 h 4469549"/>
              <a:gd name="connsiteX925" fmla="*/ 1365409 w 5178638"/>
              <a:gd name="connsiteY925" fmla="*/ 4151301 h 4469549"/>
              <a:gd name="connsiteX926" fmla="*/ 1324228 w 5178638"/>
              <a:gd name="connsiteY926" fmla="*/ 4153341 h 4469549"/>
              <a:gd name="connsiteX927" fmla="*/ 1491177 w 5178638"/>
              <a:gd name="connsiteY927" fmla="*/ 4153341 h 4469549"/>
              <a:gd name="connsiteX928" fmla="*/ 1460043 w 5178638"/>
              <a:gd name="connsiteY928" fmla="*/ 4152680 h 4469549"/>
              <a:gd name="connsiteX929" fmla="*/ 1403722 w 5178638"/>
              <a:gd name="connsiteY929" fmla="*/ 4149331 h 4469549"/>
              <a:gd name="connsiteX930" fmla="*/ 1016219 w 5178638"/>
              <a:gd name="connsiteY930" fmla="*/ 4101067 h 4469549"/>
              <a:gd name="connsiteX931" fmla="*/ 1034993 w 5178638"/>
              <a:gd name="connsiteY931" fmla="*/ 4101067 h 4469549"/>
              <a:gd name="connsiteX932" fmla="*/ 1080050 w 5178638"/>
              <a:gd name="connsiteY932" fmla="*/ 4101067 h 4469549"/>
              <a:gd name="connsiteX933" fmla="*/ 1085311 w 5178638"/>
              <a:gd name="connsiteY933" fmla="*/ 4101223 h 4469549"/>
              <a:gd name="connsiteX934" fmla="*/ 1065945 w 5178638"/>
              <a:gd name="connsiteY934" fmla="*/ 4103143 h 4469549"/>
              <a:gd name="connsiteX935" fmla="*/ 1038254 w 5178638"/>
              <a:gd name="connsiteY935" fmla="*/ 4104956 h 4469549"/>
              <a:gd name="connsiteX936" fmla="*/ 1014732 w 5178638"/>
              <a:gd name="connsiteY936" fmla="*/ 4101130 h 4469549"/>
              <a:gd name="connsiteX937" fmla="*/ 924290 w 5178638"/>
              <a:gd name="connsiteY937" fmla="*/ 4098835 h 4469549"/>
              <a:gd name="connsiteX938" fmla="*/ 941125 w 5178638"/>
              <a:gd name="connsiteY938" fmla="*/ 4098835 h 4469549"/>
              <a:gd name="connsiteX939" fmla="*/ 941816 w 5178638"/>
              <a:gd name="connsiteY939" fmla="*/ 4099451 h 4469549"/>
              <a:gd name="connsiteX940" fmla="*/ 940631 w 5178638"/>
              <a:gd name="connsiteY940" fmla="*/ 4099375 h 4469549"/>
              <a:gd name="connsiteX941" fmla="*/ 888559 w 5178638"/>
              <a:gd name="connsiteY941" fmla="*/ 4096602 h 4469549"/>
              <a:gd name="connsiteX942" fmla="*/ 911087 w 5178638"/>
              <a:gd name="connsiteY942" fmla="*/ 4096602 h 4469549"/>
              <a:gd name="connsiteX943" fmla="*/ 910214 w 5178638"/>
              <a:gd name="connsiteY943" fmla="*/ 4098677 h 4469549"/>
              <a:gd name="connsiteX944" fmla="*/ 884768 w 5178638"/>
              <a:gd name="connsiteY944" fmla="*/ 4098677 h 4469549"/>
              <a:gd name="connsiteX945" fmla="*/ 887620 w 5178638"/>
              <a:gd name="connsiteY945" fmla="*/ 4098556 h 4469549"/>
              <a:gd name="connsiteX946" fmla="*/ 888559 w 5178638"/>
              <a:gd name="connsiteY946" fmla="*/ 4096602 h 4469549"/>
              <a:gd name="connsiteX947" fmla="*/ 558226 w 5178638"/>
              <a:gd name="connsiteY947" fmla="*/ 4093173 h 4469549"/>
              <a:gd name="connsiteX948" fmla="*/ 564244 w 5178638"/>
              <a:gd name="connsiteY948" fmla="*/ 4095765 h 4469549"/>
              <a:gd name="connsiteX949" fmla="*/ 591936 w 5178638"/>
              <a:gd name="connsiteY949" fmla="*/ 4096602 h 4469549"/>
              <a:gd name="connsiteX950" fmla="*/ 595690 w 5178638"/>
              <a:gd name="connsiteY950" fmla="*/ 4096602 h 4469549"/>
              <a:gd name="connsiteX951" fmla="*/ 629483 w 5178638"/>
              <a:gd name="connsiteY951" fmla="*/ 4096602 h 4469549"/>
              <a:gd name="connsiteX952" fmla="*/ 648256 w 5178638"/>
              <a:gd name="connsiteY952" fmla="*/ 4096602 h 4469549"/>
              <a:gd name="connsiteX953" fmla="*/ 663275 w 5178638"/>
              <a:gd name="connsiteY953" fmla="*/ 4094370 h 4469549"/>
              <a:gd name="connsiteX954" fmla="*/ 689559 w 5178638"/>
              <a:gd name="connsiteY954" fmla="*/ 4094370 h 4469549"/>
              <a:gd name="connsiteX955" fmla="*/ 723351 w 5178638"/>
              <a:gd name="connsiteY955" fmla="*/ 4096602 h 4469549"/>
              <a:gd name="connsiteX956" fmla="*/ 757144 w 5178638"/>
              <a:gd name="connsiteY956" fmla="*/ 4096602 h 4469549"/>
              <a:gd name="connsiteX957" fmla="*/ 790936 w 5178638"/>
              <a:gd name="connsiteY957" fmla="*/ 4094370 h 4469549"/>
              <a:gd name="connsiteX958" fmla="*/ 805955 w 5178638"/>
              <a:gd name="connsiteY958" fmla="*/ 4093253 h 4469549"/>
              <a:gd name="connsiteX959" fmla="*/ 817219 w 5178638"/>
              <a:gd name="connsiteY959" fmla="*/ 4093253 h 4469549"/>
              <a:gd name="connsiteX960" fmla="*/ 877294 w 5178638"/>
              <a:gd name="connsiteY960" fmla="*/ 4094370 h 4469549"/>
              <a:gd name="connsiteX961" fmla="*/ 876355 w 5178638"/>
              <a:gd name="connsiteY961" fmla="*/ 4097021 h 4469549"/>
              <a:gd name="connsiteX962" fmla="*/ 880640 w 5178638"/>
              <a:gd name="connsiteY962" fmla="*/ 4098677 h 4469549"/>
              <a:gd name="connsiteX963" fmla="*/ 859435 w 5178638"/>
              <a:gd name="connsiteY963" fmla="*/ 4098677 h 4469549"/>
              <a:gd name="connsiteX964" fmla="*/ 803114 w 5178638"/>
              <a:gd name="connsiteY964" fmla="*/ 4102026 h 4469549"/>
              <a:gd name="connsiteX965" fmla="*/ 716756 w 5178638"/>
              <a:gd name="connsiteY965" fmla="*/ 4106491 h 4469549"/>
              <a:gd name="connsiteX966" fmla="*/ 649171 w 5178638"/>
              <a:gd name="connsiteY966" fmla="*/ 4108724 h 4469549"/>
              <a:gd name="connsiteX967" fmla="*/ 667944 w 5178638"/>
              <a:gd name="connsiteY967" fmla="*/ 4112073 h 4469549"/>
              <a:gd name="connsiteX968" fmla="*/ 686718 w 5178638"/>
              <a:gd name="connsiteY968" fmla="*/ 4112073 h 4469549"/>
              <a:gd name="connsiteX969" fmla="*/ 758058 w 5178638"/>
              <a:gd name="connsiteY969" fmla="*/ 4116538 h 4469549"/>
              <a:gd name="connsiteX970" fmla="*/ 818133 w 5178638"/>
              <a:gd name="connsiteY970" fmla="*/ 4116538 h 4469549"/>
              <a:gd name="connsiteX971" fmla="*/ 874454 w 5178638"/>
              <a:gd name="connsiteY971" fmla="*/ 4110957 h 4469549"/>
              <a:gd name="connsiteX972" fmla="*/ 893228 w 5178638"/>
              <a:gd name="connsiteY972" fmla="*/ 4108724 h 4469549"/>
              <a:gd name="connsiteX973" fmla="*/ 964567 w 5178638"/>
              <a:gd name="connsiteY973" fmla="*/ 4114306 h 4469549"/>
              <a:gd name="connsiteX974" fmla="*/ 994605 w 5178638"/>
              <a:gd name="connsiteY974" fmla="*/ 4115422 h 4469549"/>
              <a:gd name="connsiteX975" fmla="*/ 1035907 w 5178638"/>
              <a:gd name="connsiteY975" fmla="*/ 4115422 h 4469549"/>
              <a:gd name="connsiteX976" fmla="*/ 1058435 w 5178638"/>
              <a:gd name="connsiteY976" fmla="*/ 4115422 h 4469549"/>
              <a:gd name="connsiteX977" fmla="*/ 1103492 w 5178638"/>
              <a:gd name="connsiteY977" fmla="*/ 4112073 h 4469549"/>
              <a:gd name="connsiteX978" fmla="*/ 1129775 w 5178638"/>
              <a:gd name="connsiteY978" fmla="*/ 4113189 h 4469549"/>
              <a:gd name="connsiteX979" fmla="*/ 1193605 w 5178638"/>
              <a:gd name="connsiteY979" fmla="*/ 4116538 h 4469549"/>
              <a:gd name="connsiteX980" fmla="*/ 1231153 w 5178638"/>
              <a:gd name="connsiteY980" fmla="*/ 4117654 h 4469549"/>
              <a:gd name="connsiteX981" fmla="*/ 1242417 w 5178638"/>
              <a:gd name="connsiteY981" fmla="*/ 4116538 h 4469549"/>
              <a:gd name="connsiteX982" fmla="*/ 1279964 w 5178638"/>
              <a:gd name="connsiteY982" fmla="*/ 4112073 h 4469549"/>
              <a:gd name="connsiteX983" fmla="*/ 1294983 w 5178638"/>
              <a:gd name="connsiteY983" fmla="*/ 4115422 h 4469549"/>
              <a:gd name="connsiteX984" fmla="*/ 1272924 w 5178638"/>
              <a:gd name="connsiteY984" fmla="*/ 4120864 h 4469549"/>
              <a:gd name="connsiteX985" fmla="*/ 1259466 w 5178638"/>
              <a:gd name="connsiteY985" fmla="*/ 4121418 h 4469549"/>
              <a:gd name="connsiteX986" fmla="*/ 1241716 w 5178638"/>
              <a:gd name="connsiteY986" fmla="*/ 4120029 h 4469549"/>
              <a:gd name="connsiteX987" fmla="*/ 1241503 w 5178638"/>
              <a:gd name="connsiteY987" fmla="*/ 4120045 h 4469549"/>
              <a:gd name="connsiteX988" fmla="*/ 1224751 w 5178638"/>
              <a:gd name="connsiteY988" fmla="*/ 4122120 h 4469549"/>
              <a:gd name="connsiteX989" fmla="*/ 1035907 w 5178638"/>
              <a:gd name="connsiteY989" fmla="*/ 4122120 h 4469549"/>
              <a:gd name="connsiteX990" fmla="*/ 972077 w 5178638"/>
              <a:gd name="connsiteY990" fmla="*/ 4124352 h 4469549"/>
              <a:gd name="connsiteX991" fmla="*/ 960813 w 5178638"/>
              <a:gd name="connsiteY991" fmla="*/ 4126585 h 4469549"/>
              <a:gd name="connsiteX992" fmla="*/ 957058 w 5178638"/>
              <a:gd name="connsiteY992" fmla="*/ 4128817 h 4469549"/>
              <a:gd name="connsiteX993" fmla="*/ 960813 w 5178638"/>
              <a:gd name="connsiteY993" fmla="*/ 4129934 h 4469549"/>
              <a:gd name="connsiteX994" fmla="*/ 975831 w 5178638"/>
              <a:gd name="connsiteY994" fmla="*/ 4131050 h 4469549"/>
              <a:gd name="connsiteX995" fmla="*/ 972077 w 5178638"/>
              <a:gd name="connsiteY995" fmla="*/ 4132166 h 4469549"/>
              <a:gd name="connsiteX996" fmla="*/ 806869 w 5178638"/>
              <a:gd name="connsiteY996" fmla="*/ 4129934 h 4469549"/>
              <a:gd name="connsiteX997" fmla="*/ 750548 w 5178638"/>
              <a:gd name="connsiteY997" fmla="*/ 4129934 h 4469549"/>
              <a:gd name="connsiteX998" fmla="*/ 694227 w 5178638"/>
              <a:gd name="connsiteY998" fmla="*/ 4129934 h 4469549"/>
              <a:gd name="connsiteX999" fmla="*/ 686718 w 5178638"/>
              <a:gd name="connsiteY999" fmla="*/ 4129934 h 4469549"/>
              <a:gd name="connsiteX1000" fmla="*/ 645416 w 5178638"/>
              <a:gd name="connsiteY1000" fmla="*/ 4127701 h 4469549"/>
              <a:gd name="connsiteX1001" fmla="*/ 574076 w 5178638"/>
              <a:gd name="connsiteY1001" fmla="*/ 4127701 h 4469549"/>
              <a:gd name="connsiteX1002" fmla="*/ 551548 w 5178638"/>
              <a:gd name="connsiteY1002" fmla="*/ 4125469 h 4469549"/>
              <a:gd name="connsiteX1003" fmla="*/ 543926 w 5178638"/>
              <a:gd name="connsiteY1003" fmla="*/ 4125185 h 4469549"/>
              <a:gd name="connsiteX1004" fmla="*/ 544722 w 5178638"/>
              <a:gd name="connsiteY1004" fmla="*/ 4123227 h 4469549"/>
              <a:gd name="connsiteX1005" fmla="*/ 551548 w 5178638"/>
              <a:gd name="connsiteY1005" fmla="*/ 4124352 h 4469549"/>
              <a:gd name="connsiteX1006" fmla="*/ 604114 w 5178638"/>
              <a:gd name="connsiteY1006" fmla="*/ 4122120 h 4469549"/>
              <a:gd name="connsiteX1007" fmla="*/ 615378 w 5178638"/>
              <a:gd name="connsiteY1007" fmla="*/ 4117654 h 4469549"/>
              <a:gd name="connsiteX1008" fmla="*/ 630397 w 5178638"/>
              <a:gd name="connsiteY1008" fmla="*/ 4117654 h 4469549"/>
              <a:gd name="connsiteX1009" fmla="*/ 630397 w 5178638"/>
              <a:gd name="connsiteY1009" fmla="*/ 4114306 h 4469549"/>
              <a:gd name="connsiteX1010" fmla="*/ 611623 w 5178638"/>
              <a:gd name="connsiteY1010" fmla="*/ 4114306 h 4469549"/>
              <a:gd name="connsiteX1011" fmla="*/ 596604 w 5178638"/>
              <a:gd name="connsiteY1011" fmla="*/ 4114306 h 4469549"/>
              <a:gd name="connsiteX1012" fmla="*/ 585340 w 5178638"/>
              <a:gd name="connsiteY1012" fmla="*/ 4113189 h 4469549"/>
              <a:gd name="connsiteX1013" fmla="*/ 596604 w 5178638"/>
              <a:gd name="connsiteY1013" fmla="*/ 4109840 h 4469549"/>
              <a:gd name="connsiteX1014" fmla="*/ 596604 w 5178638"/>
              <a:gd name="connsiteY1014" fmla="*/ 4106491 h 4469549"/>
              <a:gd name="connsiteX1015" fmla="*/ 566567 w 5178638"/>
              <a:gd name="connsiteY1015" fmla="*/ 4102026 h 4469549"/>
              <a:gd name="connsiteX1016" fmla="*/ 553844 w 5178638"/>
              <a:gd name="connsiteY1016" fmla="*/ 4102404 h 4469549"/>
              <a:gd name="connsiteX1017" fmla="*/ 558073 w 5178638"/>
              <a:gd name="connsiteY1017" fmla="*/ 4093475 h 4469549"/>
              <a:gd name="connsiteX1018" fmla="*/ 562667 w 5178638"/>
              <a:gd name="connsiteY1018" fmla="*/ 4084385 h 4469549"/>
              <a:gd name="connsiteX1019" fmla="*/ 573087 w 5178638"/>
              <a:gd name="connsiteY1019" fmla="*/ 4084972 h 4469549"/>
              <a:gd name="connsiteX1020" fmla="*/ 648182 w 5178638"/>
              <a:gd name="connsiteY1020" fmla="*/ 4086089 h 4469549"/>
              <a:gd name="connsiteX1021" fmla="*/ 696993 w 5178638"/>
              <a:gd name="connsiteY1021" fmla="*/ 4086089 h 4469549"/>
              <a:gd name="connsiteX1022" fmla="*/ 700869 w 5178638"/>
              <a:gd name="connsiteY1022" fmla="*/ 4086281 h 4469549"/>
              <a:gd name="connsiteX1023" fmla="*/ 561709 w 5178638"/>
              <a:gd name="connsiteY1023" fmla="*/ 4086281 h 4469549"/>
              <a:gd name="connsiteX1024" fmla="*/ 591936 w 5178638"/>
              <a:gd name="connsiteY1024" fmla="*/ 4077625 h 4469549"/>
              <a:gd name="connsiteX1025" fmla="*/ 603200 w 5178638"/>
              <a:gd name="connsiteY1025" fmla="*/ 4078741 h 4469549"/>
              <a:gd name="connsiteX1026" fmla="*/ 591936 w 5178638"/>
              <a:gd name="connsiteY1026" fmla="*/ 4080974 h 4469549"/>
              <a:gd name="connsiteX1027" fmla="*/ 564391 w 5178638"/>
              <a:gd name="connsiteY1027" fmla="*/ 4080974 h 4469549"/>
              <a:gd name="connsiteX1028" fmla="*/ 565519 w 5178638"/>
              <a:gd name="connsiteY1028" fmla="*/ 4078741 h 4469549"/>
              <a:gd name="connsiteX1029" fmla="*/ 576917 w 5178638"/>
              <a:gd name="connsiteY1029" fmla="*/ 4078741 h 4469549"/>
              <a:gd name="connsiteX1030" fmla="*/ 591936 w 5178638"/>
              <a:gd name="connsiteY1030" fmla="*/ 4077625 h 4469549"/>
              <a:gd name="connsiteX1031" fmla="*/ 727106 w 5178638"/>
              <a:gd name="connsiteY1031" fmla="*/ 4050834 h 4469549"/>
              <a:gd name="connsiteX1032" fmla="*/ 738370 w 5178638"/>
              <a:gd name="connsiteY1032" fmla="*/ 4053066 h 4469549"/>
              <a:gd name="connsiteX1033" fmla="*/ 753389 w 5178638"/>
              <a:gd name="connsiteY1033" fmla="*/ 4060880 h 4469549"/>
              <a:gd name="connsiteX1034" fmla="*/ 764653 w 5178638"/>
              <a:gd name="connsiteY1034" fmla="*/ 4061997 h 4469549"/>
              <a:gd name="connsiteX1035" fmla="*/ 805955 w 5178638"/>
              <a:gd name="connsiteY1035" fmla="*/ 4058648 h 4469549"/>
              <a:gd name="connsiteX1036" fmla="*/ 832238 w 5178638"/>
              <a:gd name="connsiteY1036" fmla="*/ 4057532 h 4469549"/>
              <a:gd name="connsiteX1037" fmla="*/ 847257 w 5178638"/>
              <a:gd name="connsiteY1037" fmla="*/ 4063113 h 4469549"/>
              <a:gd name="connsiteX1038" fmla="*/ 877294 w 5178638"/>
              <a:gd name="connsiteY1038" fmla="*/ 4063113 h 4469549"/>
              <a:gd name="connsiteX1039" fmla="*/ 884804 w 5178638"/>
              <a:gd name="connsiteY1039" fmla="*/ 4057532 h 4469549"/>
              <a:gd name="connsiteX1040" fmla="*/ 903578 w 5178638"/>
              <a:gd name="connsiteY1040" fmla="*/ 4054183 h 4469549"/>
              <a:gd name="connsiteX1041" fmla="*/ 926106 w 5178638"/>
              <a:gd name="connsiteY1041" fmla="*/ 4051950 h 4469549"/>
              <a:gd name="connsiteX1042" fmla="*/ 956144 w 5178638"/>
              <a:gd name="connsiteY1042" fmla="*/ 4056415 h 4469549"/>
              <a:gd name="connsiteX1043" fmla="*/ 1008710 w 5178638"/>
              <a:gd name="connsiteY1043" fmla="*/ 4065346 h 4469549"/>
              <a:gd name="connsiteX1044" fmla="*/ 1034993 w 5178638"/>
              <a:gd name="connsiteY1044" fmla="*/ 4063113 h 4469549"/>
              <a:gd name="connsiteX1045" fmla="*/ 1065031 w 5178638"/>
              <a:gd name="connsiteY1045" fmla="*/ 4058648 h 4469549"/>
              <a:gd name="connsiteX1046" fmla="*/ 1106333 w 5178638"/>
              <a:gd name="connsiteY1046" fmla="*/ 4059764 h 4469549"/>
              <a:gd name="connsiteX1047" fmla="*/ 1113842 w 5178638"/>
              <a:gd name="connsiteY1047" fmla="*/ 4063113 h 4469549"/>
              <a:gd name="connsiteX1048" fmla="*/ 1177672 w 5178638"/>
              <a:gd name="connsiteY1048" fmla="*/ 4057532 h 4469549"/>
              <a:gd name="connsiteX1049" fmla="*/ 1218974 w 5178638"/>
              <a:gd name="connsiteY1049" fmla="*/ 4057532 h 4469549"/>
              <a:gd name="connsiteX1050" fmla="*/ 1312843 w 5178638"/>
              <a:gd name="connsiteY1050" fmla="*/ 4056415 h 4469549"/>
              <a:gd name="connsiteX1051" fmla="*/ 1339126 w 5178638"/>
              <a:gd name="connsiteY1051" fmla="*/ 4055299 h 4469549"/>
              <a:gd name="connsiteX1052" fmla="*/ 1369163 w 5178638"/>
              <a:gd name="connsiteY1052" fmla="*/ 4056415 h 4469549"/>
              <a:gd name="connsiteX1053" fmla="*/ 1402956 w 5178638"/>
              <a:gd name="connsiteY1053" fmla="*/ 4056415 h 4469549"/>
              <a:gd name="connsiteX1054" fmla="*/ 1406711 w 5178638"/>
              <a:gd name="connsiteY1054" fmla="*/ 4063113 h 4469549"/>
              <a:gd name="connsiteX1055" fmla="*/ 1451767 w 5178638"/>
              <a:gd name="connsiteY1055" fmla="*/ 4066462 h 4469549"/>
              <a:gd name="connsiteX1056" fmla="*/ 1463031 w 5178638"/>
              <a:gd name="connsiteY1056" fmla="*/ 4065346 h 4469549"/>
              <a:gd name="connsiteX1057" fmla="*/ 1470541 w 5178638"/>
              <a:gd name="connsiteY1057" fmla="*/ 4068695 h 4469549"/>
              <a:gd name="connsiteX1058" fmla="*/ 1463031 w 5178638"/>
              <a:gd name="connsiteY1058" fmla="*/ 4072044 h 4469549"/>
              <a:gd name="connsiteX1059" fmla="*/ 1432994 w 5178638"/>
              <a:gd name="connsiteY1059" fmla="*/ 4070927 h 4469549"/>
              <a:gd name="connsiteX1060" fmla="*/ 1399201 w 5178638"/>
              <a:gd name="connsiteY1060" fmla="*/ 4073160 h 4469549"/>
              <a:gd name="connsiteX1061" fmla="*/ 1387937 w 5178638"/>
              <a:gd name="connsiteY1061" fmla="*/ 4079858 h 4469549"/>
              <a:gd name="connsiteX1062" fmla="*/ 1369163 w 5178638"/>
              <a:gd name="connsiteY1062" fmla="*/ 4082090 h 4469549"/>
              <a:gd name="connsiteX1063" fmla="*/ 1324107 w 5178638"/>
              <a:gd name="connsiteY1063" fmla="*/ 4077625 h 4469549"/>
              <a:gd name="connsiteX1064" fmla="*/ 1305333 w 5178638"/>
              <a:gd name="connsiteY1064" fmla="*/ 4077625 h 4469549"/>
              <a:gd name="connsiteX1065" fmla="*/ 1297824 w 5178638"/>
              <a:gd name="connsiteY1065" fmla="*/ 4080974 h 4469549"/>
              <a:gd name="connsiteX1066" fmla="*/ 1301578 w 5178638"/>
              <a:gd name="connsiteY1066" fmla="*/ 4086556 h 4469549"/>
              <a:gd name="connsiteX1067" fmla="*/ 1324107 w 5178638"/>
              <a:gd name="connsiteY1067" fmla="*/ 4091021 h 4469549"/>
              <a:gd name="connsiteX1068" fmla="*/ 1327861 w 5178638"/>
              <a:gd name="connsiteY1068" fmla="*/ 4093253 h 4469549"/>
              <a:gd name="connsiteX1069" fmla="*/ 1320352 w 5178638"/>
              <a:gd name="connsiteY1069" fmla="*/ 4094370 h 4469549"/>
              <a:gd name="connsiteX1070" fmla="*/ 1282805 w 5178638"/>
              <a:gd name="connsiteY1070" fmla="*/ 4093253 h 4469549"/>
              <a:gd name="connsiteX1071" fmla="*/ 1279050 w 5178638"/>
              <a:gd name="connsiteY1071" fmla="*/ 4093253 h 4469549"/>
              <a:gd name="connsiteX1072" fmla="*/ 1279050 w 5178638"/>
              <a:gd name="connsiteY1072" fmla="*/ 4095486 h 4469549"/>
              <a:gd name="connsiteX1073" fmla="*/ 1275295 w 5178638"/>
              <a:gd name="connsiteY1073" fmla="*/ 4098835 h 4469549"/>
              <a:gd name="connsiteX1074" fmla="*/ 1249012 w 5178638"/>
              <a:gd name="connsiteY1074" fmla="*/ 4098835 h 4469549"/>
              <a:gd name="connsiteX1075" fmla="*/ 1282805 w 5178638"/>
              <a:gd name="connsiteY1075" fmla="*/ 4102184 h 4469549"/>
              <a:gd name="connsiteX1076" fmla="*/ 1288906 w 5178638"/>
              <a:gd name="connsiteY1076" fmla="*/ 4103858 h 4469549"/>
              <a:gd name="connsiteX1077" fmla="*/ 1288344 w 5178638"/>
              <a:gd name="connsiteY1077" fmla="*/ 4104259 h 4469549"/>
              <a:gd name="connsiteX1078" fmla="*/ 1276209 w 5178638"/>
              <a:gd name="connsiteY1078" fmla="*/ 4104259 h 4469549"/>
              <a:gd name="connsiteX1079" fmla="*/ 1242417 w 5178638"/>
              <a:gd name="connsiteY1079" fmla="*/ 4102026 h 4469549"/>
              <a:gd name="connsiteX1080" fmla="*/ 1186096 w 5178638"/>
              <a:gd name="connsiteY1080" fmla="*/ 4101887 h 4469549"/>
              <a:gd name="connsiteX1081" fmla="*/ 1154053 w 5178638"/>
              <a:gd name="connsiteY1081" fmla="*/ 4101331 h 4469549"/>
              <a:gd name="connsiteX1082" fmla="*/ 1151389 w 5178638"/>
              <a:gd name="connsiteY1082" fmla="*/ 4101067 h 4469549"/>
              <a:gd name="connsiteX1083" fmla="*/ 1138826 w 5178638"/>
              <a:gd name="connsiteY1083" fmla="*/ 4101067 h 4469549"/>
              <a:gd name="connsiteX1084" fmla="*/ 1129775 w 5178638"/>
              <a:gd name="connsiteY1084" fmla="*/ 4100910 h 4469549"/>
              <a:gd name="connsiteX1085" fmla="*/ 1118511 w 5178638"/>
              <a:gd name="connsiteY1085" fmla="*/ 4099794 h 4469549"/>
              <a:gd name="connsiteX1086" fmla="*/ 1111002 w 5178638"/>
              <a:gd name="connsiteY1086" fmla="*/ 4098677 h 4469549"/>
              <a:gd name="connsiteX1087" fmla="*/ 1108851 w 5178638"/>
              <a:gd name="connsiteY1087" fmla="*/ 4098890 h 4469549"/>
              <a:gd name="connsiteX1088" fmla="*/ 1097415 w 5178638"/>
              <a:gd name="connsiteY1088" fmla="*/ 4096044 h 4469549"/>
              <a:gd name="connsiteX1089" fmla="*/ 1068785 w 5178638"/>
              <a:gd name="connsiteY1089" fmla="*/ 4094370 h 4469549"/>
              <a:gd name="connsiteX1090" fmla="*/ 1046257 w 5178638"/>
              <a:gd name="connsiteY1090" fmla="*/ 4094370 h 4469549"/>
              <a:gd name="connsiteX1091" fmla="*/ 933615 w 5178638"/>
              <a:gd name="connsiteY1091" fmla="*/ 4091021 h 4469549"/>
              <a:gd name="connsiteX1092" fmla="*/ 918596 w 5178638"/>
              <a:gd name="connsiteY1092" fmla="*/ 4087672 h 4469549"/>
              <a:gd name="connsiteX1093" fmla="*/ 982427 w 5178638"/>
              <a:gd name="connsiteY1093" fmla="*/ 4086556 h 4469549"/>
              <a:gd name="connsiteX1094" fmla="*/ 982427 w 5178638"/>
              <a:gd name="connsiteY1094" fmla="*/ 4085439 h 4469549"/>
              <a:gd name="connsiteX1095" fmla="*/ 918596 w 5178638"/>
              <a:gd name="connsiteY1095" fmla="*/ 4085439 h 4469549"/>
              <a:gd name="connsiteX1096" fmla="*/ 858521 w 5178638"/>
              <a:gd name="connsiteY1096" fmla="*/ 4085439 h 4469549"/>
              <a:gd name="connsiteX1097" fmla="*/ 843502 w 5178638"/>
              <a:gd name="connsiteY1097" fmla="*/ 4084323 h 4469549"/>
              <a:gd name="connsiteX1098" fmla="*/ 824729 w 5178638"/>
              <a:gd name="connsiteY1098" fmla="*/ 4078741 h 4469549"/>
              <a:gd name="connsiteX1099" fmla="*/ 794691 w 5178638"/>
              <a:gd name="connsiteY1099" fmla="*/ 4077625 h 4469549"/>
              <a:gd name="connsiteX1100" fmla="*/ 768407 w 5178638"/>
              <a:gd name="connsiteY1100" fmla="*/ 4078741 h 4469549"/>
              <a:gd name="connsiteX1101" fmla="*/ 753389 w 5178638"/>
              <a:gd name="connsiteY1101" fmla="*/ 4078741 h 4469549"/>
              <a:gd name="connsiteX1102" fmla="*/ 764653 w 5178638"/>
              <a:gd name="connsiteY1102" fmla="*/ 4074276 h 4469549"/>
              <a:gd name="connsiteX1103" fmla="*/ 757144 w 5178638"/>
              <a:gd name="connsiteY1103" fmla="*/ 4069811 h 4469549"/>
              <a:gd name="connsiteX1104" fmla="*/ 738370 w 5178638"/>
              <a:gd name="connsiteY1104" fmla="*/ 4066462 h 4469549"/>
              <a:gd name="connsiteX1105" fmla="*/ 727106 w 5178638"/>
              <a:gd name="connsiteY1105" fmla="*/ 4065346 h 4469549"/>
              <a:gd name="connsiteX1106" fmla="*/ 674539 w 5178638"/>
              <a:gd name="connsiteY1106" fmla="*/ 4064229 h 4469549"/>
              <a:gd name="connsiteX1107" fmla="*/ 667030 w 5178638"/>
              <a:gd name="connsiteY1107" fmla="*/ 4061997 h 4469549"/>
              <a:gd name="connsiteX1108" fmla="*/ 674539 w 5178638"/>
              <a:gd name="connsiteY1108" fmla="*/ 4059764 h 4469549"/>
              <a:gd name="connsiteX1109" fmla="*/ 727106 w 5178638"/>
              <a:gd name="connsiteY1109" fmla="*/ 4050834 h 4469549"/>
              <a:gd name="connsiteX1110" fmla="*/ 599001 w 5178638"/>
              <a:gd name="connsiteY1110" fmla="*/ 4033583 h 4469549"/>
              <a:gd name="connsiteX1111" fmla="*/ 614389 w 5178638"/>
              <a:gd name="connsiteY1111" fmla="*/ 4034739 h 4469549"/>
              <a:gd name="connsiteX1112" fmla="*/ 636917 w 5178638"/>
              <a:gd name="connsiteY1112" fmla="*/ 4041437 h 4469549"/>
              <a:gd name="connsiteX1113" fmla="*/ 651936 w 5178638"/>
              <a:gd name="connsiteY1113" fmla="*/ 4050367 h 4469549"/>
              <a:gd name="connsiteX1114" fmla="*/ 651936 w 5178638"/>
              <a:gd name="connsiteY1114" fmla="*/ 4052600 h 4469549"/>
              <a:gd name="connsiteX1115" fmla="*/ 595615 w 5178638"/>
              <a:gd name="connsiteY1115" fmla="*/ 4063763 h 4469549"/>
              <a:gd name="connsiteX1116" fmla="*/ 579813 w 5178638"/>
              <a:gd name="connsiteY1116" fmla="*/ 4063763 h 4469549"/>
              <a:gd name="connsiteX1117" fmla="*/ 584252 w 5178638"/>
              <a:gd name="connsiteY1117" fmla="*/ 4060967 h 4469549"/>
              <a:gd name="connsiteX1118" fmla="*/ 599399 w 5178638"/>
              <a:gd name="connsiteY1118" fmla="*/ 4034968 h 4469549"/>
              <a:gd name="connsiteX1119" fmla="*/ 339045 w 5178638"/>
              <a:gd name="connsiteY1119" fmla="*/ 4030543 h 4469549"/>
              <a:gd name="connsiteX1120" fmla="*/ 335209 w 5178638"/>
              <a:gd name="connsiteY1120" fmla="*/ 4037180 h 4469549"/>
              <a:gd name="connsiteX1121" fmla="*/ 336809 w 5178638"/>
              <a:gd name="connsiteY1121" fmla="*/ 4033736 h 4469549"/>
              <a:gd name="connsiteX1122" fmla="*/ 290453 w 5178638"/>
              <a:gd name="connsiteY1122" fmla="*/ 4029505 h 4469549"/>
              <a:gd name="connsiteX1123" fmla="*/ 286529 w 5178638"/>
              <a:gd name="connsiteY1123" fmla="*/ 4036814 h 4469549"/>
              <a:gd name="connsiteX1124" fmla="*/ 293485 w 5178638"/>
              <a:gd name="connsiteY1124" fmla="*/ 4040866 h 4469549"/>
              <a:gd name="connsiteX1125" fmla="*/ 293201 w 5178638"/>
              <a:gd name="connsiteY1125" fmla="*/ 4041809 h 4469549"/>
              <a:gd name="connsiteX1126" fmla="*/ 292056 w 5178638"/>
              <a:gd name="connsiteY1126" fmla="*/ 4044494 h 4469549"/>
              <a:gd name="connsiteX1127" fmla="*/ 292429 w 5178638"/>
              <a:gd name="connsiteY1127" fmla="*/ 4044366 h 4469549"/>
              <a:gd name="connsiteX1128" fmla="*/ 291022 w 5178638"/>
              <a:gd name="connsiteY1128" fmla="*/ 4049025 h 4469549"/>
              <a:gd name="connsiteX1129" fmla="*/ 282642 w 5178638"/>
              <a:gd name="connsiteY1129" fmla="*/ 4057179 h 4469549"/>
              <a:gd name="connsiteX1130" fmla="*/ 275736 w 5178638"/>
              <a:gd name="connsiteY1130" fmla="*/ 4056958 h 4469549"/>
              <a:gd name="connsiteX1131" fmla="*/ 273452 w 5178638"/>
              <a:gd name="connsiteY1131" fmla="*/ 4058686 h 4469549"/>
              <a:gd name="connsiteX1132" fmla="*/ 689559 w 5178638"/>
              <a:gd name="connsiteY1132" fmla="*/ 4001717 h 4469549"/>
              <a:gd name="connsiteX1133" fmla="*/ 834547 w 5178638"/>
              <a:gd name="connsiteY1133" fmla="*/ 4001717 h 4469549"/>
              <a:gd name="connsiteX1134" fmla="*/ 822322 w 5178638"/>
              <a:gd name="connsiteY1134" fmla="*/ 4022795 h 4469549"/>
              <a:gd name="connsiteX1135" fmla="*/ 775917 w 5178638"/>
              <a:gd name="connsiteY1135" fmla="*/ 4021810 h 4469549"/>
              <a:gd name="connsiteX1136" fmla="*/ 719596 w 5178638"/>
              <a:gd name="connsiteY1136" fmla="*/ 4018461 h 4469549"/>
              <a:gd name="connsiteX1137" fmla="*/ 629483 w 5178638"/>
              <a:gd name="connsiteY1137" fmla="*/ 4020694 h 4469549"/>
              <a:gd name="connsiteX1138" fmla="*/ 618218 w 5178638"/>
              <a:gd name="connsiteY1138" fmla="*/ 4020694 h 4469549"/>
              <a:gd name="connsiteX1139" fmla="*/ 596068 w 5178638"/>
              <a:gd name="connsiteY1139" fmla="*/ 4019802 h 4469549"/>
              <a:gd name="connsiteX1140" fmla="*/ 595961 w 5178638"/>
              <a:gd name="connsiteY1140" fmla="*/ 4018318 h 4469549"/>
              <a:gd name="connsiteX1141" fmla="*/ 599101 w 5178638"/>
              <a:gd name="connsiteY1141" fmla="*/ 4011673 h 4469549"/>
              <a:gd name="connsiteX1142" fmla="*/ 625728 w 5178638"/>
              <a:gd name="connsiteY1142" fmla="*/ 4011763 h 4469549"/>
              <a:gd name="connsiteX1143" fmla="*/ 629483 w 5178638"/>
              <a:gd name="connsiteY1143" fmla="*/ 4010647 h 4469549"/>
              <a:gd name="connsiteX1144" fmla="*/ 614464 w 5178638"/>
              <a:gd name="connsiteY1144" fmla="*/ 4009531 h 4469549"/>
              <a:gd name="connsiteX1145" fmla="*/ 610709 w 5178638"/>
              <a:gd name="connsiteY1145" fmla="*/ 4008414 h 4469549"/>
              <a:gd name="connsiteX1146" fmla="*/ 614464 w 5178638"/>
              <a:gd name="connsiteY1146" fmla="*/ 4006182 h 4469549"/>
              <a:gd name="connsiteX1147" fmla="*/ 625728 w 5178638"/>
              <a:gd name="connsiteY1147" fmla="*/ 4003949 h 4469549"/>
              <a:gd name="connsiteX1148" fmla="*/ 689559 w 5178638"/>
              <a:gd name="connsiteY1148" fmla="*/ 4001717 h 4469549"/>
              <a:gd name="connsiteX1149" fmla="*/ 334385 w 5178638"/>
              <a:gd name="connsiteY1149" fmla="*/ 4001419 h 4469549"/>
              <a:gd name="connsiteX1150" fmla="*/ 334852 w 5178638"/>
              <a:gd name="connsiteY1150" fmla="*/ 4001529 h 4469549"/>
              <a:gd name="connsiteX1151" fmla="*/ 333695 w 5178638"/>
              <a:gd name="connsiteY1151" fmla="*/ 4006287 h 4469549"/>
              <a:gd name="connsiteX1152" fmla="*/ 323319 w 5178638"/>
              <a:gd name="connsiteY1152" fmla="*/ 4026314 h 4469549"/>
              <a:gd name="connsiteX1153" fmla="*/ 312903 w 5178638"/>
              <a:gd name="connsiteY1153" fmla="*/ 4041973 h 4469549"/>
              <a:gd name="connsiteX1154" fmla="*/ 308962 w 5178638"/>
              <a:gd name="connsiteY1154" fmla="*/ 4047899 h 4469549"/>
              <a:gd name="connsiteX1155" fmla="*/ 308160 w 5178638"/>
              <a:gd name="connsiteY1155" fmla="*/ 4048721 h 4469549"/>
              <a:gd name="connsiteX1156" fmla="*/ 304048 w 5178638"/>
              <a:gd name="connsiteY1156" fmla="*/ 4046326 h 4469549"/>
              <a:gd name="connsiteX1157" fmla="*/ 316415 w 5178638"/>
              <a:gd name="connsiteY1157" fmla="*/ 4024858 h 4469549"/>
              <a:gd name="connsiteX1158" fmla="*/ 323057 w 5178638"/>
              <a:gd name="connsiteY1158" fmla="*/ 4013459 h 4469549"/>
              <a:gd name="connsiteX1159" fmla="*/ 519386 w 5178638"/>
              <a:gd name="connsiteY1159" fmla="*/ 4000985 h 4469549"/>
              <a:gd name="connsiteX1160" fmla="*/ 524276 w 5178638"/>
              <a:gd name="connsiteY1160" fmla="*/ 4001250 h 4469549"/>
              <a:gd name="connsiteX1161" fmla="*/ 539295 w 5178638"/>
              <a:gd name="connsiteY1161" fmla="*/ 4002366 h 4469549"/>
              <a:gd name="connsiteX1162" fmla="*/ 545984 w 5178638"/>
              <a:gd name="connsiteY1162" fmla="*/ 4005439 h 4469549"/>
              <a:gd name="connsiteX1163" fmla="*/ 536302 w 5178638"/>
              <a:gd name="connsiteY1163" fmla="*/ 4026472 h 4469549"/>
              <a:gd name="connsiteX1164" fmla="*/ 526048 w 5178638"/>
              <a:gd name="connsiteY1164" fmla="*/ 4048744 h 4469549"/>
              <a:gd name="connsiteX1165" fmla="*/ 516687 w 5178638"/>
              <a:gd name="connsiteY1165" fmla="*/ 4063763 h 4469549"/>
              <a:gd name="connsiteX1166" fmla="*/ 505464 w 5178638"/>
              <a:gd name="connsiteY1166" fmla="*/ 4063763 h 4469549"/>
              <a:gd name="connsiteX1167" fmla="*/ 505464 w 5178638"/>
              <a:gd name="connsiteY1167" fmla="*/ 4073956 h 4469549"/>
              <a:gd name="connsiteX1168" fmla="*/ 509332 w 5178638"/>
              <a:gd name="connsiteY1168" fmla="*/ 4075393 h 4469549"/>
              <a:gd name="connsiteX1169" fmla="*/ 509431 w 5178638"/>
              <a:gd name="connsiteY1169" fmla="*/ 4075405 h 4469549"/>
              <a:gd name="connsiteX1170" fmla="*/ 498231 w 5178638"/>
              <a:gd name="connsiteY1170" fmla="*/ 4093374 h 4469549"/>
              <a:gd name="connsiteX1171" fmla="*/ 489774 w 5178638"/>
              <a:gd name="connsiteY1171" fmla="*/ 4104301 h 4469549"/>
              <a:gd name="connsiteX1172" fmla="*/ 478521 w 5178638"/>
              <a:gd name="connsiteY1172" fmla="*/ 4104580 h 4469549"/>
              <a:gd name="connsiteX1173" fmla="*/ 478521 w 5178638"/>
              <a:gd name="connsiteY1173" fmla="*/ 4118764 h 4469549"/>
              <a:gd name="connsiteX1174" fmla="*/ 479135 w 5178638"/>
              <a:gd name="connsiteY1174" fmla="*/ 4118762 h 4469549"/>
              <a:gd name="connsiteX1175" fmla="*/ 465813 w 5178638"/>
              <a:gd name="connsiteY1175" fmla="*/ 4139670 h 4469549"/>
              <a:gd name="connsiteX1176" fmla="*/ 465427 w 5178638"/>
              <a:gd name="connsiteY1176" fmla="*/ 4140347 h 4469549"/>
              <a:gd name="connsiteX1177" fmla="*/ 451973 w 5178638"/>
              <a:gd name="connsiteY1177" fmla="*/ 4132509 h 4469549"/>
              <a:gd name="connsiteX1178" fmla="*/ 442494 w 5178638"/>
              <a:gd name="connsiteY1178" fmla="*/ 4150667 h 4469549"/>
              <a:gd name="connsiteX1179" fmla="*/ 428728 w 5178638"/>
              <a:gd name="connsiteY1179" fmla="*/ 4177409 h 4469549"/>
              <a:gd name="connsiteX1180" fmla="*/ 433614 w 5178638"/>
              <a:gd name="connsiteY1180" fmla="*/ 4184602 h 4469549"/>
              <a:gd name="connsiteX1181" fmla="*/ 445239 w 5178638"/>
              <a:gd name="connsiteY1181" fmla="*/ 4173993 h 4469549"/>
              <a:gd name="connsiteX1182" fmla="*/ 439034 w 5178638"/>
              <a:gd name="connsiteY1182" fmla="*/ 4187760 h 4469549"/>
              <a:gd name="connsiteX1183" fmla="*/ 437144 w 5178638"/>
              <a:gd name="connsiteY1183" fmla="*/ 4191004 h 4469549"/>
              <a:gd name="connsiteX1184" fmla="*/ 443634 w 5178638"/>
              <a:gd name="connsiteY1184" fmla="*/ 4186094 h 4469549"/>
              <a:gd name="connsiteX1185" fmla="*/ 464426 w 5178638"/>
              <a:gd name="connsiteY1185" fmla="*/ 4150408 h 4469549"/>
              <a:gd name="connsiteX1186" fmla="*/ 469562 w 5178638"/>
              <a:gd name="connsiteY1186" fmla="*/ 4144709 h 4469549"/>
              <a:gd name="connsiteX1187" fmla="*/ 473092 w 5178638"/>
              <a:gd name="connsiteY1187" fmla="*/ 4151111 h 4469549"/>
              <a:gd name="connsiteX1188" fmla="*/ 463106 w 5178638"/>
              <a:gd name="connsiteY1188" fmla="*/ 4171366 h 4469549"/>
              <a:gd name="connsiteX1189" fmla="*/ 441494 w 5178638"/>
              <a:gd name="connsiteY1189" fmla="*/ 4202229 h 4469549"/>
              <a:gd name="connsiteX1190" fmla="*/ 433649 w 5178638"/>
              <a:gd name="connsiteY1190" fmla="*/ 4206350 h 4469549"/>
              <a:gd name="connsiteX1191" fmla="*/ 424199 w 5178638"/>
              <a:gd name="connsiteY1191" fmla="*/ 4222571 h 4469549"/>
              <a:gd name="connsiteX1192" fmla="*/ 413357 w 5178638"/>
              <a:gd name="connsiteY1192" fmla="*/ 4216254 h 4469549"/>
              <a:gd name="connsiteX1193" fmla="*/ 393100 w 5178638"/>
              <a:gd name="connsiteY1193" fmla="*/ 4247908 h 4469549"/>
              <a:gd name="connsiteX1194" fmla="*/ 388557 w 5178638"/>
              <a:gd name="connsiteY1194" fmla="*/ 4255008 h 4469549"/>
              <a:gd name="connsiteX1195" fmla="*/ 376059 w 5178638"/>
              <a:gd name="connsiteY1195" fmla="*/ 4256562 h 4469549"/>
              <a:gd name="connsiteX1196" fmla="*/ 382793 w 5178638"/>
              <a:gd name="connsiteY1196" fmla="*/ 4237558 h 4469549"/>
              <a:gd name="connsiteX1197" fmla="*/ 390890 w 5178638"/>
              <a:gd name="connsiteY1197" fmla="*/ 4220547 h 4469549"/>
              <a:gd name="connsiteX1198" fmla="*/ 444361 w 5178638"/>
              <a:gd name="connsiteY1198" fmla="*/ 4128768 h 4469549"/>
              <a:gd name="connsiteX1199" fmla="*/ 444792 w 5178638"/>
              <a:gd name="connsiteY1199" fmla="*/ 4129019 h 4469549"/>
              <a:gd name="connsiteX1200" fmla="*/ 467085 w 5178638"/>
              <a:gd name="connsiteY1200" fmla="*/ 3888017 h 4469549"/>
              <a:gd name="connsiteX1201" fmla="*/ 439519 w 5178638"/>
              <a:gd name="connsiteY1201" fmla="*/ 3919756 h 4469549"/>
              <a:gd name="connsiteX1202" fmla="*/ 425579 w 5178638"/>
              <a:gd name="connsiteY1202" fmla="*/ 3943683 h 4469549"/>
              <a:gd name="connsiteX1203" fmla="*/ 417122 w 5178638"/>
              <a:gd name="connsiteY1203" fmla="*/ 3967545 h 4469549"/>
              <a:gd name="connsiteX1204" fmla="*/ 409026 w 5178638"/>
              <a:gd name="connsiteY1204" fmla="*/ 3984556 h 4469549"/>
              <a:gd name="connsiteX1205" fmla="*/ 355555 w 5178638"/>
              <a:gd name="connsiteY1205" fmla="*/ 4076334 h 4469549"/>
              <a:gd name="connsiteX1206" fmla="*/ 355124 w 5178638"/>
              <a:gd name="connsiteY1206" fmla="*/ 4076083 h 4469549"/>
              <a:gd name="connsiteX1207" fmla="*/ 265592 w 5178638"/>
              <a:gd name="connsiteY1207" fmla="*/ 4229756 h 4469549"/>
              <a:gd name="connsiteX1208" fmla="*/ 247261 w 5178638"/>
              <a:gd name="connsiteY1208" fmla="*/ 4279913 h 4469549"/>
              <a:gd name="connsiteX1209" fmla="*/ 258887 w 5178638"/>
              <a:gd name="connsiteY1209" fmla="*/ 4269305 h 4469549"/>
              <a:gd name="connsiteX1210" fmla="*/ 272529 w 5178638"/>
              <a:gd name="connsiteY1210" fmla="*/ 4249007 h 4469549"/>
              <a:gd name="connsiteX1211" fmla="*/ 272368 w 5178638"/>
              <a:gd name="connsiteY1211" fmla="*/ 4233704 h 4469549"/>
              <a:gd name="connsiteX1212" fmla="*/ 276684 w 5178638"/>
              <a:gd name="connsiteY1212" fmla="*/ 4223182 h 4469549"/>
              <a:gd name="connsiteX1213" fmla="*/ 296940 w 5178638"/>
              <a:gd name="connsiteY1213" fmla="*/ 4191529 h 4469549"/>
              <a:gd name="connsiteX1214" fmla="*/ 333139 w 5178638"/>
              <a:gd name="connsiteY1214" fmla="*/ 4138745 h 4469549"/>
              <a:gd name="connsiteX1215" fmla="*/ 347724 w 5178638"/>
              <a:gd name="connsiteY1215" fmla="*/ 4116825 h 4469549"/>
              <a:gd name="connsiteX1216" fmla="*/ 357233 w 5178638"/>
              <a:gd name="connsiteY1216" fmla="*/ 4094662 h 4469549"/>
              <a:gd name="connsiteX1217" fmla="*/ 363698 w 5178638"/>
              <a:gd name="connsiteY1217" fmla="*/ 4081079 h 4469549"/>
              <a:gd name="connsiteX1218" fmla="*/ 362205 w 5178638"/>
              <a:gd name="connsiteY1218" fmla="*/ 4080209 h 4469549"/>
              <a:gd name="connsiteX1219" fmla="*/ 389709 w 5178638"/>
              <a:gd name="connsiteY1219" fmla="*/ 4032509 h 4469549"/>
              <a:gd name="connsiteX1220" fmla="*/ 430103 w 5178638"/>
              <a:gd name="connsiteY1220" fmla="*/ 3957726 h 4469549"/>
              <a:gd name="connsiteX1221" fmla="*/ 467085 w 5178638"/>
              <a:gd name="connsiteY1221" fmla="*/ 3888017 h 4469549"/>
              <a:gd name="connsiteX1222" fmla="*/ 640323 w 5178638"/>
              <a:gd name="connsiteY1222" fmla="*/ 3803532 h 4469549"/>
              <a:gd name="connsiteX1223" fmla="*/ 644522 w 5178638"/>
              <a:gd name="connsiteY1223" fmla="*/ 3804893 h 4469549"/>
              <a:gd name="connsiteX1224" fmla="*/ 638317 w 5178638"/>
              <a:gd name="connsiteY1224" fmla="*/ 3818660 h 4469549"/>
              <a:gd name="connsiteX1225" fmla="*/ 600514 w 5178638"/>
              <a:gd name="connsiteY1225" fmla="*/ 3883545 h 4469549"/>
              <a:gd name="connsiteX1226" fmla="*/ 569777 w 5178638"/>
              <a:gd name="connsiteY1226" fmla="*/ 3943313 h 4469549"/>
              <a:gd name="connsiteX1227" fmla="*/ 552595 w 5178638"/>
              <a:gd name="connsiteY1227" fmla="*/ 3988362 h 4469549"/>
              <a:gd name="connsiteX1228" fmla="*/ 546879 w 5178638"/>
              <a:gd name="connsiteY1228" fmla="*/ 3988321 h 4469549"/>
              <a:gd name="connsiteX1229" fmla="*/ 528105 w 5178638"/>
              <a:gd name="connsiteY1229" fmla="*/ 3990554 h 4469549"/>
              <a:gd name="connsiteX1230" fmla="*/ 525302 w 5178638"/>
              <a:gd name="connsiteY1230" fmla="*/ 3990832 h 4469549"/>
              <a:gd name="connsiteX1231" fmla="*/ 534324 w 5178638"/>
              <a:gd name="connsiteY1231" fmla="*/ 3975346 h 4469549"/>
              <a:gd name="connsiteX1232" fmla="*/ 552655 w 5178638"/>
              <a:gd name="connsiteY1232" fmla="*/ 3925189 h 4469549"/>
              <a:gd name="connsiteX1233" fmla="*/ 541028 w 5178638"/>
              <a:gd name="connsiteY1233" fmla="*/ 3935798 h 4469549"/>
              <a:gd name="connsiteX1234" fmla="*/ 527387 w 5178638"/>
              <a:gd name="connsiteY1234" fmla="*/ 3956095 h 4469549"/>
              <a:gd name="connsiteX1235" fmla="*/ 527547 w 5178638"/>
              <a:gd name="connsiteY1235" fmla="*/ 3971398 h 4469549"/>
              <a:gd name="connsiteX1236" fmla="*/ 523232 w 5178638"/>
              <a:gd name="connsiteY1236" fmla="*/ 3981920 h 4469549"/>
              <a:gd name="connsiteX1237" fmla="*/ 517003 w 5178638"/>
              <a:gd name="connsiteY1237" fmla="*/ 3991654 h 4469549"/>
              <a:gd name="connsiteX1238" fmla="*/ 505464 w 5178638"/>
              <a:gd name="connsiteY1238" fmla="*/ 3992798 h 4469549"/>
              <a:gd name="connsiteX1239" fmla="*/ 505464 w 5178638"/>
              <a:gd name="connsiteY1239" fmla="*/ 4000233 h 4469549"/>
              <a:gd name="connsiteX1240" fmla="*/ 511311 w 5178638"/>
              <a:gd name="connsiteY1240" fmla="*/ 4000549 h 4469549"/>
              <a:gd name="connsiteX1241" fmla="*/ 502975 w 5178638"/>
              <a:gd name="connsiteY1241" fmla="*/ 4013574 h 4469549"/>
              <a:gd name="connsiteX1242" fmla="*/ 466777 w 5178638"/>
              <a:gd name="connsiteY1242" fmla="*/ 4066358 h 4469549"/>
              <a:gd name="connsiteX1243" fmla="*/ 452192 w 5178638"/>
              <a:gd name="connsiteY1243" fmla="*/ 4088278 h 4469549"/>
              <a:gd name="connsiteX1244" fmla="*/ 442682 w 5178638"/>
              <a:gd name="connsiteY1244" fmla="*/ 4110441 h 4469549"/>
              <a:gd name="connsiteX1245" fmla="*/ 436218 w 5178638"/>
              <a:gd name="connsiteY1245" fmla="*/ 4124024 h 4469549"/>
              <a:gd name="connsiteX1246" fmla="*/ 437711 w 5178638"/>
              <a:gd name="connsiteY1246" fmla="*/ 4124894 h 4469549"/>
              <a:gd name="connsiteX1247" fmla="*/ 410206 w 5178638"/>
              <a:gd name="connsiteY1247" fmla="*/ 4172594 h 4469549"/>
              <a:gd name="connsiteX1248" fmla="*/ 369812 w 5178638"/>
              <a:gd name="connsiteY1248" fmla="*/ 4247377 h 4469549"/>
              <a:gd name="connsiteX1249" fmla="*/ 358764 w 5178638"/>
              <a:gd name="connsiteY1249" fmla="*/ 4269325 h 4469549"/>
              <a:gd name="connsiteX1250" fmla="*/ 348186 w 5178638"/>
              <a:gd name="connsiteY1250" fmla="*/ 4267618 h 4469549"/>
              <a:gd name="connsiteX1251" fmla="*/ 345326 w 5178638"/>
              <a:gd name="connsiteY1251" fmla="*/ 4267597 h 4469549"/>
              <a:gd name="connsiteX1252" fmla="*/ 362217 w 5178638"/>
              <a:gd name="connsiteY1252" fmla="*/ 4238606 h 4469549"/>
              <a:gd name="connsiteX1253" fmla="*/ 376802 w 5178638"/>
              <a:gd name="connsiteY1253" fmla="*/ 4216685 h 4469549"/>
              <a:gd name="connsiteX1254" fmla="*/ 406474 w 5178638"/>
              <a:gd name="connsiteY1254" fmla="*/ 4147063 h 4469549"/>
              <a:gd name="connsiteX1255" fmla="*/ 412965 w 5178638"/>
              <a:gd name="connsiteY1255" fmla="*/ 4142153 h 4469549"/>
              <a:gd name="connsiteX1256" fmla="*/ 421632 w 5178638"/>
              <a:gd name="connsiteY1256" fmla="*/ 4142857 h 4469549"/>
              <a:gd name="connsiteX1257" fmla="*/ 435570 w 5178638"/>
              <a:gd name="connsiteY1257" fmla="*/ 4122952 h 4469549"/>
              <a:gd name="connsiteX1258" fmla="*/ 422118 w 5178638"/>
              <a:gd name="connsiteY1258" fmla="*/ 4115115 h 4469549"/>
              <a:gd name="connsiteX1259" fmla="*/ 422449 w 5178638"/>
              <a:gd name="connsiteY1259" fmla="*/ 4114405 h 4469549"/>
              <a:gd name="connsiteX1260" fmla="*/ 439709 w 5178638"/>
              <a:gd name="connsiteY1260" fmla="*/ 4072315 h 4469549"/>
              <a:gd name="connsiteX1261" fmla="*/ 444845 w 5178638"/>
              <a:gd name="connsiteY1261" fmla="*/ 4066617 h 4469549"/>
              <a:gd name="connsiteX1262" fmla="*/ 451871 w 5178638"/>
              <a:gd name="connsiteY1262" fmla="*/ 4057673 h 4469549"/>
              <a:gd name="connsiteX1263" fmla="*/ 509930 w 5178638"/>
              <a:gd name="connsiteY1263" fmla="*/ 3961134 h 4469549"/>
              <a:gd name="connsiteX1264" fmla="*/ 529652 w 5178638"/>
              <a:gd name="connsiteY1264" fmla="*/ 3933515 h 4469549"/>
              <a:gd name="connsiteX1265" fmla="*/ 548554 w 5178638"/>
              <a:gd name="connsiteY1265" fmla="*/ 3901072 h 4469549"/>
              <a:gd name="connsiteX1266" fmla="*/ 577441 w 5178638"/>
              <a:gd name="connsiteY1266" fmla="*/ 3848375 h 4469549"/>
              <a:gd name="connsiteX1267" fmla="*/ 585002 w 5178638"/>
              <a:gd name="connsiteY1267" fmla="*/ 3835398 h 4469549"/>
              <a:gd name="connsiteX1268" fmla="*/ 592027 w 5178638"/>
              <a:gd name="connsiteY1268" fmla="*/ 3826455 h 4469549"/>
              <a:gd name="connsiteX1269" fmla="*/ 592313 w 5178638"/>
              <a:gd name="connsiteY1269" fmla="*/ 3835312 h 4469549"/>
              <a:gd name="connsiteX1270" fmla="*/ 578832 w 5178638"/>
              <a:gd name="connsiteY1270" fmla="*/ 3870912 h 4469549"/>
              <a:gd name="connsiteX1271" fmla="*/ 575337 w 5178638"/>
              <a:gd name="connsiteY1271" fmla="*/ 3886258 h 4469549"/>
              <a:gd name="connsiteX1272" fmla="*/ 609109 w 5178638"/>
              <a:gd name="connsiteY1272" fmla="*/ 3840752 h 4469549"/>
              <a:gd name="connsiteX1273" fmla="*/ 635321 w 5178638"/>
              <a:gd name="connsiteY1273" fmla="*/ 3808223 h 4469549"/>
              <a:gd name="connsiteX1274" fmla="*/ 640323 w 5178638"/>
              <a:gd name="connsiteY1274" fmla="*/ 3803532 h 4469549"/>
              <a:gd name="connsiteX1275" fmla="*/ 467740 w 5178638"/>
              <a:gd name="connsiteY1275" fmla="*/ 3690434 h 4469549"/>
              <a:gd name="connsiteX1276" fmla="*/ 466854 w 5178638"/>
              <a:gd name="connsiteY1276" fmla="*/ 3698608 h 4469549"/>
              <a:gd name="connsiteX1277" fmla="*/ 451810 w 5178638"/>
              <a:gd name="connsiteY1277" fmla="*/ 3733298 h 4469549"/>
              <a:gd name="connsiteX1278" fmla="*/ 447143 w 5178638"/>
              <a:gd name="connsiteY1278" fmla="*/ 3747961 h 4469549"/>
              <a:gd name="connsiteX1279" fmla="*/ 456119 w 5178638"/>
              <a:gd name="connsiteY1279" fmla="*/ 3735028 h 4469549"/>
              <a:gd name="connsiteX1280" fmla="*/ 446831 w 5178638"/>
              <a:gd name="connsiteY1280" fmla="*/ 3754543 h 4469549"/>
              <a:gd name="connsiteX1281" fmla="*/ 408778 w 5178638"/>
              <a:gd name="connsiteY1281" fmla="*/ 3832318 h 4469549"/>
              <a:gd name="connsiteX1282" fmla="*/ 377466 w 5178638"/>
              <a:gd name="connsiteY1282" fmla="*/ 3892295 h 4469549"/>
              <a:gd name="connsiteX1283" fmla="*/ 390983 w 5178638"/>
              <a:gd name="connsiteY1283" fmla="*/ 3878442 h 4469549"/>
              <a:gd name="connsiteX1284" fmla="*/ 400433 w 5178638"/>
              <a:gd name="connsiteY1284" fmla="*/ 3862221 h 4469549"/>
              <a:gd name="connsiteX1285" fmla="*/ 428087 w 5178638"/>
              <a:gd name="connsiteY1285" fmla="*/ 3823093 h 4469549"/>
              <a:gd name="connsiteX1286" fmla="*/ 409768 w 5178638"/>
              <a:gd name="connsiteY1286" fmla="*/ 3860897 h 4469549"/>
              <a:gd name="connsiteX1287" fmla="*/ 388090 w 5178638"/>
              <a:gd name="connsiteY1287" fmla="*/ 3904758 h 4469549"/>
              <a:gd name="connsiteX1288" fmla="*/ 367410 w 5178638"/>
              <a:gd name="connsiteY1288" fmla="*/ 3938582 h 4469549"/>
              <a:gd name="connsiteX1289" fmla="*/ 366811 w 5178638"/>
              <a:gd name="connsiteY1289" fmla="*/ 3938233 h 4469549"/>
              <a:gd name="connsiteX1290" fmla="*/ 371296 w 5178638"/>
              <a:gd name="connsiteY1290" fmla="*/ 3927809 h 4469549"/>
              <a:gd name="connsiteX1291" fmla="*/ 378856 w 5178638"/>
              <a:gd name="connsiteY1291" fmla="*/ 3914832 h 4469549"/>
              <a:gd name="connsiteX1292" fmla="*/ 374792 w 5178638"/>
              <a:gd name="connsiteY1292" fmla="*/ 3912464 h 4469549"/>
              <a:gd name="connsiteX1293" fmla="*/ 365341 w 5178638"/>
              <a:gd name="connsiteY1293" fmla="*/ 3928686 h 4469549"/>
              <a:gd name="connsiteX1294" fmla="*/ 357780 w 5178638"/>
              <a:gd name="connsiteY1294" fmla="*/ 3941663 h 4469549"/>
              <a:gd name="connsiteX1295" fmla="*/ 350754 w 5178638"/>
              <a:gd name="connsiteY1295" fmla="*/ 3950606 h 4469549"/>
              <a:gd name="connsiteX1296" fmla="*/ 352359 w 5178638"/>
              <a:gd name="connsiteY1296" fmla="*/ 3938504 h 4469549"/>
              <a:gd name="connsiteX1297" fmla="*/ 348293 w 5178638"/>
              <a:gd name="connsiteY1297" fmla="*/ 3936136 h 4469549"/>
              <a:gd name="connsiteX1298" fmla="*/ 341870 w 5178638"/>
              <a:gd name="connsiteY1298" fmla="*/ 3941959 h 4469549"/>
              <a:gd name="connsiteX1299" fmla="*/ 403787 w 5178638"/>
              <a:gd name="connsiteY1299" fmla="*/ 3835684 h 4469549"/>
              <a:gd name="connsiteX1300" fmla="*/ 424461 w 5178638"/>
              <a:gd name="connsiteY1300" fmla="*/ 3786893 h 4469549"/>
              <a:gd name="connsiteX1301" fmla="*/ 414007 w 5178638"/>
              <a:gd name="connsiteY1301" fmla="*/ 3798184 h 4469549"/>
              <a:gd name="connsiteX1302" fmla="*/ 400756 w 5178638"/>
              <a:gd name="connsiteY1302" fmla="*/ 3818709 h 4469549"/>
              <a:gd name="connsiteX1303" fmla="*/ 398964 w 5178638"/>
              <a:gd name="connsiteY1303" fmla="*/ 3832874 h 4469549"/>
              <a:gd name="connsiteX1304" fmla="*/ 394258 w 5178638"/>
              <a:gd name="connsiteY1304" fmla="*/ 3843169 h 4469549"/>
              <a:gd name="connsiteX1305" fmla="*/ 374392 w 5178638"/>
              <a:gd name="connsiteY1305" fmla="*/ 3875049 h 4469549"/>
              <a:gd name="connsiteX1306" fmla="*/ 339365 w 5178638"/>
              <a:gd name="connsiteY1306" fmla="*/ 3928517 h 4469549"/>
              <a:gd name="connsiteX1307" fmla="*/ 325170 w 5178638"/>
              <a:gd name="connsiteY1307" fmla="*/ 3950664 h 4469549"/>
              <a:gd name="connsiteX1308" fmla="*/ 314929 w 5178638"/>
              <a:gd name="connsiteY1308" fmla="*/ 3972400 h 4469549"/>
              <a:gd name="connsiteX1309" fmla="*/ 308152 w 5178638"/>
              <a:gd name="connsiteY1309" fmla="*/ 3985802 h 4469549"/>
              <a:gd name="connsiteX1310" fmla="*/ 309215 w 5178638"/>
              <a:gd name="connsiteY1310" fmla="*/ 3986421 h 4469549"/>
              <a:gd name="connsiteX1311" fmla="*/ 281649 w 5178638"/>
              <a:gd name="connsiteY1311" fmla="*/ 4034085 h 4469549"/>
              <a:gd name="connsiteX1312" fmla="*/ 262857 w 5178638"/>
              <a:gd name="connsiteY1312" fmla="*/ 4068114 h 4469549"/>
              <a:gd name="connsiteX1313" fmla="*/ 258569 w 5178638"/>
              <a:gd name="connsiteY1313" fmla="*/ 4073572 h 4469549"/>
              <a:gd name="connsiteX1314" fmla="*/ 255015 w 5178638"/>
              <a:gd name="connsiteY1314" fmla="*/ 4082315 h 4469549"/>
              <a:gd name="connsiteX1315" fmla="*/ 240572 w 5178638"/>
              <a:gd name="connsiteY1315" fmla="*/ 4108470 h 4469549"/>
              <a:gd name="connsiteX1316" fmla="*/ 224873 w 5178638"/>
              <a:gd name="connsiteY1316" fmla="*/ 4138335 h 4469549"/>
              <a:gd name="connsiteX1317" fmla="*/ 215664 w 5178638"/>
              <a:gd name="connsiteY1317" fmla="*/ 4144136 h 4469549"/>
              <a:gd name="connsiteX1318" fmla="*/ 200517 w 5178638"/>
              <a:gd name="connsiteY1318" fmla="*/ 4170134 h 4469549"/>
              <a:gd name="connsiteX1319" fmla="*/ 203504 w 5178638"/>
              <a:gd name="connsiteY1319" fmla="*/ 4180547 h 4469549"/>
              <a:gd name="connsiteX1320" fmla="*/ 198119 w 5178638"/>
              <a:gd name="connsiteY1320" fmla="*/ 4199137 h 4469549"/>
              <a:gd name="connsiteX1321" fmla="*/ 189489 w 5178638"/>
              <a:gd name="connsiteY1321" fmla="*/ 4220182 h 4469549"/>
              <a:gd name="connsiteX1322" fmla="*/ 168947 w 5178638"/>
              <a:gd name="connsiteY1322" fmla="*/ 4242978 h 4469549"/>
              <a:gd name="connsiteX1323" fmla="*/ 149680 w 5178638"/>
              <a:gd name="connsiteY1323" fmla="*/ 4258912 h 4469549"/>
              <a:gd name="connsiteX1324" fmla="*/ 146157 w 5178638"/>
              <a:gd name="connsiteY1324" fmla="*/ 4263437 h 4469549"/>
              <a:gd name="connsiteX1325" fmla="*/ 121095 w 5178638"/>
              <a:gd name="connsiteY1325" fmla="*/ 4306455 h 4469549"/>
              <a:gd name="connsiteX1326" fmla="*/ 111422 w 5178638"/>
              <a:gd name="connsiteY1326" fmla="*/ 4335483 h 4469549"/>
              <a:gd name="connsiteX1327" fmla="*/ 89275 w 5178638"/>
              <a:gd name="connsiteY1327" fmla="*/ 4370381 h 4469549"/>
              <a:gd name="connsiteX1328" fmla="*/ 81460 w 5178638"/>
              <a:gd name="connsiteY1328" fmla="*/ 4374484 h 4469549"/>
              <a:gd name="connsiteX1329" fmla="*/ 81403 w 5178638"/>
              <a:gd name="connsiteY1329" fmla="*/ 4374583 h 4469549"/>
              <a:gd name="connsiteX1330" fmla="*/ 71293 w 5178638"/>
              <a:gd name="connsiteY1330" fmla="*/ 4405531 h 4469549"/>
              <a:gd name="connsiteX1331" fmla="*/ 56072 w 5178638"/>
              <a:gd name="connsiteY1331" fmla="*/ 4433600 h 4469549"/>
              <a:gd name="connsiteX1332" fmla="*/ 35281 w 5178638"/>
              <a:gd name="connsiteY1332" fmla="*/ 4469287 h 4469549"/>
              <a:gd name="connsiteX1333" fmla="*/ 35275 w 5178638"/>
              <a:gd name="connsiteY1333" fmla="*/ 4469299 h 4469549"/>
              <a:gd name="connsiteX1334" fmla="*/ 16725 w 5178638"/>
              <a:gd name="connsiteY1334" fmla="*/ 4469299 h 4469549"/>
              <a:gd name="connsiteX1335" fmla="*/ 24822 w 5178638"/>
              <a:gd name="connsiteY1335" fmla="*/ 4447739 h 4469549"/>
              <a:gd name="connsiteX1336" fmla="*/ 26673 w 5178638"/>
              <a:gd name="connsiteY1336" fmla="*/ 4440127 h 4469549"/>
              <a:gd name="connsiteX1337" fmla="*/ 20964 w 5178638"/>
              <a:gd name="connsiteY1337" fmla="*/ 4445492 h 4469549"/>
              <a:gd name="connsiteX1338" fmla="*/ 6874 w 5178638"/>
              <a:gd name="connsiteY1338" fmla="*/ 4466072 h 4469549"/>
              <a:gd name="connsiteX1339" fmla="*/ 5101 w 5178638"/>
              <a:gd name="connsiteY1339" fmla="*/ 4469299 h 4469549"/>
              <a:gd name="connsiteX1340" fmla="*/ 0 w 5178638"/>
              <a:gd name="connsiteY1340" fmla="*/ 4469299 h 4469549"/>
              <a:gd name="connsiteX1341" fmla="*/ 106930 w 5178638"/>
              <a:gd name="connsiteY1341" fmla="*/ 4284733 h 4469549"/>
              <a:gd name="connsiteX1342" fmla="*/ 114102 w 5178638"/>
              <a:gd name="connsiteY1342" fmla="*/ 4277591 h 4469549"/>
              <a:gd name="connsiteX1343" fmla="*/ 131635 w 5178638"/>
              <a:gd name="connsiteY1343" fmla="*/ 4266622 h 4469549"/>
              <a:gd name="connsiteX1344" fmla="*/ 125038 w 5178638"/>
              <a:gd name="connsiteY1344" fmla="*/ 4280161 h 4469549"/>
              <a:gd name="connsiteX1345" fmla="*/ 94796 w 5178638"/>
              <a:gd name="connsiteY1345" fmla="*/ 4332069 h 4469549"/>
              <a:gd name="connsiteX1346" fmla="*/ 88239 w 5178638"/>
              <a:gd name="connsiteY1346" fmla="*/ 4349977 h 4469549"/>
              <a:gd name="connsiteX1347" fmla="*/ 122262 w 5178638"/>
              <a:gd name="connsiteY1347" fmla="*/ 4291580 h 4469549"/>
              <a:gd name="connsiteX1348" fmla="*/ 156284 w 5178638"/>
              <a:gd name="connsiteY1348" fmla="*/ 4233183 h 4469549"/>
              <a:gd name="connsiteX1349" fmla="*/ 190347 w 5178638"/>
              <a:gd name="connsiteY1349" fmla="*/ 4179154 h 4469549"/>
              <a:gd name="connsiteX1350" fmla="*/ 235710 w 5178638"/>
              <a:gd name="connsiteY1350" fmla="*/ 4101292 h 4469549"/>
              <a:gd name="connsiteX1351" fmla="*/ 249905 w 5178638"/>
              <a:gd name="connsiteY1351" fmla="*/ 4079144 h 4469549"/>
              <a:gd name="connsiteX1352" fmla="*/ 281921 w 5178638"/>
              <a:gd name="connsiteY1352" fmla="*/ 4010887 h 4469549"/>
              <a:gd name="connsiteX1353" fmla="*/ 287631 w 5178638"/>
              <a:gd name="connsiteY1353" fmla="*/ 4005522 h 4469549"/>
              <a:gd name="connsiteX1354" fmla="*/ 294344 w 5178638"/>
              <a:gd name="connsiteY1354" fmla="*/ 4005088 h 4469549"/>
              <a:gd name="connsiteX1355" fmla="*/ 307779 w 5178638"/>
              <a:gd name="connsiteY1355" fmla="*/ 3984890 h 4469549"/>
              <a:gd name="connsiteX1356" fmla="*/ 298204 w 5178638"/>
              <a:gd name="connsiteY1356" fmla="*/ 3979311 h 4469549"/>
              <a:gd name="connsiteX1357" fmla="*/ 298553 w 5178638"/>
              <a:gd name="connsiteY1357" fmla="*/ 3978612 h 4469549"/>
              <a:gd name="connsiteX1358" fmla="*/ 317376 w 5178638"/>
              <a:gd name="connsiteY1358" fmla="*/ 3937432 h 4469549"/>
              <a:gd name="connsiteX1359" fmla="*/ 322121 w 5178638"/>
              <a:gd name="connsiteY1359" fmla="*/ 3931506 h 4469549"/>
              <a:gd name="connsiteX1360" fmla="*/ 328756 w 5178638"/>
              <a:gd name="connsiteY1360" fmla="*/ 3922335 h 4469549"/>
              <a:gd name="connsiteX1361" fmla="*/ 386425 w 5178638"/>
              <a:gd name="connsiteY1361" fmla="*/ 3825569 h 4469549"/>
              <a:gd name="connsiteX1362" fmla="*/ 405366 w 5178638"/>
              <a:gd name="connsiteY1362" fmla="*/ 3797494 h 4469549"/>
              <a:gd name="connsiteX1363" fmla="*/ 424267 w 5178638"/>
              <a:gd name="connsiteY1363" fmla="*/ 3765052 h 4469549"/>
              <a:gd name="connsiteX1364" fmla="*/ 453545 w 5178638"/>
              <a:gd name="connsiteY1364" fmla="*/ 3712582 h 4469549"/>
              <a:gd name="connsiteX1365" fmla="*/ 461106 w 5178638"/>
              <a:gd name="connsiteY1365" fmla="*/ 3699605 h 4469549"/>
              <a:gd name="connsiteX1366" fmla="*/ 467740 w 5178638"/>
              <a:gd name="connsiteY1366" fmla="*/ 3690434 h 4469549"/>
              <a:gd name="connsiteX1367" fmla="*/ 510898 w 5178638"/>
              <a:gd name="connsiteY1367" fmla="*/ 3663690 h 4469549"/>
              <a:gd name="connsiteX1368" fmla="*/ 511642 w 5178638"/>
              <a:gd name="connsiteY1368" fmla="*/ 3663865 h 4469549"/>
              <a:gd name="connsiteX1369" fmla="*/ 505046 w 5178638"/>
              <a:gd name="connsiteY1369" fmla="*/ 3677405 h 4469549"/>
              <a:gd name="connsiteX1370" fmla="*/ 495905 w 5178638"/>
              <a:gd name="connsiteY1370" fmla="*/ 3693096 h 4469549"/>
              <a:gd name="connsiteX1371" fmla="*/ 500326 w 5178638"/>
              <a:gd name="connsiteY1371" fmla="*/ 3681417 h 4469549"/>
              <a:gd name="connsiteX1372" fmla="*/ 819189 w 5178638"/>
              <a:gd name="connsiteY1372" fmla="*/ 3621153 h 4469549"/>
              <a:gd name="connsiteX1373" fmla="*/ 809738 w 5178638"/>
              <a:gd name="connsiteY1373" fmla="*/ 3637373 h 4469549"/>
              <a:gd name="connsiteX1374" fmla="*/ 801893 w 5178638"/>
              <a:gd name="connsiteY1374" fmla="*/ 3641494 h 4469549"/>
              <a:gd name="connsiteX1375" fmla="*/ 780281 w 5178638"/>
              <a:gd name="connsiteY1375" fmla="*/ 3672358 h 4469549"/>
              <a:gd name="connsiteX1376" fmla="*/ 770295 w 5178638"/>
              <a:gd name="connsiteY1376" fmla="*/ 3692612 h 4469549"/>
              <a:gd name="connsiteX1377" fmla="*/ 773825 w 5178638"/>
              <a:gd name="connsiteY1377" fmla="*/ 3699015 h 4469549"/>
              <a:gd name="connsiteX1378" fmla="*/ 778962 w 5178638"/>
              <a:gd name="connsiteY1378" fmla="*/ 3693316 h 4469549"/>
              <a:gd name="connsiteX1379" fmla="*/ 799753 w 5178638"/>
              <a:gd name="connsiteY1379" fmla="*/ 3657630 h 4469549"/>
              <a:gd name="connsiteX1380" fmla="*/ 806243 w 5178638"/>
              <a:gd name="connsiteY1380" fmla="*/ 3652719 h 4469549"/>
              <a:gd name="connsiteX1381" fmla="*/ 804353 w 5178638"/>
              <a:gd name="connsiteY1381" fmla="*/ 3655964 h 4469549"/>
              <a:gd name="connsiteX1382" fmla="*/ 798148 w 5178638"/>
              <a:gd name="connsiteY1382" fmla="*/ 3669731 h 4469549"/>
              <a:gd name="connsiteX1383" fmla="*/ 805360 w 5178638"/>
              <a:gd name="connsiteY1383" fmla="*/ 3663150 h 4469549"/>
              <a:gd name="connsiteX1384" fmla="*/ 810533 w 5178638"/>
              <a:gd name="connsiteY1384" fmla="*/ 3653919 h 4469549"/>
              <a:gd name="connsiteX1385" fmla="*/ 822409 w 5178638"/>
              <a:gd name="connsiteY1385" fmla="*/ 3630420 h 4469549"/>
              <a:gd name="connsiteX1386" fmla="*/ 825912 w 5178638"/>
              <a:gd name="connsiteY1386" fmla="*/ 3625069 h 4469549"/>
              <a:gd name="connsiteX1387" fmla="*/ 818264 w 5178638"/>
              <a:gd name="connsiteY1387" fmla="*/ 3551085 h 4469549"/>
              <a:gd name="connsiteX1388" fmla="*/ 822328 w 5178638"/>
              <a:gd name="connsiteY1388" fmla="*/ 3553453 h 4469549"/>
              <a:gd name="connsiteX1389" fmla="*/ 814767 w 5178638"/>
              <a:gd name="connsiteY1389" fmla="*/ 3566430 h 4469549"/>
              <a:gd name="connsiteX1390" fmla="*/ 814519 w 5178638"/>
              <a:gd name="connsiteY1390" fmla="*/ 3579322 h 4469549"/>
              <a:gd name="connsiteX1391" fmla="*/ 790766 w 5178638"/>
              <a:gd name="connsiteY1391" fmla="*/ 3626320 h 4469549"/>
              <a:gd name="connsiteX1392" fmla="*/ 766337 w 5178638"/>
              <a:gd name="connsiteY1392" fmla="*/ 3652284 h 4469549"/>
              <a:gd name="connsiteX1393" fmla="*/ 747220 w 5178638"/>
              <a:gd name="connsiteY1393" fmla="*/ 3685467 h 4469549"/>
              <a:gd name="connsiteX1394" fmla="*/ 730001 w 5178638"/>
              <a:gd name="connsiteY1394" fmla="*/ 3675435 h 4469549"/>
              <a:gd name="connsiteX1395" fmla="*/ 736131 w 5178638"/>
              <a:gd name="connsiteY1395" fmla="*/ 3664017 h 4469549"/>
              <a:gd name="connsiteX1396" fmla="*/ 771224 w 5178638"/>
              <a:gd name="connsiteY1396" fmla="*/ 3597552 h 4469549"/>
              <a:gd name="connsiteX1397" fmla="*/ 791765 w 5178638"/>
              <a:gd name="connsiteY1397" fmla="*/ 3574757 h 4469549"/>
              <a:gd name="connsiteX1398" fmla="*/ 795831 w 5178638"/>
              <a:gd name="connsiteY1398" fmla="*/ 3577125 h 4469549"/>
              <a:gd name="connsiteX1399" fmla="*/ 794226 w 5178638"/>
              <a:gd name="connsiteY1399" fmla="*/ 3589227 h 4469549"/>
              <a:gd name="connsiteX1400" fmla="*/ 801252 w 5178638"/>
              <a:gd name="connsiteY1400" fmla="*/ 3580284 h 4469549"/>
              <a:gd name="connsiteX1401" fmla="*/ 808813 w 5178638"/>
              <a:gd name="connsiteY1401" fmla="*/ 3567307 h 4469549"/>
              <a:gd name="connsiteX1402" fmla="*/ 818264 w 5178638"/>
              <a:gd name="connsiteY1402" fmla="*/ 3551085 h 4469549"/>
              <a:gd name="connsiteX1403" fmla="*/ 679816 w 5178638"/>
              <a:gd name="connsiteY1403" fmla="*/ 3406814 h 4469549"/>
              <a:gd name="connsiteX1404" fmla="*/ 681518 w 5178638"/>
              <a:gd name="connsiteY1404" fmla="*/ 3407806 h 4469549"/>
              <a:gd name="connsiteX1405" fmla="*/ 605063 w 5178638"/>
              <a:gd name="connsiteY1405" fmla="*/ 3539034 h 4469549"/>
              <a:gd name="connsiteX1406" fmla="*/ 596171 w 5178638"/>
              <a:gd name="connsiteY1406" fmla="*/ 3533853 h 4469549"/>
              <a:gd name="connsiteX1407" fmla="*/ 600731 w 5178638"/>
              <a:gd name="connsiteY1407" fmla="*/ 3524270 h 4469549"/>
              <a:gd name="connsiteX1408" fmla="*/ 603785 w 5178638"/>
              <a:gd name="connsiteY1408" fmla="*/ 3517153 h 4469549"/>
              <a:gd name="connsiteX1409" fmla="*/ 618789 w 5178638"/>
              <a:gd name="connsiteY1409" fmla="*/ 3490217 h 4469549"/>
              <a:gd name="connsiteX1410" fmla="*/ 622589 w 5178638"/>
              <a:gd name="connsiteY1410" fmla="*/ 3483060 h 4469549"/>
              <a:gd name="connsiteX1411" fmla="*/ 624826 w 5178638"/>
              <a:gd name="connsiteY1411" fmla="*/ 3480187 h 4469549"/>
              <a:gd name="connsiteX1412" fmla="*/ 658056 w 5178638"/>
              <a:gd name="connsiteY1412" fmla="*/ 3431732 h 4469549"/>
              <a:gd name="connsiteX1413" fmla="*/ 658208 w 5178638"/>
              <a:gd name="connsiteY1413" fmla="*/ 3431705 h 4469549"/>
              <a:gd name="connsiteX1414" fmla="*/ 658946 w 5178638"/>
              <a:gd name="connsiteY1414" fmla="*/ 3433765 h 4469549"/>
              <a:gd name="connsiteX1415" fmla="*/ 656169 w 5178638"/>
              <a:gd name="connsiteY1415" fmla="*/ 3445183 h 4469549"/>
              <a:gd name="connsiteX1416" fmla="*/ 662804 w 5178638"/>
              <a:gd name="connsiteY1416" fmla="*/ 3436013 h 4469549"/>
              <a:gd name="connsiteX1417" fmla="*/ 670365 w 5178638"/>
              <a:gd name="connsiteY1417" fmla="*/ 3423036 h 4469549"/>
              <a:gd name="connsiteX1418" fmla="*/ 679816 w 5178638"/>
              <a:gd name="connsiteY1418" fmla="*/ 3406814 h 4469549"/>
              <a:gd name="connsiteX1419" fmla="*/ 837483 w 5178638"/>
              <a:gd name="connsiteY1419" fmla="*/ 3373771 h 4469549"/>
              <a:gd name="connsiteX1420" fmla="*/ 838838 w 5178638"/>
              <a:gd name="connsiteY1420" fmla="*/ 3374561 h 4469549"/>
              <a:gd name="connsiteX1421" fmla="*/ 823353 w 5178638"/>
              <a:gd name="connsiteY1421" fmla="*/ 3402707 h 4469549"/>
              <a:gd name="connsiteX1422" fmla="*/ 794628 w 5178638"/>
              <a:gd name="connsiteY1422" fmla="*/ 3450097 h 4469549"/>
              <a:gd name="connsiteX1423" fmla="*/ 776634 w 5178638"/>
              <a:gd name="connsiteY1423" fmla="*/ 3478213 h 4469549"/>
              <a:gd name="connsiteX1424" fmla="*/ 805350 w 5178638"/>
              <a:gd name="connsiteY1424" fmla="*/ 3428925 h 4469549"/>
              <a:gd name="connsiteX1425" fmla="*/ 837483 w 5178638"/>
              <a:gd name="connsiteY1425" fmla="*/ 3373771 h 4469549"/>
              <a:gd name="connsiteX1426" fmla="*/ 653881 w 5178638"/>
              <a:gd name="connsiteY1426" fmla="*/ 3348378 h 4469549"/>
              <a:gd name="connsiteX1427" fmla="*/ 634235 w 5178638"/>
              <a:gd name="connsiteY1427" fmla="*/ 3384297 h 4469549"/>
              <a:gd name="connsiteX1428" fmla="*/ 617184 w 5178638"/>
              <a:gd name="connsiteY1428" fmla="*/ 3409126 h 4469549"/>
              <a:gd name="connsiteX1429" fmla="*/ 608698 w 5178638"/>
              <a:gd name="connsiteY1429" fmla="*/ 3425910 h 4469549"/>
              <a:gd name="connsiteX1430" fmla="*/ 600251 w 5178638"/>
              <a:gd name="connsiteY1430" fmla="*/ 3447061 h 4469549"/>
              <a:gd name="connsiteX1431" fmla="*/ 563334 w 5178638"/>
              <a:gd name="connsiteY1431" fmla="*/ 3503772 h 4469549"/>
              <a:gd name="connsiteX1432" fmla="*/ 561444 w 5178638"/>
              <a:gd name="connsiteY1432" fmla="*/ 3507016 h 4469549"/>
              <a:gd name="connsiteX1433" fmla="*/ 506591 w 5178638"/>
              <a:gd name="connsiteY1433" fmla="*/ 3596732 h 4469549"/>
              <a:gd name="connsiteX1434" fmla="*/ 502849 w 5178638"/>
              <a:gd name="connsiteY1434" fmla="*/ 3607588 h 4469549"/>
              <a:gd name="connsiteX1435" fmla="*/ 501666 w 5178638"/>
              <a:gd name="connsiteY1435" fmla="*/ 3611308 h 4469549"/>
              <a:gd name="connsiteX1436" fmla="*/ 501597 w 5178638"/>
              <a:gd name="connsiteY1436" fmla="*/ 3603518 h 4469549"/>
              <a:gd name="connsiteX1437" fmla="*/ 641489 w 5178638"/>
              <a:gd name="connsiteY1437" fmla="*/ 3362057 h 4469549"/>
              <a:gd name="connsiteX1438" fmla="*/ 646231 w 5178638"/>
              <a:gd name="connsiteY1438" fmla="*/ 3359519 h 4469549"/>
              <a:gd name="connsiteX1439" fmla="*/ 710564 w 5178638"/>
              <a:gd name="connsiteY1439" fmla="*/ 3339730 h 4469549"/>
              <a:gd name="connsiteX1440" fmla="*/ 707553 w 5178638"/>
              <a:gd name="connsiteY1440" fmla="*/ 3355064 h 4469549"/>
              <a:gd name="connsiteX1441" fmla="*/ 706239 w 5178638"/>
              <a:gd name="connsiteY1441" fmla="*/ 3357026 h 4469549"/>
              <a:gd name="connsiteX1442" fmla="*/ 696788 w 5178638"/>
              <a:gd name="connsiteY1442" fmla="*/ 3373248 h 4469549"/>
              <a:gd name="connsiteX1443" fmla="*/ 689922 w 5178638"/>
              <a:gd name="connsiteY1443" fmla="*/ 3383370 h 4469549"/>
              <a:gd name="connsiteX1444" fmla="*/ 684600 w 5178638"/>
              <a:gd name="connsiteY1444" fmla="*/ 3387657 h 4469549"/>
              <a:gd name="connsiteX1445" fmla="*/ 684842 w 5178638"/>
              <a:gd name="connsiteY1445" fmla="*/ 3387067 h 4469549"/>
              <a:gd name="connsiteX1446" fmla="*/ 701561 w 5178638"/>
              <a:gd name="connsiteY1446" fmla="*/ 3357016 h 4469549"/>
              <a:gd name="connsiteX1447" fmla="*/ 717131 w 5178638"/>
              <a:gd name="connsiteY1447" fmla="*/ 3240043 h 4469549"/>
              <a:gd name="connsiteX1448" fmla="*/ 718095 w 5178638"/>
              <a:gd name="connsiteY1448" fmla="*/ 3240605 h 4469549"/>
              <a:gd name="connsiteX1449" fmla="*/ 702414 w 5178638"/>
              <a:gd name="connsiteY1449" fmla="*/ 3268637 h 4469549"/>
              <a:gd name="connsiteX1450" fmla="*/ 673928 w 5178638"/>
              <a:gd name="connsiteY1450" fmla="*/ 3316167 h 4469549"/>
              <a:gd name="connsiteX1451" fmla="*/ 656282 w 5178638"/>
              <a:gd name="connsiteY1451" fmla="*/ 3344484 h 4469549"/>
              <a:gd name="connsiteX1452" fmla="*/ 684998 w 5178638"/>
              <a:gd name="connsiteY1452" fmla="*/ 3295196 h 4469549"/>
              <a:gd name="connsiteX1453" fmla="*/ 717131 w 5178638"/>
              <a:gd name="connsiteY1453" fmla="*/ 3240043 h 4469549"/>
              <a:gd name="connsiteX1454" fmla="*/ 1278417 w 5178638"/>
              <a:gd name="connsiteY1454" fmla="*/ 2750583 h 4469549"/>
              <a:gd name="connsiteX1455" fmla="*/ 1282482 w 5178638"/>
              <a:gd name="connsiteY1455" fmla="*/ 2752951 h 4469549"/>
              <a:gd name="connsiteX1456" fmla="*/ 1274921 w 5178638"/>
              <a:gd name="connsiteY1456" fmla="*/ 2765928 h 4469549"/>
              <a:gd name="connsiteX1457" fmla="*/ 1274672 w 5178638"/>
              <a:gd name="connsiteY1457" fmla="*/ 2778820 h 4469549"/>
              <a:gd name="connsiteX1458" fmla="*/ 1250920 w 5178638"/>
              <a:gd name="connsiteY1458" fmla="*/ 2825818 h 4469549"/>
              <a:gd name="connsiteX1459" fmla="*/ 1226490 w 5178638"/>
              <a:gd name="connsiteY1459" fmla="*/ 2851782 h 4469549"/>
              <a:gd name="connsiteX1460" fmla="*/ 1207374 w 5178638"/>
              <a:gd name="connsiteY1460" fmla="*/ 2884965 h 4469549"/>
              <a:gd name="connsiteX1461" fmla="*/ 1190155 w 5178638"/>
              <a:gd name="connsiteY1461" fmla="*/ 2874933 h 4469549"/>
              <a:gd name="connsiteX1462" fmla="*/ 1196285 w 5178638"/>
              <a:gd name="connsiteY1462" fmla="*/ 2863515 h 4469549"/>
              <a:gd name="connsiteX1463" fmla="*/ 1231377 w 5178638"/>
              <a:gd name="connsiteY1463" fmla="*/ 2797050 h 4469549"/>
              <a:gd name="connsiteX1464" fmla="*/ 1251919 w 5178638"/>
              <a:gd name="connsiteY1464" fmla="*/ 2774255 h 4469549"/>
              <a:gd name="connsiteX1465" fmla="*/ 1255984 w 5178638"/>
              <a:gd name="connsiteY1465" fmla="*/ 2776623 h 4469549"/>
              <a:gd name="connsiteX1466" fmla="*/ 1254379 w 5178638"/>
              <a:gd name="connsiteY1466" fmla="*/ 2788725 h 4469549"/>
              <a:gd name="connsiteX1467" fmla="*/ 1261406 w 5178638"/>
              <a:gd name="connsiteY1467" fmla="*/ 2779782 h 4469549"/>
              <a:gd name="connsiteX1468" fmla="*/ 1268966 w 5178638"/>
              <a:gd name="connsiteY1468" fmla="*/ 2766805 h 4469549"/>
              <a:gd name="connsiteX1469" fmla="*/ 1278417 w 5178638"/>
              <a:gd name="connsiteY1469" fmla="*/ 2750583 h 4469549"/>
              <a:gd name="connsiteX1470" fmla="*/ 1109869 w 5178638"/>
              <a:gd name="connsiteY1470" fmla="*/ 2740889 h 4469549"/>
              <a:gd name="connsiteX1471" fmla="*/ 1100162 w 5178638"/>
              <a:gd name="connsiteY1471" fmla="*/ 2758892 h 4469549"/>
              <a:gd name="connsiteX1472" fmla="*/ 1095056 w 5178638"/>
              <a:gd name="connsiteY1472" fmla="*/ 2755917 h 4469549"/>
              <a:gd name="connsiteX1473" fmla="*/ 1141310 w 5178638"/>
              <a:gd name="connsiteY1473" fmla="*/ 2607093 h 4469549"/>
              <a:gd name="connsiteX1474" fmla="*/ 1144203 w 5178638"/>
              <a:gd name="connsiteY1474" fmla="*/ 2608779 h 4469549"/>
              <a:gd name="connsiteX1475" fmla="*/ 1136642 w 5178638"/>
              <a:gd name="connsiteY1475" fmla="*/ 2621756 h 4469549"/>
              <a:gd name="connsiteX1476" fmla="*/ 1134831 w 5178638"/>
              <a:gd name="connsiteY1476" fmla="*/ 2633737 h 4469549"/>
              <a:gd name="connsiteX1477" fmla="*/ 1110297 w 5178638"/>
              <a:gd name="connsiteY1477" fmla="*/ 2680280 h 4469549"/>
              <a:gd name="connsiteX1478" fmla="*/ 1087870 w 5178638"/>
              <a:gd name="connsiteY1478" fmla="*/ 2707410 h 4469549"/>
              <a:gd name="connsiteX1479" fmla="*/ 1068707 w 5178638"/>
              <a:gd name="connsiteY1479" fmla="*/ 2740566 h 4469549"/>
              <a:gd name="connsiteX1480" fmla="*/ 1056451 w 5178638"/>
              <a:gd name="connsiteY1480" fmla="*/ 2733425 h 4469549"/>
              <a:gd name="connsiteX1481" fmla="*/ 1062693 w 5178638"/>
              <a:gd name="connsiteY1481" fmla="*/ 2722073 h 4469549"/>
              <a:gd name="connsiteX1482" fmla="*/ 1098567 w 5178638"/>
              <a:gd name="connsiteY1482" fmla="*/ 2656064 h 4469549"/>
              <a:gd name="connsiteX1483" fmla="*/ 1117546 w 5178638"/>
              <a:gd name="connsiteY1483" fmla="*/ 2632358 h 4469549"/>
              <a:gd name="connsiteX1484" fmla="*/ 1120440 w 5178638"/>
              <a:gd name="connsiteY1484" fmla="*/ 2634044 h 4469549"/>
              <a:gd name="connsiteX1485" fmla="*/ 1117663 w 5178638"/>
              <a:gd name="connsiteY1485" fmla="*/ 2645463 h 4469549"/>
              <a:gd name="connsiteX1486" fmla="*/ 1124299 w 5178638"/>
              <a:gd name="connsiteY1486" fmla="*/ 2636292 h 4469549"/>
              <a:gd name="connsiteX1487" fmla="*/ 1131859 w 5178638"/>
              <a:gd name="connsiteY1487" fmla="*/ 2623315 h 4469549"/>
              <a:gd name="connsiteX1488" fmla="*/ 1141310 w 5178638"/>
              <a:gd name="connsiteY1488" fmla="*/ 2607093 h 4469549"/>
              <a:gd name="connsiteX1489" fmla="*/ 1210904 w 5178638"/>
              <a:gd name="connsiteY1489" fmla="*/ 2556384 h 4469549"/>
              <a:gd name="connsiteX1490" fmla="*/ 1207162 w 5178638"/>
              <a:gd name="connsiteY1490" fmla="*/ 2567240 h 4469549"/>
              <a:gd name="connsiteX1491" fmla="*/ 1204335 w 5178638"/>
              <a:gd name="connsiteY1491" fmla="*/ 2572765 h 4469549"/>
              <a:gd name="connsiteX1492" fmla="*/ 1204955 w 5178638"/>
              <a:gd name="connsiteY1492" fmla="*/ 2570044 h 4469549"/>
              <a:gd name="connsiteX1493" fmla="*/ 1203395 w 5178638"/>
              <a:gd name="connsiteY1493" fmla="*/ 2568049 h 4469549"/>
              <a:gd name="connsiteX1494" fmla="*/ 1203247 w 5178638"/>
              <a:gd name="connsiteY1494" fmla="*/ 2568146 h 4469549"/>
              <a:gd name="connsiteX1495" fmla="*/ 1209955 w 5178638"/>
              <a:gd name="connsiteY1495" fmla="*/ 2541833 h 4469549"/>
              <a:gd name="connsiteX1496" fmla="*/ 1198482 w 5178638"/>
              <a:gd name="connsiteY1496" fmla="*/ 2562184 h 4469549"/>
              <a:gd name="connsiteX1497" fmla="*/ 1193815 w 5178638"/>
              <a:gd name="connsiteY1497" fmla="*/ 2576846 h 4469549"/>
              <a:gd name="connsiteX1498" fmla="*/ 1194352 w 5178638"/>
              <a:gd name="connsiteY1498" fmla="*/ 2577758 h 4469549"/>
              <a:gd name="connsiteX1499" fmla="*/ 1186303 w 5178638"/>
              <a:gd name="connsiteY1499" fmla="*/ 2589596 h 4469549"/>
              <a:gd name="connsiteX1500" fmla="*/ 1189264 w 5178638"/>
              <a:gd name="connsiteY1500" fmla="*/ 2578285 h 4469549"/>
              <a:gd name="connsiteX1501" fmla="*/ 1199316 w 5178638"/>
              <a:gd name="connsiteY1501" fmla="*/ 2557525 h 4469549"/>
              <a:gd name="connsiteX1502" fmla="*/ 1339050 w 5178638"/>
              <a:gd name="connsiteY1502" fmla="*/ 2411560 h 4469549"/>
              <a:gd name="connsiteX1503" fmla="*/ 1356269 w 5178638"/>
              <a:gd name="connsiteY1503" fmla="*/ 2421592 h 4469549"/>
              <a:gd name="connsiteX1504" fmla="*/ 1350139 w 5178638"/>
              <a:gd name="connsiteY1504" fmla="*/ 2433009 h 4469549"/>
              <a:gd name="connsiteX1505" fmla="*/ 1315046 w 5178638"/>
              <a:gd name="connsiteY1505" fmla="*/ 2499475 h 4469549"/>
              <a:gd name="connsiteX1506" fmla="*/ 1294505 w 5178638"/>
              <a:gd name="connsiteY1506" fmla="*/ 2522270 h 4469549"/>
              <a:gd name="connsiteX1507" fmla="*/ 1290439 w 5178638"/>
              <a:gd name="connsiteY1507" fmla="*/ 2519902 h 4469549"/>
              <a:gd name="connsiteX1508" fmla="*/ 1292044 w 5178638"/>
              <a:gd name="connsiteY1508" fmla="*/ 2507800 h 4469549"/>
              <a:gd name="connsiteX1509" fmla="*/ 1285018 w 5178638"/>
              <a:gd name="connsiteY1509" fmla="*/ 2516743 h 4469549"/>
              <a:gd name="connsiteX1510" fmla="*/ 1277457 w 5178638"/>
              <a:gd name="connsiteY1510" fmla="*/ 2529720 h 4469549"/>
              <a:gd name="connsiteX1511" fmla="*/ 1268006 w 5178638"/>
              <a:gd name="connsiteY1511" fmla="*/ 2545942 h 4469549"/>
              <a:gd name="connsiteX1512" fmla="*/ 1263942 w 5178638"/>
              <a:gd name="connsiteY1512" fmla="*/ 2543574 h 4469549"/>
              <a:gd name="connsiteX1513" fmla="*/ 1271502 w 5178638"/>
              <a:gd name="connsiteY1513" fmla="*/ 2530597 h 4469549"/>
              <a:gd name="connsiteX1514" fmla="*/ 1271751 w 5178638"/>
              <a:gd name="connsiteY1514" fmla="*/ 2517705 h 4469549"/>
              <a:gd name="connsiteX1515" fmla="*/ 1295504 w 5178638"/>
              <a:gd name="connsiteY1515" fmla="*/ 2470707 h 4469549"/>
              <a:gd name="connsiteX1516" fmla="*/ 1319933 w 5178638"/>
              <a:gd name="connsiteY1516" fmla="*/ 2444744 h 4469549"/>
              <a:gd name="connsiteX1517" fmla="*/ 1294856 w 5178638"/>
              <a:gd name="connsiteY1517" fmla="*/ 2385813 h 4469549"/>
              <a:gd name="connsiteX1518" fmla="*/ 1303368 w 5178638"/>
              <a:gd name="connsiteY1518" fmla="*/ 2390771 h 4469549"/>
              <a:gd name="connsiteX1519" fmla="*/ 1287621 w 5178638"/>
              <a:gd name="connsiteY1519" fmla="*/ 2409175 h 4469549"/>
              <a:gd name="connsiteX1520" fmla="*/ 1279129 w 5178638"/>
              <a:gd name="connsiteY1520" fmla="*/ 2421540 h 4469549"/>
              <a:gd name="connsiteX1521" fmla="*/ 1268874 w 5178638"/>
              <a:gd name="connsiteY1521" fmla="*/ 2439143 h 4469549"/>
              <a:gd name="connsiteX1522" fmla="*/ 1268476 w 5178638"/>
              <a:gd name="connsiteY1522" fmla="*/ 2439208 h 4469549"/>
              <a:gd name="connsiteX1523" fmla="*/ 1271610 w 5178638"/>
              <a:gd name="connsiteY1523" fmla="*/ 2430713 h 4469549"/>
              <a:gd name="connsiteX1524" fmla="*/ 1285376 w 5178638"/>
              <a:gd name="connsiteY1524" fmla="*/ 2403970 h 4469549"/>
              <a:gd name="connsiteX1525" fmla="*/ 1581899 w 5178638"/>
              <a:gd name="connsiteY1525" fmla="*/ 2348599 h 4469549"/>
              <a:gd name="connsiteX1526" fmla="*/ 1579715 w 5178638"/>
              <a:gd name="connsiteY1526" fmla="*/ 2351813 h 4469549"/>
              <a:gd name="connsiteX1527" fmla="*/ 1578071 w 5178638"/>
              <a:gd name="connsiteY1527" fmla="*/ 2355171 h 4469549"/>
              <a:gd name="connsiteX1528" fmla="*/ 1557254 w 5178638"/>
              <a:gd name="connsiteY1528" fmla="*/ 2390901 h 4469549"/>
              <a:gd name="connsiteX1529" fmla="*/ 1555143 w 5178638"/>
              <a:gd name="connsiteY1529" fmla="*/ 2393988 h 4469549"/>
              <a:gd name="connsiteX1530" fmla="*/ 1515984 w 5178638"/>
              <a:gd name="connsiteY1530" fmla="*/ 2458084 h 4469549"/>
              <a:gd name="connsiteX1531" fmla="*/ 1434101 w 5178638"/>
              <a:gd name="connsiteY1531" fmla="*/ 2558125 h 4469549"/>
              <a:gd name="connsiteX1532" fmla="*/ 1425220 w 5178638"/>
              <a:gd name="connsiteY1532" fmla="*/ 2570264 h 4469549"/>
              <a:gd name="connsiteX1533" fmla="*/ 1383301 w 5178638"/>
              <a:gd name="connsiteY1533" fmla="*/ 2642216 h 4469549"/>
              <a:gd name="connsiteX1534" fmla="*/ 1344964 w 5178638"/>
              <a:gd name="connsiteY1534" fmla="*/ 2711135 h 4469549"/>
              <a:gd name="connsiteX1535" fmla="*/ 1341469 w 5178638"/>
              <a:gd name="connsiteY1535" fmla="*/ 2726481 h 4469549"/>
              <a:gd name="connsiteX1536" fmla="*/ 1347423 w 5178638"/>
              <a:gd name="connsiteY1536" fmla="*/ 2725604 h 4469549"/>
              <a:gd name="connsiteX1537" fmla="*/ 1360120 w 5178638"/>
              <a:gd name="connsiteY1537" fmla="*/ 2706929 h 4469549"/>
              <a:gd name="connsiteX1538" fmla="*/ 1357159 w 5178638"/>
              <a:gd name="connsiteY1538" fmla="*/ 2718240 h 4469549"/>
              <a:gd name="connsiteX1539" fmla="*/ 1332588 w 5178638"/>
              <a:gd name="connsiteY1539" fmla="*/ 2760416 h 4469549"/>
              <a:gd name="connsiteX1540" fmla="*/ 1330697 w 5178638"/>
              <a:gd name="connsiteY1540" fmla="*/ 2763660 h 4469549"/>
              <a:gd name="connsiteX1541" fmla="*/ 1290184 w 5178638"/>
              <a:gd name="connsiteY1541" fmla="*/ 2826967 h 4469549"/>
              <a:gd name="connsiteX1542" fmla="*/ 1279342 w 5178638"/>
              <a:gd name="connsiteY1542" fmla="*/ 2820650 h 4469549"/>
              <a:gd name="connsiteX1543" fmla="*/ 1269892 w 5178638"/>
              <a:gd name="connsiteY1543" fmla="*/ 2836871 h 4469549"/>
              <a:gd name="connsiteX1544" fmla="*/ 1262047 w 5178638"/>
              <a:gd name="connsiteY1544" fmla="*/ 2840992 h 4469549"/>
              <a:gd name="connsiteX1545" fmla="*/ 1240435 w 5178638"/>
              <a:gd name="connsiteY1545" fmla="*/ 2871855 h 4469549"/>
              <a:gd name="connsiteX1546" fmla="*/ 1230449 w 5178638"/>
              <a:gd name="connsiteY1546" fmla="*/ 2892110 h 4469549"/>
              <a:gd name="connsiteX1547" fmla="*/ 1233979 w 5178638"/>
              <a:gd name="connsiteY1547" fmla="*/ 2898513 h 4469549"/>
              <a:gd name="connsiteX1548" fmla="*/ 1239115 w 5178638"/>
              <a:gd name="connsiteY1548" fmla="*/ 2892814 h 4469549"/>
              <a:gd name="connsiteX1549" fmla="*/ 1259907 w 5178638"/>
              <a:gd name="connsiteY1549" fmla="*/ 2857127 h 4469549"/>
              <a:gd name="connsiteX1550" fmla="*/ 1266397 w 5178638"/>
              <a:gd name="connsiteY1550" fmla="*/ 2852217 h 4469549"/>
              <a:gd name="connsiteX1551" fmla="*/ 1264507 w 5178638"/>
              <a:gd name="connsiteY1551" fmla="*/ 2855462 h 4469549"/>
              <a:gd name="connsiteX1552" fmla="*/ 1258302 w 5178638"/>
              <a:gd name="connsiteY1552" fmla="*/ 2869229 h 4469549"/>
              <a:gd name="connsiteX1553" fmla="*/ 1269927 w 5178638"/>
              <a:gd name="connsiteY1553" fmla="*/ 2858620 h 4469549"/>
              <a:gd name="connsiteX1554" fmla="*/ 1274813 w 5178638"/>
              <a:gd name="connsiteY1554" fmla="*/ 2865812 h 4469549"/>
              <a:gd name="connsiteX1555" fmla="*/ 1261047 w 5178638"/>
              <a:gd name="connsiteY1555" fmla="*/ 2892555 h 4469549"/>
              <a:gd name="connsiteX1556" fmla="*/ 1251567 w 5178638"/>
              <a:gd name="connsiteY1556" fmla="*/ 2910712 h 4469549"/>
              <a:gd name="connsiteX1557" fmla="*/ 1225585 w 5178638"/>
              <a:gd name="connsiteY1557" fmla="*/ 2895575 h 4469549"/>
              <a:gd name="connsiteX1558" fmla="*/ 1202035 w 5178638"/>
              <a:gd name="connsiteY1558" fmla="*/ 2935995 h 4469549"/>
              <a:gd name="connsiteX1559" fmla="*/ 1148075 w 5178638"/>
              <a:gd name="connsiteY1559" fmla="*/ 3056650 h 4469549"/>
              <a:gd name="connsiteX1560" fmla="*/ 1127569 w 5178638"/>
              <a:gd name="connsiteY1560" fmla="*/ 3101194 h 4469549"/>
              <a:gd name="connsiteX1561" fmla="*/ 1099752 w 5178638"/>
              <a:gd name="connsiteY1561" fmla="*/ 3145824 h 4469549"/>
              <a:gd name="connsiteX1562" fmla="*/ 1067334 w 5178638"/>
              <a:gd name="connsiteY1562" fmla="*/ 3192120 h 4469549"/>
              <a:gd name="connsiteX1563" fmla="*/ 1024681 w 5178638"/>
              <a:gd name="connsiteY1563" fmla="*/ 3271562 h 4469549"/>
              <a:gd name="connsiteX1564" fmla="*/ 1019011 w 5178638"/>
              <a:gd name="connsiteY1564" fmla="*/ 3281294 h 4469549"/>
              <a:gd name="connsiteX1565" fmla="*/ 972291 w 5178638"/>
              <a:gd name="connsiteY1565" fmla="*/ 3358367 h 4469549"/>
              <a:gd name="connsiteX1566" fmla="*/ 923147 w 5178638"/>
              <a:gd name="connsiteY1566" fmla="*/ 3442718 h 4469549"/>
              <a:gd name="connsiteX1567" fmla="*/ 884810 w 5178638"/>
              <a:gd name="connsiteY1567" fmla="*/ 3511637 h 4469549"/>
              <a:gd name="connsiteX1568" fmla="*/ 881315 w 5178638"/>
              <a:gd name="connsiteY1568" fmla="*/ 3526983 h 4469549"/>
              <a:gd name="connsiteX1569" fmla="*/ 887270 w 5178638"/>
              <a:gd name="connsiteY1569" fmla="*/ 3526106 h 4469549"/>
              <a:gd name="connsiteX1570" fmla="*/ 899966 w 5178638"/>
              <a:gd name="connsiteY1570" fmla="*/ 3507431 h 4469549"/>
              <a:gd name="connsiteX1571" fmla="*/ 897006 w 5178638"/>
              <a:gd name="connsiteY1571" fmla="*/ 3518742 h 4469549"/>
              <a:gd name="connsiteX1572" fmla="*/ 872434 w 5178638"/>
              <a:gd name="connsiteY1572" fmla="*/ 3560918 h 4469549"/>
              <a:gd name="connsiteX1573" fmla="*/ 870544 w 5178638"/>
              <a:gd name="connsiteY1573" fmla="*/ 3564162 h 4469549"/>
              <a:gd name="connsiteX1574" fmla="*/ 862320 w 5178638"/>
              <a:gd name="connsiteY1574" fmla="*/ 3577013 h 4469549"/>
              <a:gd name="connsiteX1575" fmla="*/ 865899 w 5178638"/>
              <a:gd name="connsiteY1575" fmla="*/ 3577546 h 4469549"/>
              <a:gd name="connsiteX1576" fmla="*/ 1328730 w 5178638"/>
              <a:gd name="connsiteY1576" fmla="*/ 2783141 h 4469549"/>
              <a:gd name="connsiteX1577" fmla="*/ 1329204 w 5178638"/>
              <a:gd name="connsiteY1577" fmla="*/ 2781802 h 4469549"/>
              <a:gd name="connsiteX1578" fmla="*/ 1343144 w 5178638"/>
              <a:gd name="connsiteY1578" fmla="*/ 2757875 h 4469549"/>
              <a:gd name="connsiteX1579" fmla="*/ 1344072 w 5178638"/>
              <a:gd name="connsiteY1579" fmla="*/ 2756806 h 4469549"/>
              <a:gd name="connsiteX1580" fmla="*/ 1557254 w 5178638"/>
              <a:gd name="connsiteY1580" fmla="*/ 2390901 h 4469549"/>
              <a:gd name="connsiteX1581" fmla="*/ 1568953 w 5178638"/>
              <a:gd name="connsiteY1581" fmla="*/ 2373788 h 4469549"/>
              <a:gd name="connsiteX1582" fmla="*/ 1578071 w 5178638"/>
              <a:gd name="connsiteY1582" fmla="*/ 2355171 h 4469549"/>
              <a:gd name="connsiteX1583" fmla="*/ 1769789 w 5178638"/>
              <a:gd name="connsiteY1583" fmla="*/ 1818312 h 4469549"/>
              <a:gd name="connsiteX1584" fmla="*/ 1741073 w 5178638"/>
              <a:gd name="connsiteY1584" fmla="*/ 1867600 h 4469549"/>
              <a:gd name="connsiteX1585" fmla="*/ 1708941 w 5178638"/>
              <a:gd name="connsiteY1585" fmla="*/ 1922753 h 4469549"/>
              <a:gd name="connsiteX1586" fmla="*/ 1707586 w 5178638"/>
              <a:gd name="connsiteY1586" fmla="*/ 1921964 h 4469549"/>
              <a:gd name="connsiteX1587" fmla="*/ 1723070 w 5178638"/>
              <a:gd name="connsiteY1587" fmla="*/ 1893817 h 4469549"/>
              <a:gd name="connsiteX1588" fmla="*/ 1751796 w 5178638"/>
              <a:gd name="connsiteY1588" fmla="*/ 1846428 h 4469549"/>
              <a:gd name="connsiteX1589" fmla="*/ 1680525 w 5178638"/>
              <a:gd name="connsiteY1589" fmla="*/ 1718978 h 4469549"/>
              <a:gd name="connsiteX1590" fmla="*/ 1217694 w 5178638"/>
              <a:gd name="connsiteY1590" fmla="*/ 2513384 h 4469549"/>
              <a:gd name="connsiteX1591" fmla="*/ 1217219 w 5178638"/>
              <a:gd name="connsiteY1591" fmla="*/ 2514723 h 4469549"/>
              <a:gd name="connsiteX1592" fmla="*/ 1203279 w 5178638"/>
              <a:gd name="connsiteY1592" fmla="*/ 2538650 h 4469549"/>
              <a:gd name="connsiteX1593" fmla="*/ 1202351 w 5178638"/>
              <a:gd name="connsiteY1593" fmla="*/ 2539719 h 4469549"/>
              <a:gd name="connsiteX1594" fmla="*/ 989172 w 5178638"/>
              <a:gd name="connsiteY1594" fmla="*/ 2905622 h 4469549"/>
              <a:gd name="connsiteX1595" fmla="*/ 977470 w 5178638"/>
              <a:gd name="connsiteY1595" fmla="*/ 2922737 h 4469549"/>
              <a:gd name="connsiteX1596" fmla="*/ 968351 w 5178638"/>
              <a:gd name="connsiteY1596" fmla="*/ 2941359 h 4469549"/>
              <a:gd name="connsiteX1597" fmla="*/ 964524 w 5178638"/>
              <a:gd name="connsiteY1597" fmla="*/ 2947926 h 4469549"/>
              <a:gd name="connsiteX1598" fmla="*/ 966708 w 5178638"/>
              <a:gd name="connsiteY1598" fmla="*/ 2944712 h 4469549"/>
              <a:gd name="connsiteX1599" fmla="*/ 968351 w 5178638"/>
              <a:gd name="connsiteY1599" fmla="*/ 2941359 h 4469549"/>
              <a:gd name="connsiteX1600" fmla="*/ 989172 w 5178638"/>
              <a:gd name="connsiteY1600" fmla="*/ 2905622 h 4469549"/>
              <a:gd name="connsiteX1601" fmla="*/ 991280 w 5178638"/>
              <a:gd name="connsiteY1601" fmla="*/ 2902537 h 4469549"/>
              <a:gd name="connsiteX1602" fmla="*/ 1030440 w 5178638"/>
              <a:gd name="connsiteY1602" fmla="*/ 2838441 h 4469549"/>
              <a:gd name="connsiteX1603" fmla="*/ 1042045 w 5178638"/>
              <a:gd name="connsiteY1603" fmla="*/ 2821709 h 4469549"/>
              <a:gd name="connsiteX1604" fmla="*/ 1000644 w 5178638"/>
              <a:gd name="connsiteY1604" fmla="*/ 2907145 h 4469549"/>
              <a:gd name="connsiteX1605" fmla="*/ 978966 w 5178638"/>
              <a:gd name="connsiteY1605" fmla="*/ 2951006 h 4469549"/>
              <a:gd name="connsiteX1606" fmla="*/ 951539 w 5178638"/>
              <a:gd name="connsiteY1606" fmla="*/ 2995864 h 4469549"/>
              <a:gd name="connsiteX1607" fmla="*/ 920293 w 5178638"/>
              <a:gd name="connsiteY1607" fmla="*/ 3042842 h 4469549"/>
              <a:gd name="connsiteX1608" fmla="*/ 876859 w 5178638"/>
              <a:gd name="connsiteY1608" fmla="*/ 3121829 h 4469549"/>
              <a:gd name="connsiteX1609" fmla="*/ 871188 w 5178638"/>
              <a:gd name="connsiteY1609" fmla="*/ 3131562 h 4469549"/>
              <a:gd name="connsiteX1610" fmla="*/ 824860 w 5178638"/>
              <a:gd name="connsiteY1610" fmla="*/ 3208861 h 4469549"/>
              <a:gd name="connsiteX1611" fmla="*/ 775716 w 5178638"/>
              <a:gd name="connsiteY1611" fmla="*/ 3293212 h 4469549"/>
              <a:gd name="connsiteX1612" fmla="*/ 736988 w 5178638"/>
              <a:gd name="connsiteY1612" fmla="*/ 3361904 h 4469549"/>
              <a:gd name="connsiteX1613" fmla="*/ 732321 w 5178638"/>
              <a:gd name="connsiteY1613" fmla="*/ 3376567 h 4469549"/>
              <a:gd name="connsiteX1614" fmla="*/ 737104 w 5178638"/>
              <a:gd name="connsiteY1614" fmla="*/ 3375008 h 4469549"/>
              <a:gd name="connsiteX1615" fmla="*/ 749410 w 5178638"/>
              <a:gd name="connsiteY1615" fmla="*/ 3356105 h 4469549"/>
              <a:gd name="connsiteX1616" fmla="*/ 745668 w 5178638"/>
              <a:gd name="connsiteY1616" fmla="*/ 3366961 h 4469549"/>
              <a:gd name="connsiteX1617" fmla="*/ 721096 w 5178638"/>
              <a:gd name="connsiteY1617" fmla="*/ 3409136 h 4469549"/>
              <a:gd name="connsiteX1618" fmla="*/ 719206 w 5178638"/>
              <a:gd name="connsiteY1618" fmla="*/ 3412381 h 4469549"/>
              <a:gd name="connsiteX1619" fmla="*/ 711140 w 5178638"/>
              <a:gd name="connsiteY1619" fmla="*/ 3425325 h 4469549"/>
              <a:gd name="connsiteX1620" fmla="*/ 713882 w 5178638"/>
              <a:gd name="connsiteY1620" fmla="*/ 3425370 h 4469549"/>
              <a:gd name="connsiteX1621" fmla="*/ 1121152 w 5178638"/>
              <a:gd name="connsiteY1621" fmla="*/ 2726331 h 4469549"/>
              <a:gd name="connsiteX1622" fmla="*/ 1121203 w 5178638"/>
              <a:gd name="connsiteY1622" fmla="*/ 2726260 h 4469549"/>
              <a:gd name="connsiteX1623" fmla="*/ 1163123 w 5178638"/>
              <a:gd name="connsiteY1623" fmla="*/ 2654309 h 4469549"/>
              <a:gd name="connsiteX1624" fmla="*/ 1163341 w 5178638"/>
              <a:gd name="connsiteY1624" fmla="*/ 2653918 h 4469549"/>
              <a:gd name="connsiteX1625" fmla="*/ 1176713 w 5178638"/>
              <a:gd name="connsiteY1625" fmla="*/ 2630965 h 4469549"/>
              <a:gd name="connsiteX1626" fmla="*/ 1177254 w 5178638"/>
              <a:gd name="connsiteY1626" fmla="*/ 2629664 h 4469549"/>
              <a:gd name="connsiteX1627" fmla="*/ 1191193 w 5178638"/>
              <a:gd name="connsiteY1627" fmla="*/ 2605737 h 4469549"/>
              <a:gd name="connsiteX1628" fmla="*/ 1192056 w 5178638"/>
              <a:gd name="connsiteY1628" fmla="*/ 2604630 h 4469549"/>
              <a:gd name="connsiteX1629" fmla="*/ 1267074 w 5178638"/>
              <a:gd name="connsiteY1629" fmla="*/ 2475870 h 4469549"/>
              <a:gd name="connsiteX1630" fmla="*/ 1267081 w 5178638"/>
              <a:gd name="connsiteY1630" fmla="*/ 2475874 h 4469549"/>
              <a:gd name="connsiteX1631" fmla="*/ 1276532 w 5178638"/>
              <a:gd name="connsiteY1631" fmla="*/ 2459653 h 4469549"/>
              <a:gd name="connsiteX1632" fmla="*/ 1284377 w 5178638"/>
              <a:gd name="connsiteY1632" fmla="*/ 2455532 h 4469549"/>
              <a:gd name="connsiteX1633" fmla="*/ 1305989 w 5178638"/>
              <a:gd name="connsiteY1633" fmla="*/ 2424670 h 4469549"/>
              <a:gd name="connsiteX1634" fmla="*/ 1315975 w 5178638"/>
              <a:gd name="connsiteY1634" fmla="*/ 2404415 h 4469549"/>
              <a:gd name="connsiteX1635" fmla="*/ 1312445 w 5178638"/>
              <a:gd name="connsiteY1635" fmla="*/ 2398012 h 4469549"/>
              <a:gd name="connsiteX1636" fmla="*/ 1312415 w 5178638"/>
              <a:gd name="connsiteY1636" fmla="*/ 2398045 h 4469549"/>
              <a:gd name="connsiteX1637" fmla="*/ 1313286 w 5178638"/>
              <a:gd name="connsiteY1637" fmla="*/ 2396550 h 4469549"/>
              <a:gd name="connsiteX1638" fmla="*/ 1320839 w 5178638"/>
              <a:gd name="connsiteY1638" fmla="*/ 2400950 h 4469549"/>
              <a:gd name="connsiteX1639" fmla="*/ 1344388 w 5178638"/>
              <a:gd name="connsiteY1639" fmla="*/ 2360530 h 4469549"/>
              <a:gd name="connsiteX1640" fmla="*/ 1375126 w 5178638"/>
              <a:gd name="connsiteY1640" fmla="*/ 2300762 h 4469549"/>
              <a:gd name="connsiteX1641" fmla="*/ 1386560 w 5178638"/>
              <a:gd name="connsiteY1641" fmla="*/ 2270782 h 4469549"/>
              <a:gd name="connsiteX1642" fmla="*/ 1429883 w 5178638"/>
              <a:gd name="connsiteY1642" fmla="*/ 2196423 h 4469549"/>
              <a:gd name="connsiteX1643" fmla="*/ 1427766 w 5178638"/>
              <a:gd name="connsiteY1643" fmla="*/ 2199675 h 4469549"/>
              <a:gd name="connsiteX1644" fmla="*/ 1403194 w 5178638"/>
              <a:gd name="connsiteY1644" fmla="*/ 2241850 h 4469549"/>
              <a:gd name="connsiteX1645" fmla="*/ 1387945 w 5178638"/>
              <a:gd name="connsiteY1645" fmla="*/ 2267152 h 4469549"/>
              <a:gd name="connsiteX1646" fmla="*/ 1398348 w 5178638"/>
              <a:gd name="connsiteY1646" fmla="*/ 2239875 h 4469549"/>
              <a:gd name="connsiteX1647" fmla="*/ 1418854 w 5178638"/>
              <a:gd name="connsiteY1647" fmla="*/ 2195331 h 4469549"/>
              <a:gd name="connsiteX1648" fmla="*/ 1446671 w 5178638"/>
              <a:gd name="connsiteY1648" fmla="*/ 2150701 h 4469549"/>
              <a:gd name="connsiteX1649" fmla="*/ 1479089 w 5178638"/>
              <a:gd name="connsiteY1649" fmla="*/ 2104406 h 4469549"/>
              <a:gd name="connsiteX1650" fmla="*/ 1521742 w 5178638"/>
              <a:gd name="connsiteY1650" fmla="*/ 2024963 h 4469549"/>
              <a:gd name="connsiteX1651" fmla="*/ 1527413 w 5178638"/>
              <a:gd name="connsiteY1651" fmla="*/ 2015230 h 4469549"/>
              <a:gd name="connsiteX1652" fmla="*/ 1574132 w 5178638"/>
              <a:gd name="connsiteY1652" fmla="*/ 1938159 h 4469549"/>
              <a:gd name="connsiteX1653" fmla="*/ 1623276 w 5178638"/>
              <a:gd name="connsiteY1653" fmla="*/ 1853807 h 4469549"/>
              <a:gd name="connsiteX1654" fmla="*/ 1661613 w 5178638"/>
              <a:gd name="connsiteY1654" fmla="*/ 1784888 h 4469549"/>
              <a:gd name="connsiteX1655" fmla="*/ 1665108 w 5178638"/>
              <a:gd name="connsiteY1655" fmla="*/ 1769542 h 4469549"/>
              <a:gd name="connsiteX1656" fmla="*/ 1659154 w 5178638"/>
              <a:gd name="connsiteY1656" fmla="*/ 1770418 h 4469549"/>
              <a:gd name="connsiteX1657" fmla="*/ 1646457 w 5178638"/>
              <a:gd name="connsiteY1657" fmla="*/ 1789094 h 4469549"/>
              <a:gd name="connsiteX1658" fmla="*/ 1649418 w 5178638"/>
              <a:gd name="connsiteY1658" fmla="*/ 1777783 h 4469549"/>
              <a:gd name="connsiteX1659" fmla="*/ 1673990 w 5178638"/>
              <a:gd name="connsiteY1659" fmla="*/ 1735608 h 4469549"/>
              <a:gd name="connsiteX1660" fmla="*/ 1675880 w 5178638"/>
              <a:gd name="connsiteY1660" fmla="*/ 1732364 h 4469549"/>
              <a:gd name="connsiteX1661" fmla="*/ 1684104 w 5178638"/>
              <a:gd name="connsiteY1661" fmla="*/ 1719512 h 4469549"/>
              <a:gd name="connsiteX1662" fmla="*/ 1799203 w 5178638"/>
              <a:gd name="connsiteY1662" fmla="*/ 1611058 h 4469549"/>
              <a:gd name="connsiteX1663" fmla="*/ 1816422 w 5178638"/>
              <a:gd name="connsiteY1663" fmla="*/ 1621090 h 4469549"/>
              <a:gd name="connsiteX1664" fmla="*/ 1810292 w 5178638"/>
              <a:gd name="connsiteY1664" fmla="*/ 1632509 h 4469549"/>
              <a:gd name="connsiteX1665" fmla="*/ 1775200 w 5178638"/>
              <a:gd name="connsiteY1665" fmla="*/ 1698973 h 4469549"/>
              <a:gd name="connsiteX1666" fmla="*/ 1754659 w 5178638"/>
              <a:gd name="connsiteY1666" fmla="*/ 1721768 h 4469549"/>
              <a:gd name="connsiteX1667" fmla="*/ 1750593 w 5178638"/>
              <a:gd name="connsiteY1667" fmla="*/ 1719400 h 4469549"/>
              <a:gd name="connsiteX1668" fmla="*/ 1752198 w 5178638"/>
              <a:gd name="connsiteY1668" fmla="*/ 1707298 h 4469549"/>
              <a:gd name="connsiteX1669" fmla="*/ 1745171 w 5178638"/>
              <a:gd name="connsiteY1669" fmla="*/ 1716241 h 4469549"/>
              <a:gd name="connsiteX1670" fmla="*/ 1737611 w 5178638"/>
              <a:gd name="connsiteY1670" fmla="*/ 1729219 h 4469549"/>
              <a:gd name="connsiteX1671" fmla="*/ 1728160 w 5178638"/>
              <a:gd name="connsiteY1671" fmla="*/ 1745441 h 4469549"/>
              <a:gd name="connsiteX1672" fmla="*/ 1724095 w 5178638"/>
              <a:gd name="connsiteY1672" fmla="*/ 1743072 h 4469549"/>
              <a:gd name="connsiteX1673" fmla="*/ 1731656 w 5178638"/>
              <a:gd name="connsiteY1673" fmla="*/ 1730095 h 4469549"/>
              <a:gd name="connsiteX1674" fmla="*/ 1731905 w 5178638"/>
              <a:gd name="connsiteY1674" fmla="*/ 1717203 h 4469549"/>
              <a:gd name="connsiteX1675" fmla="*/ 1755657 w 5178638"/>
              <a:gd name="connsiteY1675" fmla="*/ 1670205 h 4469549"/>
              <a:gd name="connsiteX1676" fmla="*/ 1780087 w 5178638"/>
              <a:gd name="connsiteY1676" fmla="*/ 1644242 h 4469549"/>
              <a:gd name="connsiteX1677" fmla="*/ 1772598 w 5178638"/>
              <a:gd name="connsiteY1677" fmla="*/ 1597511 h 4469549"/>
              <a:gd name="connsiteX1678" fmla="*/ 1767462 w 5178638"/>
              <a:gd name="connsiteY1678" fmla="*/ 1603209 h 4469549"/>
              <a:gd name="connsiteX1679" fmla="*/ 1746670 w 5178638"/>
              <a:gd name="connsiteY1679" fmla="*/ 1638896 h 4469549"/>
              <a:gd name="connsiteX1680" fmla="*/ 1740180 w 5178638"/>
              <a:gd name="connsiteY1680" fmla="*/ 1643806 h 4469549"/>
              <a:gd name="connsiteX1681" fmla="*/ 1742071 w 5178638"/>
              <a:gd name="connsiteY1681" fmla="*/ 1640561 h 4469549"/>
              <a:gd name="connsiteX1682" fmla="*/ 1748275 w 5178638"/>
              <a:gd name="connsiteY1682" fmla="*/ 1626794 h 4469549"/>
              <a:gd name="connsiteX1683" fmla="*/ 1741064 w 5178638"/>
              <a:gd name="connsiteY1683" fmla="*/ 1633376 h 4469549"/>
              <a:gd name="connsiteX1684" fmla="*/ 1735890 w 5178638"/>
              <a:gd name="connsiteY1684" fmla="*/ 1642606 h 4469549"/>
              <a:gd name="connsiteX1685" fmla="*/ 1724014 w 5178638"/>
              <a:gd name="connsiteY1685" fmla="*/ 1666105 h 4469549"/>
              <a:gd name="connsiteX1686" fmla="*/ 1720512 w 5178638"/>
              <a:gd name="connsiteY1686" fmla="*/ 1671456 h 4469549"/>
              <a:gd name="connsiteX1687" fmla="*/ 1727235 w 5178638"/>
              <a:gd name="connsiteY1687" fmla="*/ 1675373 h 4469549"/>
              <a:gd name="connsiteX1688" fmla="*/ 1736685 w 5178638"/>
              <a:gd name="connsiteY1688" fmla="*/ 1659152 h 4469549"/>
              <a:gd name="connsiteX1689" fmla="*/ 1744530 w 5178638"/>
              <a:gd name="connsiteY1689" fmla="*/ 1655030 h 4469549"/>
              <a:gd name="connsiteX1690" fmla="*/ 1766142 w 5178638"/>
              <a:gd name="connsiteY1690" fmla="*/ 1624167 h 4469549"/>
              <a:gd name="connsiteX1691" fmla="*/ 1776128 w 5178638"/>
              <a:gd name="connsiteY1691" fmla="*/ 1603913 h 4469549"/>
              <a:gd name="connsiteX1692" fmla="*/ 1772598 w 5178638"/>
              <a:gd name="connsiteY1692" fmla="*/ 1597511 h 4469549"/>
              <a:gd name="connsiteX1693" fmla="*/ 1844017 w 5178638"/>
              <a:gd name="connsiteY1693" fmla="*/ 1312331 h 4469549"/>
              <a:gd name="connsiteX1694" fmla="*/ 1847547 w 5178638"/>
              <a:gd name="connsiteY1694" fmla="*/ 1318734 h 4469549"/>
              <a:gd name="connsiteX1695" fmla="*/ 1837561 w 5178638"/>
              <a:gd name="connsiteY1695" fmla="*/ 1338988 h 4469549"/>
              <a:gd name="connsiteX1696" fmla="*/ 1815949 w 5178638"/>
              <a:gd name="connsiteY1696" fmla="*/ 1369851 h 4469549"/>
              <a:gd name="connsiteX1697" fmla="*/ 1808104 w 5178638"/>
              <a:gd name="connsiteY1697" fmla="*/ 1373973 h 4469549"/>
              <a:gd name="connsiteX1698" fmla="*/ 1798654 w 5178638"/>
              <a:gd name="connsiteY1698" fmla="*/ 1390194 h 4469549"/>
              <a:gd name="connsiteX1699" fmla="*/ 1787812 w 5178638"/>
              <a:gd name="connsiteY1699" fmla="*/ 1383877 h 4469549"/>
              <a:gd name="connsiteX1700" fmla="*/ 1785154 w 5178638"/>
              <a:gd name="connsiteY1700" fmla="*/ 1388032 h 4469549"/>
              <a:gd name="connsiteX1701" fmla="*/ 1805674 w 5178638"/>
              <a:gd name="connsiteY1701" fmla="*/ 1352613 h 4469549"/>
              <a:gd name="connsiteX1702" fmla="*/ 1808069 w 5178638"/>
              <a:gd name="connsiteY1702" fmla="*/ 1352224 h 4469549"/>
              <a:gd name="connsiteX1703" fmla="*/ 1819694 w 5178638"/>
              <a:gd name="connsiteY1703" fmla="*/ 1341615 h 4469549"/>
              <a:gd name="connsiteX1704" fmla="*/ 1813489 w 5178638"/>
              <a:gd name="connsiteY1704" fmla="*/ 1355382 h 4469549"/>
              <a:gd name="connsiteX1705" fmla="*/ 1811599 w 5178638"/>
              <a:gd name="connsiteY1705" fmla="*/ 1358627 h 4469549"/>
              <a:gd name="connsiteX1706" fmla="*/ 1818089 w 5178638"/>
              <a:gd name="connsiteY1706" fmla="*/ 1353716 h 4469549"/>
              <a:gd name="connsiteX1707" fmla="*/ 1838881 w 5178638"/>
              <a:gd name="connsiteY1707" fmla="*/ 1318030 h 4469549"/>
              <a:gd name="connsiteX1708" fmla="*/ 1844017 w 5178638"/>
              <a:gd name="connsiteY1708" fmla="*/ 1312331 h 4469549"/>
              <a:gd name="connsiteX1709" fmla="*/ 2589318 w 5178638"/>
              <a:gd name="connsiteY1709" fmla="*/ 1200583 h 4469549"/>
              <a:gd name="connsiteX1710" fmla="*/ 4165655 w 5178638"/>
              <a:gd name="connsiteY1710" fmla="*/ 3937982 h 4469549"/>
              <a:gd name="connsiteX1711" fmla="*/ 1012982 w 5178638"/>
              <a:gd name="connsiteY1711" fmla="*/ 3937982 h 4469549"/>
              <a:gd name="connsiteX1712" fmla="*/ 1941420 w 5178638"/>
              <a:gd name="connsiteY1712" fmla="*/ 1118308 h 4469549"/>
              <a:gd name="connsiteX1713" fmla="*/ 1921009 w 5178638"/>
              <a:gd name="connsiteY1713" fmla="*/ 1171823 h 4469549"/>
              <a:gd name="connsiteX1714" fmla="*/ 1900503 w 5178638"/>
              <a:gd name="connsiteY1714" fmla="*/ 1216366 h 4469549"/>
              <a:gd name="connsiteX1715" fmla="*/ 1872686 w 5178638"/>
              <a:gd name="connsiteY1715" fmla="*/ 1260996 h 4469549"/>
              <a:gd name="connsiteX1716" fmla="*/ 1840268 w 5178638"/>
              <a:gd name="connsiteY1716" fmla="*/ 1307292 h 4469549"/>
              <a:gd name="connsiteX1717" fmla="*/ 1839882 w 5178638"/>
              <a:gd name="connsiteY1717" fmla="*/ 1307969 h 4469549"/>
              <a:gd name="connsiteX1718" fmla="*/ 1833644 w 5178638"/>
              <a:gd name="connsiteY1718" fmla="*/ 1304335 h 4469549"/>
              <a:gd name="connsiteX1719" fmla="*/ 2299163 w 5178638"/>
              <a:gd name="connsiteY1719" fmla="*/ 1016612 h 4469549"/>
              <a:gd name="connsiteX1720" fmla="*/ 2287536 w 5178638"/>
              <a:gd name="connsiteY1720" fmla="*/ 1027221 h 4469549"/>
              <a:gd name="connsiteX1721" fmla="*/ 2273895 w 5178638"/>
              <a:gd name="connsiteY1721" fmla="*/ 1047518 h 4469549"/>
              <a:gd name="connsiteX1722" fmla="*/ 2274055 w 5178638"/>
              <a:gd name="connsiteY1722" fmla="*/ 1062821 h 4469549"/>
              <a:gd name="connsiteX1723" fmla="*/ 2269740 w 5178638"/>
              <a:gd name="connsiteY1723" fmla="*/ 1073343 h 4469549"/>
              <a:gd name="connsiteX1724" fmla="*/ 2249483 w 5178638"/>
              <a:gd name="connsiteY1724" fmla="*/ 1104996 h 4469549"/>
              <a:gd name="connsiteX1725" fmla="*/ 2213285 w 5178638"/>
              <a:gd name="connsiteY1725" fmla="*/ 1157781 h 4469549"/>
              <a:gd name="connsiteX1726" fmla="*/ 2198700 w 5178638"/>
              <a:gd name="connsiteY1726" fmla="*/ 1179700 h 4469549"/>
              <a:gd name="connsiteX1727" fmla="*/ 2189190 w 5178638"/>
              <a:gd name="connsiteY1727" fmla="*/ 1201863 h 4469549"/>
              <a:gd name="connsiteX1728" fmla="*/ 2182726 w 5178638"/>
              <a:gd name="connsiteY1728" fmla="*/ 1215447 h 4469549"/>
              <a:gd name="connsiteX1729" fmla="*/ 2184219 w 5178638"/>
              <a:gd name="connsiteY1729" fmla="*/ 1216316 h 4469549"/>
              <a:gd name="connsiteX1730" fmla="*/ 2156714 w 5178638"/>
              <a:gd name="connsiteY1730" fmla="*/ 1264016 h 4469549"/>
              <a:gd name="connsiteX1731" fmla="*/ 2116320 w 5178638"/>
              <a:gd name="connsiteY1731" fmla="*/ 1338799 h 4469549"/>
              <a:gd name="connsiteX1732" fmla="*/ 2079338 w 5178638"/>
              <a:gd name="connsiteY1732" fmla="*/ 1408508 h 4469549"/>
              <a:gd name="connsiteX1733" fmla="*/ 2106905 w 5178638"/>
              <a:gd name="connsiteY1733" fmla="*/ 1376769 h 4469549"/>
              <a:gd name="connsiteX1734" fmla="*/ 2120845 w 5178638"/>
              <a:gd name="connsiteY1734" fmla="*/ 1352842 h 4469549"/>
              <a:gd name="connsiteX1735" fmla="*/ 2129301 w 5178638"/>
              <a:gd name="connsiteY1735" fmla="*/ 1328980 h 4469549"/>
              <a:gd name="connsiteX1736" fmla="*/ 2137398 w 5178638"/>
              <a:gd name="connsiteY1736" fmla="*/ 1311969 h 4469549"/>
              <a:gd name="connsiteX1737" fmla="*/ 2190869 w 5178638"/>
              <a:gd name="connsiteY1737" fmla="*/ 1220191 h 4469549"/>
              <a:gd name="connsiteX1738" fmla="*/ 2191300 w 5178638"/>
              <a:gd name="connsiteY1738" fmla="*/ 1220442 h 4469549"/>
              <a:gd name="connsiteX1739" fmla="*/ 2280832 w 5178638"/>
              <a:gd name="connsiteY1739" fmla="*/ 1066769 h 4469549"/>
              <a:gd name="connsiteX1740" fmla="*/ 2299163 w 5178638"/>
              <a:gd name="connsiteY1740" fmla="*/ 1016612 h 4469549"/>
              <a:gd name="connsiteX1741" fmla="*/ 2213593 w 5178638"/>
              <a:gd name="connsiteY1741" fmla="*/ 979440 h 4469549"/>
              <a:gd name="connsiteX1742" fmla="*/ 2186027 w 5178638"/>
              <a:gd name="connsiteY1742" fmla="*/ 1011179 h 4469549"/>
              <a:gd name="connsiteX1743" fmla="*/ 2172087 w 5178638"/>
              <a:gd name="connsiteY1743" fmla="*/ 1035106 h 4469549"/>
              <a:gd name="connsiteX1744" fmla="*/ 2163630 w 5178638"/>
              <a:gd name="connsiteY1744" fmla="*/ 1058967 h 4469549"/>
              <a:gd name="connsiteX1745" fmla="*/ 2155534 w 5178638"/>
              <a:gd name="connsiteY1745" fmla="*/ 1075978 h 4469549"/>
              <a:gd name="connsiteX1746" fmla="*/ 2102063 w 5178638"/>
              <a:gd name="connsiteY1746" fmla="*/ 1167757 h 4469549"/>
              <a:gd name="connsiteX1747" fmla="*/ 2101632 w 5178638"/>
              <a:gd name="connsiteY1747" fmla="*/ 1167506 h 4469549"/>
              <a:gd name="connsiteX1748" fmla="*/ 2012100 w 5178638"/>
              <a:gd name="connsiteY1748" fmla="*/ 1321178 h 4469549"/>
              <a:gd name="connsiteX1749" fmla="*/ 1993769 w 5178638"/>
              <a:gd name="connsiteY1749" fmla="*/ 1371335 h 4469549"/>
              <a:gd name="connsiteX1750" fmla="*/ 2005395 w 5178638"/>
              <a:gd name="connsiteY1750" fmla="*/ 1360728 h 4469549"/>
              <a:gd name="connsiteX1751" fmla="*/ 2019037 w 5178638"/>
              <a:gd name="connsiteY1751" fmla="*/ 1340430 h 4469549"/>
              <a:gd name="connsiteX1752" fmla="*/ 2018876 w 5178638"/>
              <a:gd name="connsiteY1752" fmla="*/ 1325127 h 4469549"/>
              <a:gd name="connsiteX1753" fmla="*/ 2023192 w 5178638"/>
              <a:gd name="connsiteY1753" fmla="*/ 1314604 h 4469549"/>
              <a:gd name="connsiteX1754" fmla="*/ 2043448 w 5178638"/>
              <a:gd name="connsiteY1754" fmla="*/ 1282952 h 4469549"/>
              <a:gd name="connsiteX1755" fmla="*/ 2079647 w 5178638"/>
              <a:gd name="connsiteY1755" fmla="*/ 1230167 h 4469549"/>
              <a:gd name="connsiteX1756" fmla="*/ 2094232 w 5178638"/>
              <a:gd name="connsiteY1756" fmla="*/ 1208247 h 4469549"/>
              <a:gd name="connsiteX1757" fmla="*/ 2103741 w 5178638"/>
              <a:gd name="connsiteY1757" fmla="*/ 1186085 h 4469549"/>
              <a:gd name="connsiteX1758" fmla="*/ 2110206 w 5178638"/>
              <a:gd name="connsiteY1758" fmla="*/ 1172501 h 4469549"/>
              <a:gd name="connsiteX1759" fmla="*/ 2108713 w 5178638"/>
              <a:gd name="connsiteY1759" fmla="*/ 1171631 h 4469549"/>
              <a:gd name="connsiteX1760" fmla="*/ 2136217 w 5178638"/>
              <a:gd name="connsiteY1760" fmla="*/ 1123931 h 4469549"/>
              <a:gd name="connsiteX1761" fmla="*/ 2176611 w 5178638"/>
              <a:gd name="connsiteY1761" fmla="*/ 1049148 h 4469549"/>
              <a:gd name="connsiteX1762" fmla="*/ 2213593 w 5178638"/>
              <a:gd name="connsiteY1762" fmla="*/ 979440 h 4469549"/>
              <a:gd name="connsiteX1763" fmla="*/ 2193644 w 5178638"/>
              <a:gd name="connsiteY1763" fmla="*/ 788775 h 4469549"/>
              <a:gd name="connsiteX1764" fmla="*/ 2184193 w 5178638"/>
              <a:gd name="connsiteY1764" fmla="*/ 804996 h 4469549"/>
              <a:gd name="connsiteX1765" fmla="*/ 2176348 w 5178638"/>
              <a:gd name="connsiteY1765" fmla="*/ 809117 h 4469549"/>
              <a:gd name="connsiteX1766" fmla="*/ 2154736 w 5178638"/>
              <a:gd name="connsiteY1766" fmla="*/ 839980 h 4469549"/>
              <a:gd name="connsiteX1767" fmla="*/ 2144750 w 5178638"/>
              <a:gd name="connsiteY1767" fmla="*/ 860235 h 4469549"/>
              <a:gd name="connsiteX1768" fmla="*/ 2148280 w 5178638"/>
              <a:gd name="connsiteY1768" fmla="*/ 866637 h 4469549"/>
              <a:gd name="connsiteX1769" fmla="*/ 2153417 w 5178638"/>
              <a:gd name="connsiteY1769" fmla="*/ 860938 h 4469549"/>
              <a:gd name="connsiteX1770" fmla="*/ 2174208 w 5178638"/>
              <a:gd name="connsiteY1770" fmla="*/ 825252 h 4469549"/>
              <a:gd name="connsiteX1771" fmla="*/ 2180698 w 5178638"/>
              <a:gd name="connsiteY1771" fmla="*/ 820342 h 4469549"/>
              <a:gd name="connsiteX1772" fmla="*/ 2178808 w 5178638"/>
              <a:gd name="connsiteY1772" fmla="*/ 823586 h 4469549"/>
              <a:gd name="connsiteX1773" fmla="*/ 2172603 w 5178638"/>
              <a:gd name="connsiteY1773" fmla="*/ 837353 h 4469549"/>
              <a:gd name="connsiteX1774" fmla="*/ 2179815 w 5178638"/>
              <a:gd name="connsiteY1774" fmla="*/ 830772 h 4469549"/>
              <a:gd name="connsiteX1775" fmla="*/ 2184988 w 5178638"/>
              <a:gd name="connsiteY1775" fmla="*/ 821541 h 4469549"/>
              <a:gd name="connsiteX1776" fmla="*/ 2196864 w 5178638"/>
              <a:gd name="connsiteY1776" fmla="*/ 798042 h 4469549"/>
              <a:gd name="connsiteX1777" fmla="*/ 2200367 w 5178638"/>
              <a:gd name="connsiteY1777" fmla="*/ 792692 h 4469549"/>
              <a:gd name="connsiteX1778" fmla="*/ 2192719 w 5178638"/>
              <a:gd name="connsiteY1778" fmla="*/ 718708 h 4469549"/>
              <a:gd name="connsiteX1779" fmla="*/ 2196783 w 5178638"/>
              <a:gd name="connsiteY1779" fmla="*/ 721076 h 4469549"/>
              <a:gd name="connsiteX1780" fmla="*/ 2189222 w 5178638"/>
              <a:gd name="connsiteY1780" fmla="*/ 734053 h 4469549"/>
              <a:gd name="connsiteX1781" fmla="*/ 2188974 w 5178638"/>
              <a:gd name="connsiteY1781" fmla="*/ 746944 h 4469549"/>
              <a:gd name="connsiteX1782" fmla="*/ 2165221 w 5178638"/>
              <a:gd name="connsiteY1782" fmla="*/ 793943 h 4469549"/>
              <a:gd name="connsiteX1783" fmla="*/ 2140792 w 5178638"/>
              <a:gd name="connsiteY1783" fmla="*/ 819906 h 4469549"/>
              <a:gd name="connsiteX1784" fmla="*/ 2121675 w 5178638"/>
              <a:gd name="connsiteY1784" fmla="*/ 853089 h 4469549"/>
              <a:gd name="connsiteX1785" fmla="*/ 2104456 w 5178638"/>
              <a:gd name="connsiteY1785" fmla="*/ 843057 h 4469549"/>
              <a:gd name="connsiteX1786" fmla="*/ 2110586 w 5178638"/>
              <a:gd name="connsiteY1786" fmla="*/ 831640 h 4469549"/>
              <a:gd name="connsiteX1787" fmla="*/ 2127932 w 5178638"/>
              <a:gd name="connsiteY1787" fmla="*/ 799920 h 4469549"/>
              <a:gd name="connsiteX1788" fmla="*/ 2143217 w 5178638"/>
              <a:gd name="connsiteY1788" fmla="*/ 769995 h 4469549"/>
              <a:gd name="connsiteX1789" fmla="*/ 2147104 w 5178638"/>
              <a:gd name="connsiteY1789" fmla="*/ 763287 h 4469549"/>
              <a:gd name="connsiteX1790" fmla="*/ 2155643 w 5178638"/>
              <a:gd name="connsiteY1790" fmla="*/ 751969 h 4469549"/>
              <a:gd name="connsiteX1791" fmla="*/ 2166220 w 5178638"/>
              <a:gd name="connsiteY1791" fmla="*/ 742379 h 4469549"/>
              <a:gd name="connsiteX1792" fmla="*/ 2170286 w 5178638"/>
              <a:gd name="connsiteY1792" fmla="*/ 744748 h 4469549"/>
              <a:gd name="connsiteX1793" fmla="*/ 2168681 w 5178638"/>
              <a:gd name="connsiteY1793" fmla="*/ 756849 h 4469549"/>
              <a:gd name="connsiteX1794" fmla="*/ 2175707 w 5178638"/>
              <a:gd name="connsiteY1794" fmla="*/ 747907 h 4469549"/>
              <a:gd name="connsiteX1795" fmla="*/ 2183268 w 5178638"/>
              <a:gd name="connsiteY1795" fmla="*/ 734929 h 4469549"/>
              <a:gd name="connsiteX1796" fmla="*/ 2192719 w 5178638"/>
              <a:gd name="connsiteY1796" fmla="*/ 718708 h 4469549"/>
              <a:gd name="connsiteX1797" fmla="*/ 2565697 w 5178638"/>
              <a:gd name="connsiteY1797" fmla="*/ 712575 h 4469549"/>
              <a:gd name="connsiteX1798" fmla="*/ 2556247 w 5178638"/>
              <a:gd name="connsiteY1798" fmla="*/ 728796 h 4469549"/>
              <a:gd name="connsiteX1799" fmla="*/ 2548402 w 5178638"/>
              <a:gd name="connsiteY1799" fmla="*/ 732917 h 4469549"/>
              <a:gd name="connsiteX1800" fmla="*/ 2526789 w 5178638"/>
              <a:gd name="connsiteY1800" fmla="*/ 763780 h 4469549"/>
              <a:gd name="connsiteX1801" fmla="*/ 2516803 w 5178638"/>
              <a:gd name="connsiteY1801" fmla="*/ 784035 h 4469549"/>
              <a:gd name="connsiteX1802" fmla="*/ 2520333 w 5178638"/>
              <a:gd name="connsiteY1802" fmla="*/ 790437 h 4469549"/>
              <a:gd name="connsiteX1803" fmla="*/ 2525470 w 5178638"/>
              <a:gd name="connsiteY1803" fmla="*/ 784738 h 4469549"/>
              <a:gd name="connsiteX1804" fmla="*/ 2546261 w 5178638"/>
              <a:gd name="connsiteY1804" fmla="*/ 749052 h 4469549"/>
              <a:gd name="connsiteX1805" fmla="*/ 2552751 w 5178638"/>
              <a:gd name="connsiteY1805" fmla="*/ 744142 h 4469549"/>
              <a:gd name="connsiteX1806" fmla="*/ 2550861 w 5178638"/>
              <a:gd name="connsiteY1806" fmla="*/ 747386 h 4469549"/>
              <a:gd name="connsiteX1807" fmla="*/ 2544657 w 5178638"/>
              <a:gd name="connsiteY1807" fmla="*/ 761154 h 4469549"/>
              <a:gd name="connsiteX1808" fmla="*/ 2551868 w 5178638"/>
              <a:gd name="connsiteY1808" fmla="*/ 754572 h 4469549"/>
              <a:gd name="connsiteX1809" fmla="*/ 2557041 w 5178638"/>
              <a:gd name="connsiteY1809" fmla="*/ 745342 h 4469549"/>
              <a:gd name="connsiteX1810" fmla="*/ 2568917 w 5178638"/>
              <a:gd name="connsiteY1810" fmla="*/ 721842 h 4469549"/>
              <a:gd name="connsiteX1811" fmla="*/ 2572420 w 5178638"/>
              <a:gd name="connsiteY1811" fmla="*/ 716492 h 4469549"/>
              <a:gd name="connsiteX1812" fmla="*/ 2564772 w 5178638"/>
              <a:gd name="connsiteY1812" fmla="*/ 642508 h 4469549"/>
              <a:gd name="connsiteX1813" fmla="*/ 2568836 w 5178638"/>
              <a:gd name="connsiteY1813" fmla="*/ 644876 h 4469549"/>
              <a:gd name="connsiteX1814" fmla="*/ 2561276 w 5178638"/>
              <a:gd name="connsiteY1814" fmla="*/ 657853 h 4469549"/>
              <a:gd name="connsiteX1815" fmla="*/ 2561027 w 5178638"/>
              <a:gd name="connsiteY1815" fmla="*/ 670745 h 4469549"/>
              <a:gd name="connsiteX1816" fmla="*/ 2537275 w 5178638"/>
              <a:gd name="connsiteY1816" fmla="*/ 717743 h 4469549"/>
              <a:gd name="connsiteX1817" fmla="*/ 2512845 w 5178638"/>
              <a:gd name="connsiteY1817" fmla="*/ 743707 h 4469549"/>
              <a:gd name="connsiteX1818" fmla="*/ 2493729 w 5178638"/>
              <a:gd name="connsiteY1818" fmla="*/ 776890 h 4469549"/>
              <a:gd name="connsiteX1819" fmla="*/ 2476509 w 5178638"/>
              <a:gd name="connsiteY1819" fmla="*/ 766857 h 4469549"/>
              <a:gd name="connsiteX1820" fmla="*/ 2482639 w 5178638"/>
              <a:gd name="connsiteY1820" fmla="*/ 755440 h 4469549"/>
              <a:gd name="connsiteX1821" fmla="*/ 2517732 w 5178638"/>
              <a:gd name="connsiteY1821" fmla="*/ 688975 h 4469549"/>
              <a:gd name="connsiteX1822" fmla="*/ 2538273 w 5178638"/>
              <a:gd name="connsiteY1822" fmla="*/ 666180 h 4469549"/>
              <a:gd name="connsiteX1823" fmla="*/ 2542339 w 5178638"/>
              <a:gd name="connsiteY1823" fmla="*/ 668548 h 4469549"/>
              <a:gd name="connsiteX1824" fmla="*/ 2540734 w 5178638"/>
              <a:gd name="connsiteY1824" fmla="*/ 680649 h 4469549"/>
              <a:gd name="connsiteX1825" fmla="*/ 2547760 w 5178638"/>
              <a:gd name="connsiteY1825" fmla="*/ 671707 h 4469549"/>
              <a:gd name="connsiteX1826" fmla="*/ 2555321 w 5178638"/>
              <a:gd name="connsiteY1826" fmla="*/ 658730 h 4469549"/>
              <a:gd name="connsiteX1827" fmla="*/ 2564772 w 5178638"/>
              <a:gd name="connsiteY1827" fmla="*/ 642508 h 4469549"/>
              <a:gd name="connsiteX1828" fmla="*/ 2583991 w 5178638"/>
              <a:gd name="connsiteY1828" fmla="*/ 465194 h 4469549"/>
              <a:gd name="connsiteX1829" fmla="*/ 2585346 w 5178638"/>
              <a:gd name="connsiteY1829" fmla="*/ 465984 h 4469549"/>
              <a:gd name="connsiteX1830" fmla="*/ 2569861 w 5178638"/>
              <a:gd name="connsiteY1830" fmla="*/ 494130 h 4469549"/>
              <a:gd name="connsiteX1831" fmla="*/ 2541136 w 5178638"/>
              <a:gd name="connsiteY1831" fmla="*/ 541520 h 4469549"/>
              <a:gd name="connsiteX1832" fmla="*/ 2523142 w 5178638"/>
              <a:gd name="connsiteY1832" fmla="*/ 569635 h 4469549"/>
              <a:gd name="connsiteX1833" fmla="*/ 2551858 w 5178638"/>
              <a:gd name="connsiteY1833" fmla="*/ 520347 h 4469549"/>
              <a:gd name="connsiteX1834" fmla="*/ 2583991 w 5178638"/>
              <a:gd name="connsiteY1834" fmla="*/ 465194 h 4469549"/>
              <a:gd name="connsiteX1835" fmla="*/ 2770729 w 5178638"/>
              <a:gd name="connsiteY1835" fmla="*/ 313123 h 4469549"/>
              <a:gd name="connsiteX1836" fmla="*/ 2784411 w 5178638"/>
              <a:gd name="connsiteY1836" fmla="*/ 336740 h 4469549"/>
              <a:gd name="connsiteX1837" fmla="*/ 2771189 w 5178638"/>
              <a:gd name="connsiteY1837" fmla="*/ 362985 h 4469549"/>
              <a:gd name="connsiteX1838" fmla="*/ 2765519 w 5178638"/>
              <a:gd name="connsiteY1838" fmla="*/ 372717 h 4469549"/>
              <a:gd name="connsiteX1839" fmla="*/ 2718800 w 5178638"/>
              <a:gd name="connsiteY1839" fmla="*/ 449789 h 4469549"/>
              <a:gd name="connsiteX1840" fmla="*/ 2669655 w 5178638"/>
              <a:gd name="connsiteY1840" fmla="*/ 534140 h 4469549"/>
              <a:gd name="connsiteX1841" fmla="*/ 2631318 w 5178638"/>
              <a:gd name="connsiteY1841" fmla="*/ 603060 h 4469549"/>
              <a:gd name="connsiteX1842" fmla="*/ 2627823 w 5178638"/>
              <a:gd name="connsiteY1842" fmla="*/ 618406 h 4469549"/>
              <a:gd name="connsiteX1843" fmla="*/ 2633778 w 5178638"/>
              <a:gd name="connsiteY1843" fmla="*/ 617529 h 4469549"/>
              <a:gd name="connsiteX1844" fmla="*/ 2646475 w 5178638"/>
              <a:gd name="connsiteY1844" fmla="*/ 598854 h 4469549"/>
              <a:gd name="connsiteX1845" fmla="*/ 2643514 w 5178638"/>
              <a:gd name="connsiteY1845" fmla="*/ 610165 h 4469549"/>
              <a:gd name="connsiteX1846" fmla="*/ 2618942 w 5178638"/>
              <a:gd name="connsiteY1846" fmla="*/ 652340 h 4469549"/>
              <a:gd name="connsiteX1847" fmla="*/ 2617052 w 5178638"/>
              <a:gd name="connsiteY1847" fmla="*/ 655585 h 4469549"/>
              <a:gd name="connsiteX1848" fmla="*/ 2608828 w 5178638"/>
              <a:gd name="connsiteY1848" fmla="*/ 668436 h 4469549"/>
              <a:gd name="connsiteX1849" fmla="*/ 2612407 w 5178638"/>
              <a:gd name="connsiteY1849" fmla="*/ 668969 h 4469549"/>
              <a:gd name="connsiteX1850" fmla="*/ 2795160 w 5178638"/>
              <a:gd name="connsiteY1850" fmla="*/ 355292 h 4469549"/>
              <a:gd name="connsiteX1851" fmla="*/ 5178638 w 5178638"/>
              <a:gd name="connsiteY1851" fmla="*/ 4469299 h 4469549"/>
              <a:gd name="connsiteX1852" fmla="*/ 2725850 w 5178638"/>
              <a:gd name="connsiteY1852" fmla="*/ 4469299 h 4469549"/>
              <a:gd name="connsiteX1853" fmla="*/ 2744858 w 5178638"/>
              <a:gd name="connsiteY1853" fmla="*/ 4468995 h 4469549"/>
              <a:gd name="connsiteX1854" fmla="*/ 2703556 w 5178638"/>
              <a:gd name="connsiteY1854" fmla="*/ 4463414 h 4469549"/>
              <a:gd name="connsiteX1855" fmla="*/ 2675865 w 5178638"/>
              <a:gd name="connsiteY1855" fmla="*/ 4463414 h 4469549"/>
              <a:gd name="connsiteX1856" fmla="*/ 2650990 w 5178638"/>
              <a:gd name="connsiteY1856" fmla="*/ 4466763 h 4469549"/>
              <a:gd name="connsiteX1857" fmla="*/ 2632216 w 5178638"/>
              <a:gd name="connsiteY1857" fmla="*/ 4467879 h 4469549"/>
              <a:gd name="connsiteX1858" fmla="*/ 2525397 w 5178638"/>
              <a:gd name="connsiteY1858" fmla="*/ 4467879 h 4469549"/>
              <a:gd name="connsiteX1859" fmla="*/ 2525397 w 5178638"/>
              <a:gd name="connsiteY1859" fmla="*/ 4469299 h 4469549"/>
              <a:gd name="connsiteX1860" fmla="*/ 2431622 w 5178638"/>
              <a:gd name="connsiteY1860" fmla="*/ 4469299 h 4469549"/>
              <a:gd name="connsiteX1861" fmla="*/ 2431622 w 5178638"/>
              <a:gd name="connsiteY1861" fmla="*/ 4468652 h 4469549"/>
              <a:gd name="connsiteX1862" fmla="*/ 2416603 w 5178638"/>
              <a:gd name="connsiteY1862" fmla="*/ 4468652 h 4469549"/>
              <a:gd name="connsiteX1863" fmla="*/ 2405338 w 5178638"/>
              <a:gd name="connsiteY1863" fmla="*/ 4461955 h 4469549"/>
              <a:gd name="connsiteX1864" fmla="*/ 2401584 w 5178638"/>
              <a:gd name="connsiteY1864" fmla="*/ 4458606 h 4469549"/>
              <a:gd name="connsiteX1865" fmla="*/ 2367791 w 5178638"/>
              <a:gd name="connsiteY1865" fmla="*/ 4455257 h 4469549"/>
              <a:gd name="connsiteX1866" fmla="*/ 2394074 w 5178638"/>
              <a:gd name="connsiteY1866" fmla="*/ 4455257 h 4469549"/>
              <a:gd name="connsiteX1867" fmla="*/ 2397829 w 5178638"/>
              <a:gd name="connsiteY1867" fmla="*/ 4451908 h 4469549"/>
              <a:gd name="connsiteX1868" fmla="*/ 2397829 w 5178638"/>
              <a:gd name="connsiteY1868" fmla="*/ 4449675 h 4469549"/>
              <a:gd name="connsiteX1869" fmla="*/ 2401584 w 5178638"/>
              <a:gd name="connsiteY1869" fmla="*/ 4449675 h 4469549"/>
              <a:gd name="connsiteX1870" fmla="*/ 2439131 w 5178638"/>
              <a:gd name="connsiteY1870" fmla="*/ 4450792 h 4469549"/>
              <a:gd name="connsiteX1871" fmla="*/ 2446640 w 5178638"/>
              <a:gd name="connsiteY1871" fmla="*/ 4449675 h 4469549"/>
              <a:gd name="connsiteX1872" fmla="*/ 2442886 w 5178638"/>
              <a:gd name="connsiteY1872" fmla="*/ 4447443 h 4469549"/>
              <a:gd name="connsiteX1873" fmla="*/ 2420357 w 5178638"/>
              <a:gd name="connsiteY1873" fmla="*/ 4442978 h 4469549"/>
              <a:gd name="connsiteX1874" fmla="*/ 2416603 w 5178638"/>
              <a:gd name="connsiteY1874" fmla="*/ 4437396 h 4469549"/>
              <a:gd name="connsiteX1875" fmla="*/ 2424112 w 5178638"/>
              <a:gd name="connsiteY1875" fmla="*/ 4434047 h 4469549"/>
              <a:gd name="connsiteX1876" fmla="*/ 2442886 w 5178638"/>
              <a:gd name="connsiteY1876" fmla="*/ 4434047 h 4469549"/>
              <a:gd name="connsiteX1877" fmla="*/ 2487942 w 5178638"/>
              <a:gd name="connsiteY1877" fmla="*/ 4438512 h 4469549"/>
              <a:gd name="connsiteX1878" fmla="*/ 2506716 w 5178638"/>
              <a:gd name="connsiteY1878" fmla="*/ 4436280 h 4469549"/>
              <a:gd name="connsiteX1879" fmla="*/ 2517980 w 5178638"/>
              <a:gd name="connsiteY1879" fmla="*/ 4429582 h 4469549"/>
              <a:gd name="connsiteX1880" fmla="*/ 2525397 w 5178638"/>
              <a:gd name="connsiteY1880" fmla="*/ 4429092 h 4469549"/>
              <a:gd name="connsiteX1881" fmla="*/ 2525397 w 5178638"/>
              <a:gd name="connsiteY1881" fmla="*/ 4461857 h 4469549"/>
              <a:gd name="connsiteX1882" fmla="*/ 2545858 w 5178638"/>
              <a:gd name="connsiteY1882" fmla="*/ 4461181 h 4469549"/>
              <a:gd name="connsiteX1883" fmla="*/ 2575895 w 5178638"/>
              <a:gd name="connsiteY1883" fmla="*/ 4460065 h 4469549"/>
              <a:gd name="connsiteX1884" fmla="*/ 2579650 w 5178638"/>
              <a:gd name="connsiteY1884" fmla="*/ 4454483 h 4469549"/>
              <a:gd name="connsiteX1885" fmla="*/ 2564631 w 5178638"/>
              <a:gd name="connsiteY1885" fmla="*/ 4451135 h 4469549"/>
              <a:gd name="connsiteX1886" fmla="*/ 2579650 w 5178638"/>
              <a:gd name="connsiteY1886" fmla="*/ 4450018 h 4469549"/>
              <a:gd name="connsiteX1887" fmla="*/ 2583405 w 5178638"/>
              <a:gd name="connsiteY1887" fmla="*/ 4450018 h 4469549"/>
              <a:gd name="connsiteX1888" fmla="*/ 2575895 w 5178638"/>
              <a:gd name="connsiteY1888" fmla="*/ 4447786 h 4469549"/>
              <a:gd name="connsiteX1889" fmla="*/ 2534594 w 5178638"/>
              <a:gd name="connsiteY1889" fmla="*/ 4447786 h 4469549"/>
              <a:gd name="connsiteX1890" fmla="*/ 2527084 w 5178638"/>
              <a:gd name="connsiteY1890" fmla="*/ 4446669 h 4469549"/>
              <a:gd name="connsiteX1891" fmla="*/ 2530839 w 5178638"/>
              <a:gd name="connsiteY1891" fmla="*/ 4442204 h 4469549"/>
              <a:gd name="connsiteX1892" fmla="*/ 2553367 w 5178638"/>
              <a:gd name="connsiteY1892" fmla="*/ 4441088 h 4469549"/>
              <a:gd name="connsiteX1893" fmla="*/ 2590914 w 5178638"/>
              <a:gd name="connsiteY1893" fmla="*/ 4443321 h 4469549"/>
              <a:gd name="connsiteX1894" fmla="*/ 2598424 w 5178638"/>
              <a:gd name="connsiteY1894" fmla="*/ 4446669 h 4469549"/>
              <a:gd name="connsiteX1895" fmla="*/ 2617197 w 5178638"/>
              <a:gd name="connsiteY1895" fmla="*/ 4446669 h 4469549"/>
              <a:gd name="connsiteX1896" fmla="*/ 2617197 w 5178638"/>
              <a:gd name="connsiteY1896" fmla="*/ 4455600 h 4469549"/>
              <a:gd name="connsiteX1897" fmla="*/ 2692292 w 5178638"/>
              <a:gd name="connsiteY1897" fmla="*/ 4457832 h 4469549"/>
              <a:gd name="connsiteX1898" fmla="*/ 2696047 w 5178638"/>
              <a:gd name="connsiteY1898" fmla="*/ 4457832 h 4469549"/>
              <a:gd name="connsiteX1899" fmla="*/ 2744858 w 5178638"/>
              <a:gd name="connsiteY1899" fmla="*/ 4457832 h 4469549"/>
              <a:gd name="connsiteX1900" fmla="*/ 2756122 w 5178638"/>
              <a:gd name="connsiteY1900" fmla="*/ 4455600 h 4469549"/>
              <a:gd name="connsiteX1901" fmla="*/ 2733594 w 5178638"/>
              <a:gd name="connsiteY1901" fmla="*/ 4454483 h 4469549"/>
              <a:gd name="connsiteX1902" fmla="*/ 2729839 w 5178638"/>
              <a:gd name="connsiteY1902" fmla="*/ 4451135 h 4469549"/>
              <a:gd name="connsiteX1903" fmla="*/ 2744858 w 5178638"/>
              <a:gd name="connsiteY1903" fmla="*/ 4447786 h 4469549"/>
              <a:gd name="connsiteX1904" fmla="*/ 2823707 w 5178638"/>
              <a:gd name="connsiteY1904" fmla="*/ 4446669 h 4469549"/>
              <a:gd name="connsiteX1905" fmla="*/ 2921330 w 5178638"/>
              <a:gd name="connsiteY1905" fmla="*/ 4446669 h 4469549"/>
              <a:gd name="connsiteX1906" fmla="*/ 3011443 w 5178638"/>
              <a:gd name="connsiteY1906" fmla="*/ 4447786 h 4469549"/>
              <a:gd name="connsiteX1907" fmla="*/ 3022707 w 5178638"/>
              <a:gd name="connsiteY1907" fmla="*/ 4447786 h 4469549"/>
              <a:gd name="connsiteX1908" fmla="*/ 3112821 w 5178638"/>
              <a:gd name="connsiteY1908" fmla="*/ 4445553 h 4469549"/>
              <a:gd name="connsiteX1909" fmla="*/ 3169142 w 5178638"/>
              <a:gd name="connsiteY1909" fmla="*/ 4448902 h 4469549"/>
              <a:gd name="connsiteX1910" fmla="*/ 3221708 w 5178638"/>
              <a:gd name="connsiteY1910" fmla="*/ 4450018 h 4469549"/>
              <a:gd name="connsiteX1911" fmla="*/ 3270519 w 5178638"/>
              <a:gd name="connsiteY1911" fmla="*/ 4446669 h 4469549"/>
              <a:gd name="connsiteX1912" fmla="*/ 3401935 w 5178638"/>
              <a:gd name="connsiteY1912" fmla="*/ 4436623 h 4469549"/>
              <a:gd name="connsiteX1913" fmla="*/ 3477029 w 5178638"/>
              <a:gd name="connsiteY1913" fmla="*/ 4436623 h 4469549"/>
              <a:gd name="connsiteX1914" fmla="*/ 3492048 w 5178638"/>
              <a:gd name="connsiteY1914" fmla="*/ 4435506 h 4469549"/>
              <a:gd name="connsiteX1915" fmla="*/ 3484539 w 5178638"/>
              <a:gd name="connsiteY1915" fmla="*/ 4431041 h 4469549"/>
              <a:gd name="connsiteX1916" fmla="*/ 3443237 w 5178638"/>
              <a:gd name="connsiteY1916" fmla="*/ 4426576 h 4469549"/>
              <a:gd name="connsiteX1917" fmla="*/ 3386916 w 5178638"/>
              <a:gd name="connsiteY1917" fmla="*/ 4422111 h 4469549"/>
              <a:gd name="connsiteX1918" fmla="*/ 3401935 w 5178638"/>
              <a:gd name="connsiteY1918" fmla="*/ 4418762 h 4469549"/>
              <a:gd name="connsiteX1919" fmla="*/ 3439482 w 5178638"/>
              <a:gd name="connsiteY1919" fmla="*/ 4414297 h 4469549"/>
              <a:gd name="connsiteX1920" fmla="*/ 3446991 w 5178638"/>
              <a:gd name="connsiteY1920" fmla="*/ 4410948 h 4469549"/>
              <a:gd name="connsiteX1921" fmla="*/ 3435727 w 5178638"/>
              <a:gd name="connsiteY1921" fmla="*/ 4409832 h 4469549"/>
              <a:gd name="connsiteX1922" fmla="*/ 3420708 w 5178638"/>
              <a:gd name="connsiteY1922" fmla="*/ 4409832 h 4469549"/>
              <a:gd name="connsiteX1923" fmla="*/ 3360633 w 5178638"/>
              <a:gd name="connsiteY1923" fmla="*/ 4410948 h 4469549"/>
              <a:gd name="connsiteX1924" fmla="*/ 3323085 w 5178638"/>
              <a:gd name="connsiteY1924" fmla="*/ 4410948 h 4469549"/>
              <a:gd name="connsiteX1925" fmla="*/ 3289293 w 5178638"/>
              <a:gd name="connsiteY1925" fmla="*/ 4408715 h 4469549"/>
              <a:gd name="connsiteX1926" fmla="*/ 3176651 w 5178638"/>
              <a:gd name="connsiteY1926" fmla="*/ 4407599 h 4469549"/>
              <a:gd name="connsiteX1927" fmla="*/ 3165387 w 5178638"/>
              <a:gd name="connsiteY1927" fmla="*/ 4406483 h 4469549"/>
              <a:gd name="connsiteX1928" fmla="*/ 3157878 w 5178638"/>
              <a:gd name="connsiteY1928" fmla="*/ 4405366 h 4469549"/>
              <a:gd name="connsiteX1929" fmla="*/ 3112821 w 5178638"/>
              <a:gd name="connsiteY1929" fmla="*/ 4409832 h 4469549"/>
              <a:gd name="connsiteX1930" fmla="*/ 3060255 w 5178638"/>
              <a:gd name="connsiteY1930" fmla="*/ 4407599 h 4469549"/>
              <a:gd name="connsiteX1931" fmla="*/ 3052745 w 5178638"/>
              <a:gd name="connsiteY1931" fmla="*/ 4407599 h 4469549"/>
              <a:gd name="connsiteX1932" fmla="*/ 3011443 w 5178638"/>
              <a:gd name="connsiteY1932" fmla="*/ 4407599 h 4469549"/>
              <a:gd name="connsiteX1933" fmla="*/ 2966387 w 5178638"/>
              <a:gd name="connsiteY1933" fmla="*/ 4405366 h 4469549"/>
              <a:gd name="connsiteX1934" fmla="*/ 2906311 w 5178638"/>
              <a:gd name="connsiteY1934" fmla="*/ 4405366 h 4469549"/>
              <a:gd name="connsiteX1935" fmla="*/ 2849990 w 5178638"/>
              <a:gd name="connsiteY1935" fmla="*/ 4408715 h 4469549"/>
              <a:gd name="connsiteX1936" fmla="*/ 2763632 w 5178638"/>
              <a:gd name="connsiteY1936" fmla="*/ 4413180 h 4469549"/>
              <a:gd name="connsiteX1937" fmla="*/ 2696047 w 5178638"/>
              <a:gd name="connsiteY1937" fmla="*/ 4415413 h 4469549"/>
              <a:gd name="connsiteX1938" fmla="*/ 2714820 w 5178638"/>
              <a:gd name="connsiteY1938" fmla="*/ 4418762 h 4469549"/>
              <a:gd name="connsiteX1939" fmla="*/ 2733594 w 5178638"/>
              <a:gd name="connsiteY1939" fmla="*/ 4418762 h 4469549"/>
              <a:gd name="connsiteX1940" fmla="*/ 2804934 w 5178638"/>
              <a:gd name="connsiteY1940" fmla="*/ 4423227 h 4469549"/>
              <a:gd name="connsiteX1941" fmla="*/ 2865009 w 5178638"/>
              <a:gd name="connsiteY1941" fmla="*/ 4423227 h 4469549"/>
              <a:gd name="connsiteX1942" fmla="*/ 2921330 w 5178638"/>
              <a:gd name="connsiteY1942" fmla="*/ 4417646 h 4469549"/>
              <a:gd name="connsiteX1943" fmla="*/ 2940104 w 5178638"/>
              <a:gd name="connsiteY1943" fmla="*/ 4415413 h 4469549"/>
              <a:gd name="connsiteX1944" fmla="*/ 3011443 w 5178638"/>
              <a:gd name="connsiteY1944" fmla="*/ 4420995 h 4469549"/>
              <a:gd name="connsiteX1945" fmla="*/ 3041481 w 5178638"/>
              <a:gd name="connsiteY1945" fmla="*/ 4422111 h 4469549"/>
              <a:gd name="connsiteX1946" fmla="*/ 3082783 w 5178638"/>
              <a:gd name="connsiteY1946" fmla="*/ 4422111 h 4469549"/>
              <a:gd name="connsiteX1947" fmla="*/ 3105311 w 5178638"/>
              <a:gd name="connsiteY1947" fmla="*/ 4422111 h 4469549"/>
              <a:gd name="connsiteX1948" fmla="*/ 3150368 w 5178638"/>
              <a:gd name="connsiteY1948" fmla="*/ 4418762 h 4469549"/>
              <a:gd name="connsiteX1949" fmla="*/ 3176651 w 5178638"/>
              <a:gd name="connsiteY1949" fmla="*/ 4419878 h 4469549"/>
              <a:gd name="connsiteX1950" fmla="*/ 3240481 w 5178638"/>
              <a:gd name="connsiteY1950" fmla="*/ 4423227 h 4469549"/>
              <a:gd name="connsiteX1951" fmla="*/ 3278029 w 5178638"/>
              <a:gd name="connsiteY1951" fmla="*/ 4424343 h 4469549"/>
              <a:gd name="connsiteX1952" fmla="*/ 3289293 w 5178638"/>
              <a:gd name="connsiteY1952" fmla="*/ 4423227 h 4469549"/>
              <a:gd name="connsiteX1953" fmla="*/ 3326840 w 5178638"/>
              <a:gd name="connsiteY1953" fmla="*/ 4418762 h 4469549"/>
              <a:gd name="connsiteX1954" fmla="*/ 3341859 w 5178638"/>
              <a:gd name="connsiteY1954" fmla="*/ 4422111 h 4469549"/>
              <a:gd name="connsiteX1955" fmla="*/ 3289293 w 5178638"/>
              <a:gd name="connsiteY1955" fmla="*/ 4428809 h 4469549"/>
              <a:gd name="connsiteX1956" fmla="*/ 3082783 w 5178638"/>
              <a:gd name="connsiteY1956" fmla="*/ 4428809 h 4469549"/>
              <a:gd name="connsiteX1957" fmla="*/ 3018953 w 5178638"/>
              <a:gd name="connsiteY1957" fmla="*/ 4431041 h 4469549"/>
              <a:gd name="connsiteX1958" fmla="*/ 3007689 w 5178638"/>
              <a:gd name="connsiteY1958" fmla="*/ 4433274 h 4469549"/>
              <a:gd name="connsiteX1959" fmla="*/ 3003934 w 5178638"/>
              <a:gd name="connsiteY1959" fmla="*/ 4435506 h 4469549"/>
              <a:gd name="connsiteX1960" fmla="*/ 3007689 w 5178638"/>
              <a:gd name="connsiteY1960" fmla="*/ 4436623 h 4469549"/>
              <a:gd name="connsiteX1961" fmla="*/ 3022707 w 5178638"/>
              <a:gd name="connsiteY1961" fmla="*/ 4437739 h 4469549"/>
              <a:gd name="connsiteX1962" fmla="*/ 3018953 w 5178638"/>
              <a:gd name="connsiteY1962" fmla="*/ 4438855 h 4469549"/>
              <a:gd name="connsiteX1963" fmla="*/ 2853745 w 5178638"/>
              <a:gd name="connsiteY1963" fmla="*/ 4436623 h 4469549"/>
              <a:gd name="connsiteX1964" fmla="*/ 2797424 w 5178638"/>
              <a:gd name="connsiteY1964" fmla="*/ 4436623 h 4469549"/>
              <a:gd name="connsiteX1965" fmla="*/ 2741103 w 5178638"/>
              <a:gd name="connsiteY1965" fmla="*/ 4436623 h 4469549"/>
              <a:gd name="connsiteX1966" fmla="*/ 2733594 w 5178638"/>
              <a:gd name="connsiteY1966" fmla="*/ 4436623 h 4469549"/>
              <a:gd name="connsiteX1967" fmla="*/ 2692292 w 5178638"/>
              <a:gd name="connsiteY1967" fmla="*/ 4434390 h 4469549"/>
              <a:gd name="connsiteX1968" fmla="*/ 2620952 w 5178638"/>
              <a:gd name="connsiteY1968" fmla="*/ 4434390 h 4469549"/>
              <a:gd name="connsiteX1969" fmla="*/ 2598424 w 5178638"/>
              <a:gd name="connsiteY1969" fmla="*/ 4432158 h 4469549"/>
              <a:gd name="connsiteX1970" fmla="*/ 2568386 w 5178638"/>
              <a:gd name="connsiteY1970" fmla="*/ 4431041 h 4469549"/>
              <a:gd name="connsiteX1971" fmla="*/ 2538348 w 5178638"/>
              <a:gd name="connsiteY1971" fmla="*/ 4431041 h 4469549"/>
              <a:gd name="connsiteX1972" fmla="*/ 2526873 w 5178638"/>
              <a:gd name="connsiteY1972" fmla="*/ 4428995 h 4469549"/>
              <a:gd name="connsiteX1973" fmla="*/ 2551773 w 5178638"/>
              <a:gd name="connsiteY1973" fmla="*/ 4427349 h 4469549"/>
              <a:gd name="connsiteX1974" fmla="*/ 2581810 w 5178638"/>
              <a:gd name="connsiteY1974" fmla="*/ 4428466 h 4469549"/>
              <a:gd name="connsiteX1975" fmla="*/ 2582075 w 5178638"/>
              <a:gd name="connsiteY1975" fmla="*/ 4428348 h 4469549"/>
              <a:gd name="connsiteX1976" fmla="*/ 2598424 w 5178638"/>
              <a:gd name="connsiteY1976" fmla="*/ 4431041 h 4469549"/>
              <a:gd name="connsiteX1977" fmla="*/ 2650990 w 5178638"/>
              <a:gd name="connsiteY1977" fmla="*/ 4428809 h 4469549"/>
              <a:gd name="connsiteX1978" fmla="*/ 2662254 w 5178638"/>
              <a:gd name="connsiteY1978" fmla="*/ 4424343 h 4469549"/>
              <a:gd name="connsiteX1979" fmla="*/ 2677273 w 5178638"/>
              <a:gd name="connsiteY1979" fmla="*/ 4424343 h 4469549"/>
              <a:gd name="connsiteX1980" fmla="*/ 2677273 w 5178638"/>
              <a:gd name="connsiteY1980" fmla="*/ 4420995 h 4469549"/>
              <a:gd name="connsiteX1981" fmla="*/ 2658499 w 5178638"/>
              <a:gd name="connsiteY1981" fmla="*/ 4420995 h 4469549"/>
              <a:gd name="connsiteX1982" fmla="*/ 2643480 w 5178638"/>
              <a:gd name="connsiteY1982" fmla="*/ 4420995 h 4469549"/>
              <a:gd name="connsiteX1983" fmla="*/ 2632216 w 5178638"/>
              <a:gd name="connsiteY1983" fmla="*/ 4419878 h 4469549"/>
              <a:gd name="connsiteX1984" fmla="*/ 2643480 w 5178638"/>
              <a:gd name="connsiteY1984" fmla="*/ 4416529 h 4469549"/>
              <a:gd name="connsiteX1985" fmla="*/ 2643480 w 5178638"/>
              <a:gd name="connsiteY1985" fmla="*/ 4413180 h 4469549"/>
              <a:gd name="connsiteX1986" fmla="*/ 2613443 w 5178638"/>
              <a:gd name="connsiteY1986" fmla="*/ 4408715 h 4469549"/>
              <a:gd name="connsiteX1987" fmla="*/ 2538348 w 5178638"/>
              <a:gd name="connsiteY1987" fmla="*/ 4410948 h 4469549"/>
              <a:gd name="connsiteX1988" fmla="*/ 2525397 w 5178638"/>
              <a:gd name="connsiteY1988" fmla="*/ 4411269 h 4469549"/>
              <a:gd name="connsiteX1989" fmla="*/ 2525397 w 5178638"/>
              <a:gd name="connsiteY1989" fmla="*/ 4419369 h 4469549"/>
              <a:gd name="connsiteX1990" fmla="*/ 2521735 w 5178638"/>
              <a:gd name="connsiteY1990" fmla="*/ 4412837 h 4469549"/>
              <a:gd name="connsiteX1991" fmla="*/ 2487942 w 5178638"/>
              <a:gd name="connsiteY1991" fmla="*/ 4412837 h 4469549"/>
              <a:gd name="connsiteX1992" fmla="*/ 2457905 w 5178638"/>
              <a:gd name="connsiteY1992" fmla="*/ 4411721 h 4469549"/>
              <a:gd name="connsiteX1993" fmla="*/ 2431622 w 5178638"/>
              <a:gd name="connsiteY1993" fmla="*/ 4412837 h 4469549"/>
              <a:gd name="connsiteX1994" fmla="*/ 2337753 w 5178638"/>
              <a:gd name="connsiteY1994" fmla="*/ 4413954 h 4469549"/>
              <a:gd name="connsiteX1995" fmla="*/ 2296451 w 5178638"/>
              <a:gd name="connsiteY1995" fmla="*/ 4413954 h 4469549"/>
              <a:gd name="connsiteX1996" fmla="*/ 2272500 w 5178638"/>
              <a:gd name="connsiteY1996" fmla="*/ 4414478 h 4469549"/>
              <a:gd name="connsiteX1997" fmla="*/ 2282748 w 5178638"/>
              <a:gd name="connsiteY1997" fmla="*/ 4413575 h 4469549"/>
              <a:gd name="connsiteX1998" fmla="*/ 2292604 w 5178638"/>
              <a:gd name="connsiteY1998" fmla="*/ 4412458 h 4469549"/>
              <a:gd name="connsiteX1999" fmla="*/ 2296359 w 5178638"/>
              <a:gd name="connsiteY1999" fmla="*/ 4410226 h 4469549"/>
              <a:gd name="connsiteX2000" fmla="*/ 2288849 w 5178638"/>
              <a:gd name="connsiteY2000" fmla="*/ 4409109 h 4469549"/>
              <a:gd name="connsiteX2001" fmla="*/ 2255057 w 5178638"/>
              <a:gd name="connsiteY2001" fmla="*/ 4409109 h 4469549"/>
              <a:gd name="connsiteX2002" fmla="*/ 2243793 w 5178638"/>
              <a:gd name="connsiteY2002" fmla="*/ 4406877 h 4469549"/>
              <a:gd name="connsiteX2003" fmla="*/ 2251302 w 5178638"/>
              <a:gd name="connsiteY2003" fmla="*/ 4404644 h 4469549"/>
              <a:gd name="connsiteX2004" fmla="*/ 2296359 w 5178638"/>
              <a:gd name="connsiteY2004" fmla="*/ 4399063 h 4469549"/>
              <a:gd name="connsiteX2005" fmla="*/ 2367699 w 5178638"/>
              <a:gd name="connsiteY2005" fmla="*/ 4394597 h 4469549"/>
              <a:gd name="connsiteX2006" fmla="*/ 2367699 w 5178638"/>
              <a:gd name="connsiteY2006" fmla="*/ 4393481 h 4469549"/>
              <a:gd name="connsiteX2007" fmla="*/ 2367699 w 5178638"/>
              <a:gd name="connsiteY2007" fmla="*/ 4391248 h 4469549"/>
              <a:gd name="connsiteX2008" fmla="*/ 2352680 w 5178638"/>
              <a:gd name="connsiteY2008" fmla="*/ 4391248 h 4469549"/>
              <a:gd name="connsiteX2009" fmla="*/ 2341415 w 5178638"/>
              <a:gd name="connsiteY2009" fmla="*/ 4384551 h 4469549"/>
              <a:gd name="connsiteX2010" fmla="*/ 2337661 w 5178638"/>
              <a:gd name="connsiteY2010" fmla="*/ 4381202 h 4469549"/>
              <a:gd name="connsiteX2011" fmla="*/ 2303868 w 5178638"/>
              <a:gd name="connsiteY2011" fmla="*/ 4377853 h 4469549"/>
              <a:gd name="connsiteX2012" fmla="*/ 2330151 w 5178638"/>
              <a:gd name="connsiteY2012" fmla="*/ 4377853 h 4469549"/>
              <a:gd name="connsiteX2013" fmla="*/ 2333906 w 5178638"/>
              <a:gd name="connsiteY2013" fmla="*/ 4374504 h 4469549"/>
              <a:gd name="connsiteX2014" fmla="*/ 2333906 w 5178638"/>
              <a:gd name="connsiteY2014" fmla="*/ 4372271 h 4469549"/>
              <a:gd name="connsiteX2015" fmla="*/ 2337661 w 5178638"/>
              <a:gd name="connsiteY2015" fmla="*/ 4372271 h 4469549"/>
              <a:gd name="connsiteX2016" fmla="*/ 2375208 w 5178638"/>
              <a:gd name="connsiteY2016" fmla="*/ 4373388 h 4469549"/>
              <a:gd name="connsiteX2017" fmla="*/ 2382717 w 5178638"/>
              <a:gd name="connsiteY2017" fmla="*/ 4372271 h 4469549"/>
              <a:gd name="connsiteX2018" fmla="*/ 2378963 w 5178638"/>
              <a:gd name="connsiteY2018" fmla="*/ 4370039 h 4469549"/>
              <a:gd name="connsiteX2019" fmla="*/ 2356434 w 5178638"/>
              <a:gd name="connsiteY2019" fmla="*/ 4365574 h 4469549"/>
              <a:gd name="connsiteX2020" fmla="*/ 2352680 w 5178638"/>
              <a:gd name="connsiteY2020" fmla="*/ 4359992 h 4469549"/>
              <a:gd name="connsiteX2021" fmla="*/ 2360189 w 5178638"/>
              <a:gd name="connsiteY2021" fmla="*/ 4356643 h 4469549"/>
              <a:gd name="connsiteX2022" fmla="*/ 2378963 w 5178638"/>
              <a:gd name="connsiteY2022" fmla="*/ 4356643 h 4469549"/>
              <a:gd name="connsiteX2023" fmla="*/ 2424019 w 5178638"/>
              <a:gd name="connsiteY2023" fmla="*/ 4361108 h 4469549"/>
              <a:gd name="connsiteX2024" fmla="*/ 2442793 w 5178638"/>
              <a:gd name="connsiteY2024" fmla="*/ 4358876 h 4469549"/>
              <a:gd name="connsiteX2025" fmla="*/ 2454057 w 5178638"/>
              <a:gd name="connsiteY2025" fmla="*/ 4352178 h 4469549"/>
              <a:gd name="connsiteX2026" fmla="*/ 2487850 w 5178638"/>
              <a:gd name="connsiteY2026" fmla="*/ 4349945 h 4469549"/>
              <a:gd name="connsiteX2027" fmla="*/ 2517887 w 5178638"/>
              <a:gd name="connsiteY2027" fmla="*/ 4351062 h 4469549"/>
              <a:gd name="connsiteX2028" fmla="*/ 2525397 w 5178638"/>
              <a:gd name="connsiteY2028" fmla="*/ 4347713 h 4469549"/>
              <a:gd name="connsiteX2029" fmla="*/ 2517887 w 5178638"/>
              <a:gd name="connsiteY2029" fmla="*/ 4344364 h 4469549"/>
              <a:gd name="connsiteX2030" fmla="*/ 2506623 w 5178638"/>
              <a:gd name="connsiteY2030" fmla="*/ 4345480 h 4469549"/>
              <a:gd name="connsiteX2031" fmla="*/ 2461567 w 5178638"/>
              <a:gd name="connsiteY2031" fmla="*/ 4342131 h 4469549"/>
              <a:gd name="connsiteX2032" fmla="*/ 2457812 w 5178638"/>
              <a:gd name="connsiteY2032" fmla="*/ 4335433 h 4469549"/>
              <a:gd name="connsiteX2033" fmla="*/ 2424019 w 5178638"/>
              <a:gd name="connsiteY2033" fmla="*/ 4335433 h 4469549"/>
              <a:gd name="connsiteX2034" fmla="*/ 2393982 w 5178638"/>
              <a:gd name="connsiteY2034" fmla="*/ 4334317 h 4469549"/>
              <a:gd name="connsiteX2035" fmla="*/ 2367699 w 5178638"/>
              <a:gd name="connsiteY2035" fmla="*/ 4335433 h 4469549"/>
              <a:gd name="connsiteX2036" fmla="*/ 2273830 w 5178638"/>
              <a:gd name="connsiteY2036" fmla="*/ 4336550 h 4469549"/>
              <a:gd name="connsiteX2037" fmla="*/ 2232528 w 5178638"/>
              <a:gd name="connsiteY2037" fmla="*/ 4336550 h 4469549"/>
              <a:gd name="connsiteX2038" fmla="*/ 2168698 w 5178638"/>
              <a:gd name="connsiteY2038" fmla="*/ 4342131 h 4469549"/>
              <a:gd name="connsiteX2039" fmla="*/ 2168544 w 5178638"/>
              <a:gd name="connsiteY2039" fmla="*/ 4342063 h 4469549"/>
              <a:gd name="connsiteX2040" fmla="*/ 2172545 w 5178638"/>
              <a:gd name="connsiteY2040" fmla="*/ 4340278 h 4469549"/>
              <a:gd name="connsiteX2041" fmla="*/ 2162258 w 5178638"/>
              <a:gd name="connsiteY2041" fmla="*/ 4339259 h 4469549"/>
              <a:gd name="connsiteX2042" fmla="*/ 2161189 w 5178638"/>
              <a:gd name="connsiteY2042" fmla="*/ 4338782 h 4469549"/>
              <a:gd name="connsiteX2043" fmla="*/ 2119887 w 5178638"/>
              <a:gd name="connsiteY2043" fmla="*/ 4337666 h 4469549"/>
              <a:gd name="connsiteX2044" fmla="*/ 2106576 w 5178638"/>
              <a:gd name="connsiteY2044" fmla="*/ 4339645 h 4469549"/>
              <a:gd name="connsiteX2045" fmla="*/ 2086187 w 5178638"/>
              <a:gd name="connsiteY2045" fmla="*/ 4340278 h 4469549"/>
              <a:gd name="connsiteX2046" fmla="*/ 2048640 w 5178638"/>
              <a:gd name="connsiteY2046" fmla="*/ 4340278 h 4469549"/>
              <a:gd name="connsiteX2047" fmla="*/ 2033151 w 5178638"/>
              <a:gd name="connsiteY2047" fmla="*/ 4339580 h 4469549"/>
              <a:gd name="connsiteX2048" fmla="*/ 2023877 w 5178638"/>
              <a:gd name="connsiteY2048" fmla="*/ 4338803 h 4469549"/>
              <a:gd name="connsiteX2049" fmla="*/ 2011000 w 5178638"/>
              <a:gd name="connsiteY2049" fmla="*/ 4335433 h 4469549"/>
              <a:gd name="connsiteX2050" fmla="*/ 1980962 w 5178638"/>
              <a:gd name="connsiteY2050" fmla="*/ 4330968 h 4469549"/>
              <a:gd name="connsiteX2051" fmla="*/ 1958434 w 5178638"/>
              <a:gd name="connsiteY2051" fmla="*/ 4333201 h 4469549"/>
              <a:gd name="connsiteX2052" fmla="*/ 1939660 w 5178638"/>
              <a:gd name="connsiteY2052" fmla="*/ 4336550 h 4469549"/>
              <a:gd name="connsiteX2053" fmla="*/ 1938307 w 5178638"/>
              <a:gd name="connsiteY2053" fmla="*/ 4337555 h 4469549"/>
              <a:gd name="connsiteX2054" fmla="*/ 1902205 w 5178638"/>
              <a:gd name="connsiteY2054" fmla="*/ 4336929 h 4469549"/>
              <a:gd name="connsiteX2055" fmla="*/ 1890941 w 5178638"/>
              <a:gd name="connsiteY2055" fmla="*/ 4335813 h 4469549"/>
              <a:gd name="connsiteX2056" fmla="*/ 1883432 w 5178638"/>
              <a:gd name="connsiteY2056" fmla="*/ 4334696 h 4469549"/>
              <a:gd name="connsiteX2057" fmla="*/ 1841816 w 5178638"/>
              <a:gd name="connsiteY2057" fmla="*/ 4338821 h 4469549"/>
              <a:gd name="connsiteX2058" fmla="*/ 1840160 w 5178638"/>
              <a:gd name="connsiteY2058" fmla="*/ 4338922 h 4469549"/>
              <a:gd name="connsiteX2059" fmla="*/ 1836718 w 5178638"/>
              <a:gd name="connsiteY2059" fmla="*/ 4339271 h 4469549"/>
              <a:gd name="connsiteX2060" fmla="*/ 1815758 w 5178638"/>
              <a:gd name="connsiteY2060" fmla="*/ 4340643 h 4469549"/>
              <a:gd name="connsiteX2061" fmla="*/ 1808245 w 5178638"/>
              <a:gd name="connsiteY2061" fmla="*/ 4339898 h 4469549"/>
              <a:gd name="connsiteX2062" fmla="*/ 1793226 w 5178638"/>
              <a:gd name="connsiteY2062" fmla="*/ 4332084 h 4469549"/>
              <a:gd name="connsiteX2063" fmla="*/ 1781962 w 5178638"/>
              <a:gd name="connsiteY2063" fmla="*/ 4329852 h 4469549"/>
              <a:gd name="connsiteX2064" fmla="*/ 1740302 w 5178638"/>
              <a:gd name="connsiteY2064" fmla="*/ 4336929 h 4469549"/>
              <a:gd name="connsiteX2065" fmla="*/ 1736997 w 5178638"/>
              <a:gd name="connsiteY2065" fmla="*/ 4336929 h 4469549"/>
              <a:gd name="connsiteX2066" fmla="*/ 1691941 w 5178638"/>
              <a:gd name="connsiteY2066" fmla="*/ 4334696 h 4469549"/>
              <a:gd name="connsiteX2067" fmla="*/ 1631865 w 5178638"/>
              <a:gd name="connsiteY2067" fmla="*/ 4334696 h 4469549"/>
              <a:gd name="connsiteX2068" fmla="*/ 1575544 w 5178638"/>
              <a:gd name="connsiteY2068" fmla="*/ 4338045 h 4469549"/>
              <a:gd name="connsiteX2069" fmla="*/ 1524836 w 5178638"/>
              <a:gd name="connsiteY2069" fmla="*/ 4340667 h 4469549"/>
              <a:gd name="connsiteX2070" fmla="*/ 1519131 w 5178638"/>
              <a:gd name="connsiteY2070" fmla="*/ 4337666 h 4469549"/>
              <a:gd name="connsiteX2071" fmla="*/ 1534150 w 5178638"/>
              <a:gd name="connsiteY2071" fmla="*/ 4336550 h 4469549"/>
              <a:gd name="connsiteX2072" fmla="*/ 1594225 w 5178638"/>
              <a:gd name="connsiteY2072" fmla="*/ 4336550 h 4469549"/>
              <a:gd name="connsiteX2073" fmla="*/ 1612999 w 5178638"/>
              <a:gd name="connsiteY2073" fmla="*/ 4333201 h 4469549"/>
              <a:gd name="connsiteX2074" fmla="*/ 1545414 w 5178638"/>
              <a:gd name="connsiteY2074" fmla="*/ 4333201 h 4469549"/>
              <a:gd name="connsiteX2075" fmla="*/ 1477829 w 5178638"/>
              <a:gd name="connsiteY2075" fmla="*/ 4333201 h 4469549"/>
              <a:gd name="connsiteX2076" fmla="*/ 1413998 w 5178638"/>
              <a:gd name="connsiteY2076" fmla="*/ 4330968 h 4469549"/>
              <a:gd name="connsiteX2077" fmla="*/ 1323885 w 5178638"/>
              <a:gd name="connsiteY2077" fmla="*/ 4330968 h 4469549"/>
              <a:gd name="connsiteX2078" fmla="*/ 1297602 w 5178638"/>
              <a:gd name="connsiteY2078" fmla="*/ 4329852 h 4469549"/>
              <a:gd name="connsiteX2079" fmla="*/ 1222508 w 5178638"/>
              <a:gd name="connsiteY2079" fmla="*/ 4336550 h 4469549"/>
              <a:gd name="connsiteX2080" fmla="*/ 1214998 w 5178638"/>
              <a:gd name="connsiteY2080" fmla="*/ 4334317 h 4469549"/>
              <a:gd name="connsiteX2081" fmla="*/ 1211243 w 5178638"/>
              <a:gd name="connsiteY2081" fmla="*/ 4328735 h 4469549"/>
              <a:gd name="connsiteX2082" fmla="*/ 1154923 w 5178638"/>
              <a:gd name="connsiteY2082" fmla="*/ 4325387 h 4469549"/>
              <a:gd name="connsiteX2083" fmla="*/ 1327640 w 5178638"/>
              <a:gd name="connsiteY2083" fmla="*/ 4323154 h 4469549"/>
              <a:gd name="connsiteX2084" fmla="*/ 1406489 w 5178638"/>
              <a:gd name="connsiteY2084" fmla="*/ 4320921 h 4469549"/>
              <a:gd name="connsiteX2085" fmla="*/ 1365187 w 5178638"/>
              <a:gd name="connsiteY2085" fmla="*/ 4315340 h 4469549"/>
              <a:gd name="connsiteX2086" fmla="*/ 1312621 w 5178638"/>
              <a:gd name="connsiteY2086" fmla="*/ 4318689 h 4469549"/>
              <a:gd name="connsiteX2087" fmla="*/ 1293847 w 5178638"/>
              <a:gd name="connsiteY2087" fmla="*/ 4319805 h 4469549"/>
              <a:gd name="connsiteX2088" fmla="*/ 1173696 w 5178638"/>
              <a:gd name="connsiteY2088" fmla="*/ 4319805 h 4469549"/>
              <a:gd name="connsiteX2089" fmla="*/ 1139904 w 5178638"/>
              <a:gd name="connsiteY2089" fmla="*/ 4315340 h 4469549"/>
              <a:gd name="connsiteX2090" fmla="*/ 1207489 w 5178638"/>
              <a:gd name="connsiteY2090" fmla="*/ 4313107 h 4469549"/>
              <a:gd name="connsiteX2091" fmla="*/ 1237526 w 5178638"/>
              <a:gd name="connsiteY2091" fmla="*/ 4311991 h 4469549"/>
              <a:gd name="connsiteX2092" fmla="*/ 1241281 w 5178638"/>
              <a:gd name="connsiteY2092" fmla="*/ 4306409 h 4469549"/>
              <a:gd name="connsiteX2093" fmla="*/ 1226262 w 5178638"/>
              <a:gd name="connsiteY2093" fmla="*/ 4303061 h 4469549"/>
              <a:gd name="connsiteX2094" fmla="*/ 1241281 w 5178638"/>
              <a:gd name="connsiteY2094" fmla="*/ 4301944 h 4469549"/>
              <a:gd name="connsiteX2095" fmla="*/ 1245036 w 5178638"/>
              <a:gd name="connsiteY2095" fmla="*/ 4301944 h 4469549"/>
              <a:gd name="connsiteX2096" fmla="*/ 1237526 w 5178638"/>
              <a:gd name="connsiteY2096" fmla="*/ 4299712 h 4469549"/>
              <a:gd name="connsiteX2097" fmla="*/ 1196225 w 5178638"/>
              <a:gd name="connsiteY2097" fmla="*/ 4299712 h 4469549"/>
              <a:gd name="connsiteX2098" fmla="*/ 1188715 w 5178638"/>
              <a:gd name="connsiteY2098" fmla="*/ 4298595 h 4469549"/>
              <a:gd name="connsiteX2099" fmla="*/ 1188022 w 5178638"/>
              <a:gd name="connsiteY2099" fmla="*/ 4296330 h 4469549"/>
              <a:gd name="connsiteX2100" fmla="*/ 1254974 w 5178638"/>
              <a:gd name="connsiteY2100" fmla="*/ 4296330 h 4469549"/>
              <a:gd name="connsiteX2101" fmla="*/ 1260055 w 5178638"/>
              <a:gd name="connsiteY2101" fmla="*/ 4298595 h 4469549"/>
              <a:gd name="connsiteX2102" fmla="*/ 1278828 w 5178638"/>
              <a:gd name="connsiteY2102" fmla="*/ 4298595 h 4469549"/>
              <a:gd name="connsiteX2103" fmla="*/ 1278828 w 5178638"/>
              <a:gd name="connsiteY2103" fmla="*/ 4307526 h 4469549"/>
              <a:gd name="connsiteX2104" fmla="*/ 1353923 w 5178638"/>
              <a:gd name="connsiteY2104" fmla="*/ 4309758 h 4469549"/>
              <a:gd name="connsiteX2105" fmla="*/ 1357678 w 5178638"/>
              <a:gd name="connsiteY2105" fmla="*/ 4309758 h 4469549"/>
              <a:gd name="connsiteX2106" fmla="*/ 1406489 w 5178638"/>
              <a:gd name="connsiteY2106" fmla="*/ 4309758 h 4469549"/>
              <a:gd name="connsiteX2107" fmla="*/ 1417753 w 5178638"/>
              <a:gd name="connsiteY2107" fmla="*/ 4307526 h 4469549"/>
              <a:gd name="connsiteX2108" fmla="*/ 1395225 w 5178638"/>
              <a:gd name="connsiteY2108" fmla="*/ 4306409 h 4469549"/>
              <a:gd name="connsiteX2109" fmla="*/ 1391470 w 5178638"/>
              <a:gd name="connsiteY2109" fmla="*/ 4303061 h 4469549"/>
              <a:gd name="connsiteX2110" fmla="*/ 1406489 w 5178638"/>
              <a:gd name="connsiteY2110" fmla="*/ 4299712 h 4469549"/>
              <a:gd name="connsiteX2111" fmla="*/ 1485338 w 5178638"/>
              <a:gd name="connsiteY2111" fmla="*/ 4298595 h 4469549"/>
              <a:gd name="connsiteX2112" fmla="*/ 1582961 w 5178638"/>
              <a:gd name="connsiteY2112" fmla="*/ 4298595 h 4469549"/>
              <a:gd name="connsiteX2113" fmla="*/ 1673074 w 5178638"/>
              <a:gd name="connsiteY2113" fmla="*/ 4299712 h 4469549"/>
              <a:gd name="connsiteX2114" fmla="*/ 1684339 w 5178638"/>
              <a:gd name="connsiteY2114" fmla="*/ 4299712 h 4469549"/>
              <a:gd name="connsiteX2115" fmla="*/ 1774452 w 5178638"/>
              <a:gd name="connsiteY2115" fmla="*/ 4297479 h 4469549"/>
              <a:gd name="connsiteX2116" fmla="*/ 1830773 w 5178638"/>
              <a:gd name="connsiteY2116" fmla="*/ 4300828 h 4469549"/>
              <a:gd name="connsiteX2117" fmla="*/ 1883339 w 5178638"/>
              <a:gd name="connsiteY2117" fmla="*/ 4301944 h 4469549"/>
              <a:gd name="connsiteX2118" fmla="*/ 1932150 w 5178638"/>
              <a:gd name="connsiteY2118" fmla="*/ 4298595 h 4469549"/>
              <a:gd name="connsiteX2119" fmla="*/ 1961779 w 5178638"/>
              <a:gd name="connsiteY2119" fmla="*/ 4296330 h 4469549"/>
              <a:gd name="connsiteX2120" fmla="*/ 2086407 w 5178638"/>
              <a:gd name="connsiteY2120" fmla="*/ 4296330 h 4469549"/>
              <a:gd name="connsiteX2121" fmla="*/ 2087803 w 5178638"/>
              <a:gd name="connsiteY2121" fmla="*/ 4296142 h 4469549"/>
              <a:gd name="connsiteX2122" fmla="*/ 2115494 w 5178638"/>
              <a:gd name="connsiteY2122" fmla="*/ 4296142 h 4469549"/>
              <a:gd name="connsiteX2123" fmla="*/ 2116885 w 5178638"/>
              <a:gd name="connsiteY2123" fmla="*/ 4296330 h 4469549"/>
              <a:gd name="connsiteX2124" fmla="*/ 2278284 w 5178638"/>
              <a:gd name="connsiteY2124" fmla="*/ 4296330 h 4469549"/>
              <a:gd name="connsiteX2125" fmla="*/ 2307640 w 5178638"/>
              <a:gd name="connsiteY2125" fmla="*/ 4298512 h 4469549"/>
              <a:gd name="connsiteX2126" fmla="*/ 2311395 w 5178638"/>
              <a:gd name="connsiteY2126" fmla="*/ 4305210 h 4469549"/>
              <a:gd name="connsiteX2127" fmla="*/ 2345188 w 5178638"/>
              <a:gd name="connsiteY2127" fmla="*/ 4305210 h 4469549"/>
              <a:gd name="connsiteX2128" fmla="*/ 2375225 w 5178638"/>
              <a:gd name="connsiteY2128" fmla="*/ 4306326 h 4469549"/>
              <a:gd name="connsiteX2129" fmla="*/ 2401508 w 5178638"/>
              <a:gd name="connsiteY2129" fmla="*/ 4305210 h 4469549"/>
              <a:gd name="connsiteX2130" fmla="*/ 2495377 w 5178638"/>
              <a:gd name="connsiteY2130" fmla="*/ 4304093 h 4469549"/>
              <a:gd name="connsiteX2131" fmla="*/ 2536679 w 5178638"/>
              <a:gd name="connsiteY2131" fmla="*/ 4304093 h 4469549"/>
              <a:gd name="connsiteX2132" fmla="*/ 2600509 w 5178638"/>
              <a:gd name="connsiteY2132" fmla="*/ 4298512 h 4469549"/>
              <a:gd name="connsiteX2133" fmla="*/ 2608018 w 5178638"/>
              <a:gd name="connsiteY2133" fmla="*/ 4301861 h 4469549"/>
              <a:gd name="connsiteX2134" fmla="*/ 2649320 w 5178638"/>
              <a:gd name="connsiteY2134" fmla="*/ 4302977 h 4469549"/>
              <a:gd name="connsiteX2135" fmla="*/ 2679358 w 5178638"/>
              <a:gd name="connsiteY2135" fmla="*/ 4298512 h 4469549"/>
              <a:gd name="connsiteX2136" fmla="*/ 2705641 w 5178638"/>
              <a:gd name="connsiteY2136" fmla="*/ 4296279 h 4469549"/>
              <a:gd name="connsiteX2137" fmla="*/ 2758207 w 5178638"/>
              <a:gd name="connsiteY2137" fmla="*/ 4305210 h 4469549"/>
              <a:gd name="connsiteX2138" fmla="*/ 2788245 w 5178638"/>
              <a:gd name="connsiteY2138" fmla="*/ 4309675 h 4469549"/>
              <a:gd name="connsiteX2139" fmla="*/ 2810773 w 5178638"/>
              <a:gd name="connsiteY2139" fmla="*/ 4307442 h 4469549"/>
              <a:gd name="connsiteX2140" fmla="*/ 2829547 w 5178638"/>
              <a:gd name="connsiteY2140" fmla="*/ 4304093 h 4469549"/>
              <a:gd name="connsiteX2141" fmla="*/ 2837057 w 5178638"/>
              <a:gd name="connsiteY2141" fmla="*/ 4298512 h 4469549"/>
              <a:gd name="connsiteX2142" fmla="*/ 2867094 w 5178638"/>
              <a:gd name="connsiteY2142" fmla="*/ 4298512 h 4469549"/>
              <a:gd name="connsiteX2143" fmla="*/ 2882113 w 5178638"/>
              <a:gd name="connsiteY2143" fmla="*/ 4304093 h 4469549"/>
              <a:gd name="connsiteX2144" fmla="*/ 2908396 w 5178638"/>
              <a:gd name="connsiteY2144" fmla="*/ 4302977 h 4469549"/>
              <a:gd name="connsiteX2145" fmla="*/ 2949698 w 5178638"/>
              <a:gd name="connsiteY2145" fmla="*/ 4299628 h 4469549"/>
              <a:gd name="connsiteX2146" fmla="*/ 2960962 w 5178638"/>
              <a:gd name="connsiteY2146" fmla="*/ 4300745 h 4469549"/>
              <a:gd name="connsiteX2147" fmla="*/ 2975981 w 5178638"/>
              <a:gd name="connsiteY2147" fmla="*/ 4308559 h 4469549"/>
              <a:gd name="connsiteX2148" fmla="*/ 2987245 w 5178638"/>
              <a:gd name="connsiteY2148" fmla="*/ 4310791 h 4469549"/>
              <a:gd name="connsiteX2149" fmla="*/ 3039812 w 5178638"/>
              <a:gd name="connsiteY2149" fmla="*/ 4301861 h 4469549"/>
              <a:gd name="connsiteX2150" fmla="*/ 3047321 w 5178638"/>
              <a:gd name="connsiteY2150" fmla="*/ 4299628 h 4469549"/>
              <a:gd name="connsiteX2151" fmla="*/ 3039812 w 5178638"/>
              <a:gd name="connsiteY2151" fmla="*/ 4297396 h 4469549"/>
              <a:gd name="connsiteX2152" fmla="*/ 2987245 w 5178638"/>
              <a:gd name="connsiteY2152" fmla="*/ 4296279 h 4469549"/>
              <a:gd name="connsiteX2153" fmla="*/ 2975981 w 5178638"/>
              <a:gd name="connsiteY2153" fmla="*/ 4295163 h 4469549"/>
              <a:gd name="connsiteX2154" fmla="*/ 2957207 w 5178638"/>
              <a:gd name="connsiteY2154" fmla="*/ 4291814 h 4469549"/>
              <a:gd name="connsiteX2155" fmla="*/ 2949698 w 5178638"/>
              <a:gd name="connsiteY2155" fmla="*/ 4287349 h 4469549"/>
              <a:gd name="connsiteX2156" fmla="*/ 2960962 w 5178638"/>
              <a:gd name="connsiteY2156" fmla="*/ 4282884 h 4469549"/>
              <a:gd name="connsiteX2157" fmla="*/ 2945944 w 5178638"/>
              <a:gd name="connsiteY2157" fmla="*/ 4282884 h 4469549"/>
              <a:gd name="connsiteX2158" fmla="*/ 2919660 w 5178638"/>
              <a:gd name="connsiteY2158" fmla="*/ 4284000 h 4469549"/>
              <a:gd name="connsiteX2159" fmla="*/ 2889622 w 5178638"/>
              <a:gd name="connsiteY2159" fmla="*/ 4282884 h 4469549"/>
              <a:gd name="connsiteX2160" fmla="*/ 2870849 w 5178638"/>
              <a:gd name="connsiteY2160" fmla="*/ 4277302 h 4469549"/>
              <a:gd name="connsiteX2161" fmla="*/ 2855830 w 5178638"/>
              <a:gd name="connsiteY2161" fmla="*/ 4276186 h 4469549"/>
              <a:gd name="connsiteX2162" fmla="*/ 2795755 w 5178638"/>
              <a:gd name="connsiteY2162" fmla="*/ 4276186 h 4469549"/>
              <a:gd name="connsiteX2163" fmla="*/ 2731924 w 5178638"/>
              <a:gd name="connsiteY2163" fmla="*/ 4276186 h 4469549"/>
              <a:gd name="connsiteX2164" fmla="*/ 2731924 w 5178638"/>
              <a:gd name="connsiteY2164" fmla="*/ 4275069 h 4469549"/>
              <a:gd name="connsiteX2165" fmla="*/ 2795755 w 5178638"/>
              <a:gd name="connsiteY2165" fmla="*/ 4273953 h 4469549"/>
              <a:gd name="connsiteX2166" fmla="*/ 2780736 w 5178638"/>
              <a:gd name="connsiteY2166" fmla="*/ 4270604 h 4469549"/>
              <a:gd name="connsiteX2167" fmla="*/ 2668094 w 5178638"/>
              <a:gd name="connsiteY2167" fmla="*/ 4267255 h 4469549"/>
              <a:gd name="connsiteX2168" fmla="*/ 2645566 w 5178638"/>
              <a:gd name="connsiteY2168" fmla="*/ 4267255 h 4469549"/>
              <a:gd name="connsiteX2169" fmla="*/ 2596754 w 5178638"/>
              <a:gd name="connsiteY2169" fmla="*/ 4260558 h 4469549"/>
              <a:gd name="connsiteX2170" fmla="*/ 2562962 w 5178638"/>
              <a:gd name="connsiteY2170" fmla="*/ 4260558 h 4469549"/>
              <a:gd name="connsiteX2171" fmla="*/ 2551697 w 5178638"/>
              <a:gd name="connsiteY2171" fmla="*/ 4258325 h 4469549"/>
              <a:gd name="connsiteX2172" fmla="*/ 2555452 w 5178638"/>
              <a:gd name="connsiteY2172" fmla="*/ 4254976 h 4469549"/>
              <a:gd name="connsiteX2173" fmla="*/ 2581735 w 5178638"/>
              <a:gd name="connsiteY2173" fmla="*/ 4253860 h 4469549"/>
              <a:gd name="connsiteX2174" fmla="*/ 2596754 w 5178638"/>
              <a:gd name="connsiteY2174" fmla="*/ 4259441 h 4469549"/>
              <a:gd name="connsiteX2175" fmla="*/ 2634301 w 5178638"/>
              <a:gd name="connsiteY2175" fmla="*/ 4260558 h 4469549"/>
              <a:gd name="connsiteX2176" fmla="*/ 2679358 w 5178638"/>
              <a:gd name="connsiteY2176" fmla="*/ 4260558 h 4469549"/>
              <a:gd name="connsiteX2177" fmla="*/ 2698132 w 5178638"/>
              <a:gd name="connsiteY2177" fmla="*/ 4260558 h 4469549"/>
              <a:gd name="connsiteX2178" fmla="*/ 2724415 w 5178638"/>
              <a:gd name="connsiteY2178" fmla="*/ 4259441 h 4469549"/>
              <a:gd name="connsiteX2179" fmla="*/ 2750698 w 5178638"/>
              <a:gd name="connsiteY2179" fmla="*/ 4260558 h 4469549"/>
              <a:gd name="connsiteX2180" fmla="*/ 2765717 w 5178638"/>
              <a:gd name="connsiteY2180" fmla="*/ 4259441 h 4469549"/>
              <a:gd name="connsiteX2181" fmla="*/ 2773226 w 5178638"/>
              <a:gd name="connsiteY2181" fmla="*/ 4262790 h 4469549"/>
              <a:gd name="connsiteX2182" fmla="*/ 2792000 w 5178638"/>
              <a:gd name="connsiteY2182" fmla="*/ 4262790 h 4469549"/>
              <a:gd name="connsiteX2183" fmla="*/ 2799509 w 5178638"/>
              <a:gd name="connsiteY2183" fmla="*/ 4260558 h 4469549"/>
              <a:gd name="connsiteX2184" fmla="*/ 2803264 w 5178638"/>
              <a:gd name="connsiteY2184" fmla="*/ 4265023 h 4469549"/>
              <a:gd name="connsiteX2185" fmla="*/ 2825792 w 5178638"/>
              <a:gd name="connsiteY2185" fmla="*/ 4265023 h 4469549"/>
              <a:gd name="connsiteX2186" fmla="*/ 2833302 w 5178638"/>
              <a:gd name="connsiteY2186" fmla="*/ 4262790 h 4469549"/>
              <a:gd name="connsiteX2187" fmla="*/ 2837057 w 5178638"/>
              <a:gd name="connsiteY2187" fmla="*/ 4267255 h 4469549"/>
              <a:gd name="connsiteX2188" fmla="*/ 2897132 w 5178638"/>
              <a:gd name="connsiteY2188" fmla="*/ 4268372 h 4469549"/>
              <a:gd name="connsiteX2189" fmla="*/ 2908396 w 5178638"/>
              <a:gd name="connsiteY2189" fmla="*/ 4268372 h 4469549"/>
              <a:gd name="connsiteX2190" fmla="*/ 2923415 w 5178638"/>
              <a:gd name="connsiteY2190" fmla="*/ 4267255 h 4469549"/>
              <a:gd name="connsiteX2191" fmla="*/ 2957207 w 5178638"/>
              <a:gd name="connsiteY2191" fmla="*/ 4265023 h 4469549"/>
              <a:gd name="connsiteX2192" fmla="*/ 2991000 w 5178638"/>
              <a:gd name="connsiteY2192" fmla="*/ 4265023 h 4469549"/>
              <a:gd name="connsiteX2193" fmla="*/ 3024792 w 5178638"/>
              <a:gd name="connsiteY2193" fmla="*/ 4267255 h 4469549"/>
              <a:gd name="connsiteX2194" fmla="*/ 3051076 w 5178638"/>
              <a:gd name="connsiteY2194" fmla="*/ 4267255 h 4469549"/>
              <a:gd name="connsiteX2195" fmla="*/ 3066095 w 5178638"/>
              <a:gd name="connsiteY2195" fmla="*/ 4265023 h 4469549"/>
              <a:gd name="connsiteX2196" fmla="*/ 3084868 w 5178638"/>
              <a:gd name="connsiteY2196" fmla="*/ 4265023 h 4469549"/>
              <a:gd name="connsiteX2197" fmla="*/ 3118661 w 5178638"/>
              <a:gd name="connsiteY2197" fmla="*/ 4265023 h 4469549"/>
              <a:gd name="connsiteX2198" fmla="*/ 3122415 w 5178638"/>
              <a:gd name="connsiteY2198" fmla="*/ 4265023 h 4469549"/>
              <a:gd name="connsiteX2199" fmla="*/ 3163718 w 5178638"/>
              <a:gd name="connsiteY2199" fmla="*/ 4271721 h 4469549"/>
              <a:gd name="connsiteX2200" fmla="*/ 3163718 w 5178638"/>
              <a:gd name="connsiteY2200" fmla="*/ 4273953 h 4469549"/>
              <a:gd name="connsiteX2201" fmla="*/ 3152453 w 5178638"/>
              <a:gd name="connsiteY2201" fmla="*/ 4280651 h 4469549"/>
              <a:gd name="connsiteX2202" fmla="*/ 3122415 w 5178638"/>
              <a:gd name="connsiteY2202" fmla="*/ 4280651 h 4469549"/>
              <a:gd name="connsiteX2203" fmla="*/ 3111151 w 5178638"/>
              <a:gd name="connsiteY2203" fmla="*/ 4282884 h 4469549"/>
              <a:gd name="connsiteX2204" fmla="*/ 3122415 w 5178638"/>
              <a:gd name="connsiteY2204" fmla="*/ 4284000 h 4469549"/>
              <a:gd name="connsiteX2205" fmla="*/ 3137434 w 5178638"/>
              <a:gd name="connsiteY2205" fmla="*/ 4282884 h 4469549"/>
              <a:gd name="connsiteX2206" fmla="*/ 3156208 w 5178638"/>
              <a:gd name="connsiteY2206" fmla="*/ 4282884 h 4469549"/>
              <a:gd name="connsiteX2207" fmla="*/ 3186246 w 5178638"/>
              <a:gd name="connsiteY2207" fmla="*/ 4284000 h 4469549"/>
              <a:gd name="connsiteX2208" fmla="*/ 3205019 w 5178638"/>
              <a:gd name="connsiteY2208" fmla="*/ 4286232 h 4469549"/>
              <a:gd name="connsiteX2209" fmla="*/ 3250076 w 5178638"/>
              <a:gd name="connsiteY2209" fmla="*/ 4302977 h 4469549"/>
              <a:gd name="connsiteX2210" fmla="*/ 3235057 w 5178638"/>
              <a:gd name="connsiteY2210" fmla="*/ 4304093 h 4469549"/>
              <a:gd name="connsiteX2211" fmla="*/ 3174982 w 5178638"/>
              <a:gd name="connsiteY2211" fmla="*/ 4304093 h 4469549"/>
              <a:gd name="connsiteX2212" fmla="*/ 3156208 w 5178638"/>
              <a:gd name="connsiteY2212" fmla="*/ 4307442 h 4469549"/>
              <a:gd name="connsiteX2213" fmla="*/ 3223793 w 5178638"/>
              <a:gd name="connsiteY2213" fmla="*/ 4307442 h 4469549"/>
              <a:gd name="connsiteX2214" fmla="*/ 3291378 w 5178638"/>
              <a:gd name="connsiteY2214" fmla="*/ 4307442 h 4469549"/>
              <a:gd name="connsiteX2215" fmla="*/ 3355209 w 5178638"/>
              <a:gd name="connsiteY2215" fmla="*/ 4309675 h 4469549"/>
              <a:gd name="connsiteX2216" fmla="*/ 3445322 w 5178638"/>
              <a:gd name="connsiteY2216" fmla="*/ 4309675 h 4469549"/>
              <a:gd name="connsiteX2217" fmla="*/ 3471605 w 5178638"/>
              <a:gd name="connsiteY2217" fmla="*/ 4310791 h 4469549"/>
              <a:gd name="connsiteX2218" fmla="*/ 3546699 w 5178638"/>
              <a:gd name="connsiteY2218" fmla="*/ 4304093 h 4469549"/>
              <a:gd name="connsiteX2219" fmla="*/ 3554209 w 5178638"/>
              <a:gd name="connsiteY2219" fmla="*/ 4306326 h 4469549"/>
              <a:gd name="connsiteX2220" fmla="*/ 3557964 w 5178638"/>
              <a:gd name="connsiteY2220" fmla="*/ 4311908 h 4469549"/>
              <a:gd name="connsiteX2221" fmla="*/ 3614284 w 5178638"/>
              <a:gd name="connsiteY2221" fmla="*/ 4315256 h 4469549"/>
              <a:gd name="connsiteX2222" fmla="*/ 3441567 w 5178638"/>
              <a:gd name="connsiteY2222" fmla="*/ 4317489 h 4469549"/>
              <a:gd name="connsiteX2223" fmla="*/ 3362718 w 5178638"/>
              <a:gd name="connsiteY2223" fmla="*/ 4319722 h 4469549"/>
              <a:gd name="connsiteX2224" fmla="*/ 3404020 w 5178638"/>
              <a:gd name="connsiteY2224" fmla="*/ 4325303 h 4469549"/>
              <a:gd name="connsiteX2225" fmla="*/ 3456586 w 5178638"/>
              <a:gd name="connsiteY2225" fmla="*/ 4321954 h 4469549"/>
              <a:gd name="connsiteX2226" fmla="*/ 3475360 w 5178638"/>
              <a:gd name="connsiteY2226" fmla="*/ 4320838 h 4469549"/>
              <a:gd name="connsiteX2227" fmla="*/ 3595511 w 5178638"/>
              <a:gd name="connsiteY2227" fmla="*/ 4320838 h 4469549"/>
              <a:gd name="connsiteX2228" fmla="*/ 3629303 w 5178638"/>
              <a:gd name="connsiteY2228" fmla="*/ 4325303 h 4469549"/>
              <a:gd name="connsiteX2229" fmla="*/ 3561718 w 5178638"/>
              <a:gd name="connsiteY2229" fmla="*/ 4327536 h 4469549"/>
              <a:gd name="connsiteX2230" fmla="*/ 3531681 w 5178638"/>
              <a:gd name="connsiteY2230" fmla="*/ 4328652 h 4469549"/>
              <a:gd name="connsiteX2231" fmla="*/ 3527926 w 5178638"/>
              <a:gd name="connsiteY2231" fmla="*/ 4334234 h 4469549"/>
              <a:gd name="connsiteX2232" fmla="*/ 3542945 w 5178638"/>
              <a:gd name="connsiteY2232" fmla="*/ 4337582 h 4469549"/>
              <a:gd name="connsiteX2233" fmla="*/ 3527926 w 5178638"/>
              <a:gd name="connsiteY2233" fmla="*/ 4338699 h 4469549"/>
              <a:gd name="connsiteX2234" fmla="*/ 3524171 w 5178638"/>
              <a:gd name="connsiteY2234" fmla="*/ 4338699 h 4469549"/>
              <a:gd name="connsiteX2235" fmla="*/ 3531681 w 5178638"/>
              <a:gd name="connsiteY2235" fmla="*/ 4340931 h 4469549"/>
              <a:gd name="connsiteX2236" fmla="*/ 3572982 w 5178638"/>
              <a:gd name="connsiteY2236" fmla="*/ 4340931 h 4469549"/>
              <a:gd name="connsiteX2237" fmla="*/ 3580492 w 5178638"/>
              <a:gd name="connsiteY2237" fmla="*/ 4342048 h 4469549"/>
              <a:gd name="connsiteX2238" fmla="*/ 3576737 w 5178638"/>
              <a:gd name="connsiteY2238" fmla="*/ 4346513 h 4469549"/>
              <a:gd name="connsiteX2239" fmla="*/ 3554209 w 5178638"/>
              <a:gd name="connsiteY2239" fmla="*/ 4347629 h 4469549"/>
              <a:gd name="connsiteX2240" fmla="*/ 3516662 w 5178638"/>
              <a:gd name="connsiteY2240" fmla="*/ 4345396 h 4469549"/>
              <a:gd name="connsiteX2241" fmla="*/ 3509152 w 5178638"/>
              <a:gd name="connsiteY2241" fmla="*/ 4342048 h 4469549"/>
              <a:gd name="connsiteX2242" fmla="*/ 3490379 w 5178638"/>
              <a:gd name="connsiteY2242" fmla="*/ 4342048 h 4469549"/>
              <a:gd name="connsiteX2243" fmla="*/ 3490379 w 5178638"/>
              <a:gd name="connsiteY2243" fmla="*/ 4333117 h 4469549"/>
              <a:gd name="connsiteX2244" fmla="*/ 3415284 w 5178638"/>
              <a:gd name="connsiteY2244" fmla="*/ 4330885 h 4469549"/>
              <a:gd name="connsiteX2245" fmla="*/ 3411529 w 5178638"/>
              <a:gd name="connsiteY2245" fmla="*/ 4330885 h 4469549"/>
              <a:gd name="connsiteX2246" fmla="*/ 3362718 w 5178638"/>
              <a:gd name="connsiteY2246" fmla="*/ 4330885 h 4469549"/>
              <a:gd name="connsiteX2247" fmla="*/ 3351454 w 5178638"/>
              <a:gd name="connsiteY2247" fmla="*/ 4333117 h 4469549"/>
              <a:gd name="connsiteX2248" fmla="*/ 3373982 w 5178638"/>
              <a:gd name="connsiteY2248" fmla="*/ 4334234 h 4469549"/>
              <a:gd name="connsiteX2249" fmla="*/ 3377737 w 5178638"/>
              <a:gd name="connsiteY2249" fmla="*/ 4337582 h 4469549"/>
              <a:gd name="connsiteX2250" fmla="*/ 3362718 w 5178638"/>
              <a:gd name="connsiteY2250" fmla="*/ 4340931 h 4469549"/>
              <a:gd name="connsiteX2251" fmla="*/ 3283869 w 5178638"/>
              <a:gd name="connsiteY2251" fmla="*/ 4342048 h 4469549"/>
              <a:gd name="connsiteX2252" fmla="*/ 3186246 w 5178638"/>
              <a:gd name="connsiteY2252" fmla="*/ 4342048 h 4469549"/>
              <a:gd name="connsiteX2253" fmla="*/ 3096133 w 5178638"/>
              <a:gd name="connsiteY2253" fmla="*/ 4340931 h 4469549"/>
              <a:gd name="connsiteX2254" fmla="*/ 3084868 w 5178638"/>
              <a:gd name="connsiteY2254" fmla="*/ 4340931 h 4469549"/>
              <a:gd name="connsiteX2255" fmla="*/ 2994755 w 5178638"/>
              <a:gd name="connsiteY2255" fmla="*/ 4343164 h 4469549"/>
              <a:gd name="connsiteX2256" fmla="*/ 2938434 w 5178638"/>
              <a:gd name="connsiteY2256" fmla="*/ 4339815 h 4469549"/>
              <a:gd name="connsiteX2257" fmla="*/ 2885868 w 5178638"/>
              <a:gd name="connsiteY2257" fmla="*/ 4338699 h 4469549"/>
              <a:gd name="connsiteX2258" fmla="*/ 2837057 w 5178638"/>
              <a:gd name="connsiteY2258" fmla="*/ 4342048 h 4469549"/>
              <a:gd name="connsiteX2259" fmla="*/ 2705641 w 5178638"/>
              <a:gd name="connsiteY2259" fmla="*/ 4352094 h 4469549"/>
              <a:gd name="connsiteX2260" fmla="*/ 2630547 w 5178638"/>
              <a:gd name="connsiteY2260" fmla="*/ 4352094 h 4469549"/>
              <a:gd name="connsiteX2261" fmla="*/ 2615528 w 5178638"/>
              <a:gd name="connsiteY2261" fmla="*/ 4353211 h 4469549"/>
              <a:gd name="connsiteX2262" fmla="*/ 2623037 w 5178638"/>
              <a:gd name="connsiteY2262" fmla="*/ 4357676 h 4469549"/>
              <a:gd name="connsiteX2263" fmla="*/ 2664339 w 5178638"/>
              <a:gd name="connsiteY2263" fmla="*/ 4362141 h 4469549"/>
              <a:gd name="connsiteX2264" fmla="*/ 2720660 w 5178638"/>
              <a:gd name="connsiteY2264" fmla="*/ 4366606 h 4469549"/>
              <a:gd name="connsiteX2265" fmla="*/ 2705641 w 5178638"/>
              <a:gd name="connsiteY2265" fmla="*/ 4369955 h 4469549"/>
              <a:gd name="connsiteX2266" fmla="*/ 2668094 w 5178638"/>
              <a:gd name="connsiteY2266" fmla="*/ 4374420 h 4469549"/>
              <a:gd name="connsiteX2267" fmla="*/ 2660585 w 5178638"/>
              <a:gd name="connsiteY2267" fmla="*/ 4377769 h 4469549"/>
              <a:gd name="connsiteX2268" fmla="*/ 2671849 w 5178638"/>
              <a:gd name="connsiteY2268" fmla="*/ 4378885 h 4469549"/>
              <a:gd name="connsiteX2269" fmla="*/ 2686868 w 5178638"/>
              <a:gd name="connsiteY2269" fmla="*/ 4378885 h 4469549"/>
              <a:gd name="connsiteX2270" fmla="*/ 2746943 w 5178638"/>
              <a:gd name="connsiteY2270" fmla="*/ 4377769 h 4469549"/>
              <a:gd name="connsiteX2271" fmla="*/ 2784490 w 5178638"/>
              <a:gd name="connsiteY2271" fmla="*/ 4377769 h 4469549"/>
              <a:gd name="connsiteX2272" fmla="*/ 2818283 w 5178638"/>
              <a:gd name="connsiteY2272" fmla="*/ 4380002 h 4469549"/>
              <a:gd name="connsiteX2273" fmla="*/ 2930925 w 5178638"/>
              <a:gd name="connsiteY2273" fmla="*/ 4381118 h 4469549"/>
              <a:gd name="connsiteX2274" fmla="*/ 2942189 w 5178638"/>
              <a:gd name="connsiteY2274" fmla="*/ 4382234 h 4469549"/>
              <a:gd name="connsiteX2275" fmla="*/ 2949698 w 5178638"/>
              <a:gd name="connsiteY2275" fmla="*/ 4383351 h 4469549"/>
              <a:gd name="connsiteX2276" fmla="*/ 2994755 w 5178638"/>
              <a:gd name="connsiteY2276" fmla="*/ 4378885 h 4469549"/>
              <a:gd name="connsiteX2277" fmla="*/ 3047321 w 5178638"/>
              <a:gd name="connsiteY2277" fmla="*/ 4381118 h 4469549"/>
              <a:gd name="connsiteX2278" fmla="*/ 3054830 w 5178638"/>
              <a:gd name="connsiteY2278" fmla="*/ 4381118 h 4469549"/>
              <a:gd name="connsiteX2279" fmla="*/ 3096133 w 5178638"/>
              <a:gd name="connsiteY2279" fmla="*/ 4381118 h 4469549"/>
              <a:gd name="connsiteX2280" fmla="*/ 3141189 w 5178638"/>
              <a:gd name="connsiteY2280" fmla="*/ 4383351 h 4469549"/>
              <a:gd name="connsiteX2281" fmla="*/ 3201265 w 5178638"/>
              <a:gd name="connsiteY2281" fmla="*/ 4383351 h 4469549"/>
              <a:gd name="connsiteX2282" fmla="*/ 3257586 w 5178638"/>
              <a:gd name="connsiteY2282" fmla="*/ 4380002 h 4469549"/>
              <a:gd name="connsiteX2283" fmla="*/ 3343944 w 5178638"/>
              <a:gd name="connsiteY2283" fmla="*/ 4375537 h 4469549"/>
              <a:gd name="connsiteX2284" fmla="*/ 3411529 w 5178638"/>
              <a:gd name="connsiteY2284" fmla="*/ 4373304 h 4469549"/>
              <a:gd name="connsiteX2285" fmla="*/ 3392756 w 5178638"/>
              <a:gd name="connsiteY2285" fmla="*/ 4369955 h 4469549"/>
              <a:gd name="connsiteX2286" fmla="*/ 3373982 w 5178638"/>
              <a:gd name="connsiteY2286" fmla="*/ 4369955 h 4469549"/>
              <a:gd name="connsiteX2287" fmla="*/ 3302642 w 5178638"/>
              <a:gd name="connsiteY2287" fmla="*/ 4365490 h 4469549"/>
              <a:gd name="connsiteX2288" fmla="*/ 3242567 w 5178638"/>
              <a:gd name="connsiteY2288" fmla="*/ 4365490 h 4469549"/>
              <a:gd name="connsiteX2289" fmla="*/ 3186246 w 5178638"/>
              <a:gd name="connsiteY2289" fmla="*/ 4371071 h 4469549"/>
              <a:gd name="connsiteX2290" fmla="*/ 3167472 w 5178638"/>
              <a:gd name="connsiteY2290" fmla="*/ 4373304 h 4469549"/>
              <a:gd name="connsiteX2291" fmla="*/ 3096133 w 5178638"/>
              <a:gd name="connsiteY2291" fmla="*/ 4367722 h 4469549"/>
              <a:gd name="connsiteX2292" fmla="*/ 3066095 w 5178638"/>
              <a:gd name="connsiteY2292" fmla="*/ 4366606 h 4469549"/>
              <a:gd name="connsiteX2293" fmla="*/ 3024792 w 5178638"/>
              <a:gd name="connsiteY2293" fmla="*/ 4366606 h 4469549"/>
              <a:gd name="connsiteX2294" fmla="*/ 3002264 w 5178638"/>
              <a:gd name="connsiteY2294" fmla="*/ 4366606 h 4469549"/>
              <a:gd name="connsiteX2295" fmla="*/ 2957207 w 5178638"/>
              <a:gd name="connsiteY2295" fmla="*/ 4369955 h 4469549"/>
              <a:gd name="connsiteX2296" fmla="*/ 2930925 w 5178638"/>
              <a:gd name="connsiteY2296" fmla="*/ 4368839 h 4469549"/>
              <a:gd name="connsiteX2297" fmla="*/ 2867094 w 5178638"/>
              <a:gd name="connsiteY2297" fmla="*/ 4365490 h 4469549"/>
              <a:gd name="connsiteX2298" fmla="*/ 2829547 w 5178638"/>
              <a:gd name="connsiteY2298" fmla="*/ 4364374 h 4469549"/>
              <a:gd name="connsiteX2299" fmla="*/ 2818283 w 5178638"/>
              <a:gd name="connsiteY2299" fmla="*/ 4365490 h 4469549"/>
              <a:gd name="connsiteX2300" fmla="*/ 2780736 w 5178638"/>
              <a:gd name="connsiteY2300" fmla="*/ 4369955 h 4469549"/>
              <a:gd name="connsiteX2301" fmla="*/ 2765717 w 5178638"/>
              <a:gd name="connsiteY2301" fmla="*/ 4366606 h 4469549"/>
              <a:gd name="connsiteX2302" fmla="*/ 2818283 w 5178638"/>
              <a:gd name="connsiteY2302" fmla="*/ 4359908 h 4469549"/>
              <a:gd name="connsiteX2303" fmla="*/ 3024792 w 5178638"/>
              <a:gd name="connsiteY2303" fmla="*/ 4359908 h 4469549"/>
              <a:gd name="connsiteX2304" fmla="*/ 3088623 w 5178638"/>
              <a:gd name="connsiteY2304" fmla="*/ 4357676 h 4469549"/>
              <a:gd name="connsiteX2305" fmla="*/ 3099887 w 5178638"/>
              <a:gd name="connsiteY2305" fmla="*/ 4355443 h 4469549"/>
              <a:gd name="connsiteX2306" fmla="*/ 3103642 w 5178638"/>
              <a:gd name="connsiteY2306" fmla="*/ 4353211 h 4469549"/>
              <a:gd name="connsiteX2307" fmla="*/ 3099887 w 5178638"/>
              <a:gd name="connsiteY2307" fmla="*/ 4352094 h 4469549"/>
              <a:gd name="connsiteX2308" fmla="*/ 3084868 w 5178638"/>
              <a:gd name="connsiteY2308" fmla="*/ 4350978 h 4469549"/>
              <a:gd name="connsiteX2309" fmla="*/ 3088623 w 5178638"/>
              <a:gd name="connsiteY2309" fmla="*/ 4349862 h 4469549"/>
              <a:gd name="connsiteX2310" fmla="*/ 3253831 w 5178638"/>
              <a:gd name="connsiteY2310" fmla="*/ 4352094 h 4469549"/>
              <a:gd name="connsiteX2311" fmla="*/ 3310152 w 5178638"/>
              <a:gd name="connsiteY2311" fmla="*/ 4352094 h 4469549"/>
              <a:gd name="connsiteX2312" fmla="*/ 3366473 w 5178638"/>
              <a:gd name="connsiteY2312" fmla="*/ 4352094 h 4469549"/>
              <a:gd name="connsiteX2313" fmla="*/ 3373982 w 5178638"/>
              <a:gd name="connsiteY2313" fmla="*/ 4352094 h 4469549"/>
              <a:gd name="connsiteX2314" fmla="*/ 3415284 w 5178638"/>
              <a:gd name="connsiteY2314" fmla="*/ 4354327 h 4469549"/>
              <a:gd name="connsiteX2315" fmla="*/ 3486624 w 5178638"/>
              <a:gd name="connsiteY2315" fmla="*/ 4354327 h 4469549"/>
              <a:gd name="connsiteX2316" fmla="*/ 3509152 w 5178638"/>
              <a:gd name="connsiteY2316" fmla="*/ 4356559 h 4469549"/>
              <a:gd name="connsiteX2317" fmla="*/ 3539190 w 5178638"/>
              <a:gd name="connsiteY2317" fmla="*/ 4357676 h 4469549"/>
              <a:gd name="connsiteX2318" fmla="*/ 3569228 w 5178638"/>
              <a:gd name="connsiteY2318" fmla="*/ 4357676 h 4469549"/>
              <a:gd name="connsiteX2319" fmla="*/ 3588002 w 5178638"/>
              <a:gd name="connsiteY2319" fmla="*/ 4361025 h 4469549"/>
              <a:gd name="connsiteX2320" fmla="*/ 3584247 w 5178638"/>
              <a:gd name="connsiteY2320" fmla="*/ 4363257 h 4469549"/>
              <a:gd name="connsiteX2321" fmla="*/ 3509152 w 5178638"/>
              <a:gd name="connsiteY2321" fmla="*/ 4357676 h 4469549"/>
              <a:gd name="connsiteX2322" fmla="*/ 3456586 w 5178638"/>
              <a:gd name="connsiteY2322" fmla="*/ 4359908 h 4469549"/>
              <a:gd name="connsiteX2323" fmla="*/ 3445322 w 5178638"/>
              <a:gd name="connsiteY2323" fmla="*/ 4364374 h 4469549"/>
              <a:gd name="connsiteX2324" fmla="*/ 3430303 w 5178638"/>
              <a:gd name="connsiteY2324" fmla="*/ 4364374 h 4469549"/>
              <a:gd name="connsiteX2325" fmla="*/ 3430303 w 5178638"/>
              <a:gd name="connsiteY2325" fmla="*/ 4367722 h 4469549"/>
              <a:gd name="connsiteX2326" fmla="*/ 3449077 w 5178638"/>
              <a:gd name="connsiteY2326" fmla="*/ 4367722 h 4469549"/>
              <a:gd name="connsiteX2327" fmla="*/ 3464096 w 5178638"/>
              <a:gd name="connsiteY2327" fmla="*/ 4367722 h 4469549"/>
              <a:gd name="connsiteX2328" fmla="*/ 3475360 w 5178638"/>
              <a:gd name="connsiteY2328" fmla="*/ 4368839 h 4469549"/>
              <a:gd name="connsiteX2329" fmla="*/ 3464096 w 5178638"/>
              <a:gd name="connsiteY2329" fmla="*/ 4372188 h 4469549"/>
              <a:gd name="connsiteX2330" fmla="*/ 3464096 w 5178638"/>
              <a:gd name="connsiteY2330" fmla="*/ 4375537 h 4469549"/>
              <a:gd name="connsiteX2331" fmla="*/ 3494133 w 5178638"/>
              <a:gd name="connsiteY2331" fmla="*/ 4380002 h 4469549"/>
              <a:gd name="connsiteX2332" fmla="*/ 3569228 w 5178638"/>
              <a:gd name="connsiteY2332" fmla="*/ 4377769 h 4469549"/>
              <a:gd name="connsiteX2333" fmla="*/ 3614284 w 5178638"/>
              <a:gd name="connsiteY2333" fmla="*/ 4376653 h 4469549"/>
              <a:gd name="connsiteX2334" fmla="*/ 3670605 w 5178638"/>
              <a:gd name="connsiteY2334" fmla="*/ 4375537 h 4469549"/>
              <a:gd name="connsiteX2335" fmla="*/ 3723172 w 5178638"/>
              <a:gd name="connsiteY2335" fmla="*/ 4377769 h 4469549"/>
              <a:gd name="connsiteX2336" fmla="*/ 3756964 w 5178638"/>
              <a:gd name="connsiteY2336" fmla="*/ 4380002 h 4469549"/>
              <a:gd name="connsiteX2337" fmla="*/ 3794511 w 5178638"/>
              <a:gd name="connsiteY2337" fmla="*/ 4383351 h 4469549"/>
              <a:gd name="connsiteX2338" fmla="*/ 3820794 w 5178638"/>
              <a:gd name="connsiteY2338" fmla="*/ 4382234 h 4469549"/>
              <a:gd name="connsiteX2339" fmla="*/ 3884625 w 5178638"/>
              <a:gd name="connsiteY2339" fmla="*/ 4378885 h 4469549"/>
              <a:gd name="connsiteX2340" fmla="*/ 3963884 w 5178638"/>
              <a:gd name="connsiteY2340" fmla="*/ 4378885 h 4469549"/>
              <a:gd name="connsiteX2341" fmla="*/ 3952620 w 5178638"/>
              <a:gd name="connsiteY2341" fmla="*/ 4377769 h 4469549"/>
              <a:gd name="connsiteX2342" fmla="*/ 3960129 w 5178638"/>
              <a:gd name="connsiteY2342" fmla="*/ 4374420 h 4469549"/>
              <a:gd name="connsiteX2343" fmla="*/ 3997676 w 5178638"/>
              <a:gd name="connsiteY2343" fmla="*/ 4369955 h 4469549"/>
              <a:gd name="connsiteX2344" fmla="*/ 4012695 w 5178638"/>
              <a:gd name="connsiteY2344" fmla="*/ 4366606 h 4469549"/>
              <a:gd name="connsiteX2345" fmla="*/ 3956374 w 5178638"/>
              <a:gd name="connsiteY2345" fmla="*/ 4362141 h 4469549"/>
              <a:gd name="connsiteX2346" fmla="*/ 3915072 w 5178638"/>
              <a:gd name="connsiteY2346" fmla="*/ 4357676 h 4469549"/>
              <a:gd name="connsiteX2347" fmla="*/ 3907563 w 5178638"/>
              <a:gd name="connsiteY2347" fmla="*/ 4353211 h 4469549"/>
              <a:gd name="connsiteX2348" fmla="*/ 3922582 w 5178638"/>
              <a:gd name="connsiteY2348" fmla="*/ 4352094 h 4469549"/>
              <a:gd name="connsiteX2349" fmla="*/ 3997676 w 5178638"/>
              <a:gd name="connsiteY2349" fmla="*/ 4352094 h 4469549"/>
              <a:gd name="connsiteX2350" fmla="*/ 4129092 w 5178638"/>
              <a:gd name="connsiteY2350" fmla="*/ 4342048 h 4469549"/>
              <a:gd name="connsiteX2351" fmla="*/ 4177903 w 5178638"/>
              <a:gd name="connsiteY2351" fmla="*/ 4338699 h 4469549"/>
              <a:gd name="connsiteX2352" fmla="*/ 4230469 w 5178638"/>
              <a:gd name="connsiteY2352" fmla="*/ 4339815 h 4469549"/>
              <a:gd name="connsiteX2353" fmla="*/ 4286790 w 5178638"/>
              <a:gd name="connsiteY2353" fmla="*/ 4343164 h 4469549"/>
              <a:gd name="connsiteX2354" fmla="*/ 4376903 w 5178638"/>
              <a:gd name="connsiteY2354" fmla="*/ 4340931 h 4469549"/>
              <a:gd name="connsiteX2355" fmla="*/ 4388168 w 5178638"/>
              <a:gd name="connsiteY2355" fmla="*/ 4340931 h 4469549"/>
              <a:gd name="connsiteX2356" fmla="*/ 4430951 w 5178638"/>
              <a:gd name="connsiteY2356" fmla="*/ 4342654 h 4469549"/>
              <a:gd name="connsiteX2357" fmla="*/ 4425789 w 5178638"/>
              <a:gd name="connsiteY2357" fmla="*/ 4340282 h 4469549"/>
              <a:gd name="connsiteX2358" fmla="*/ 4391997 w 5178638"/>
              <a:gd name="connsiteY2358" fmla="*/ 4326886 h 4469549"/>
              <a:gd name="connsiteX2359" fmla="*/ 4369469 w 5178638"/>
              <a:gd name="connsiteY2359" fmla="*/ 4320188 h 4469549"/>
              <a:gd name="connsiteX2360" fmla="*/ 4354450 w 5178638"/>
              <a:gd name="connsiteY2360" fmla="*/ 4311258 h 4469549"/>
              <a:gd name="connsiteX2361" fmla="*/ 4354450 w 5178638"/>
              <a:gd name="connsiteY2361" fmla="*/ 4309025 h 4469549"/>
              <a:gd name="connsiteX2362" fmla="*/ 4410771 w 5178638"/>
              <a:gd name="connsiteY2362" fmla="*/ 4297862 h 4469549"/>
              <a:gd name="connsiteX2363" fmla="*/ 4500922 w 5178638"/>
              <a:gd name="connsiteY2363" fmla="*/ 4297862 h 4469549"/>
              <a:gd name="connsiteX2364" fmla="*/ 4500922 w 5178638"/>
              <a:gd name="connsiteY2364" fmla="*/ 4287669 h 4469549"/>
              <a:gd name="connsiteX2365" fmla="*/ 4497054 w 5178638"/>
              <a:gd name="connsiteY2365" fmla="*/ 4286232 h 4469549"/>
              <a:gd name="connsiteX2366" fmla="*/ 4478281 w 5178638"/>
              <a:gd name="connsiteY2366" fmla="*/ 4284000 h 4469549"/>
              <a:gd name="connsiteX2367" fmla="*/ 4448243 w 5178638"/>
              <a:gd name="connsiteY2367" fmla="*/ 4282884 h 4469549"/>
              <a:gd name="connsiteX2368" fmla="*/ 4429469 w 5178638"/>
              <a:gd name="connsiteY2368" fmla="*/ 4282884 h 4469549"/>
              <a:gd name="connsiteX2369" fmla="*/ 4414450 w 5178638"/>
              <a:gd name="connsiteY2369" fmla="*/ 4284000 h 4469549"/>
              <a:gd name="connsiteX2370" fmla="*/ 4403186 w 5178638"/>
              <a:gd name="connsiteY2370" fmla="*/ 4282884 h 4469549"/>
              <a:gd name="connsiteX2371" fmla="*/ 4414450 w 5178638"/>
              <a:gd name="connsiteY2371" fmla="*/ 4280651 h 4469549"/>
              <a:gd name="connsiteX2372" fmla="*/ 4444488 w 5178638"/>
              <a:gd name="connsiteY2372" fmla="*/ 4280651 h 4469549"/>
              <a:gd name="connsiteX2373" fmla="*/ 4449664 w 5178638"/>
              <a:gd name="connsiteY2373" fmla="*/ 4277574 h 4469549"/>
              <a:gd name="connsiteX2374" fmla="*/ 4433299 w 5178638"/>
              <a:gd name="connsiteY2374" fmla="*/ 4276653 h 4469549"/>
              <a:gd name="connsiteX2375" fmla="*/ 4358204 w 5178638"/>
              <a:gd name="connsiteY2375" fmla="*/ 4275536 h 4469549"/>
              <a:gd name="connsiteX2376" fmla="*/ 4309393 w 5178638"/>
              <a:gd name="connsiteY2376" fmla="*/ 4275536 h 4469549"/>
              <a:gd name="connsiteX2377" fmla="*/ 4305517 w 5178638"/>
              <a:gd name="connsiteY2377" fmla="*/ 4275344 h 4469549"/>
              <a:gd name="connsiteX2378" fmla="*/ 4453413 w 5178638"/>
              <a:gd name="connsiteY2378" fmla="*/ 4275344 h 4469549"/>
              <a:gd name="connsiteX2379" fmla="*/ 4455753 w 5178638"/>
              <a:gd name="connsiteY2379" fmla="*/ 4273953 h 4469549"/>
              <a:gd name="connsiteX2380" fmla="*/ 4455753 w 5178638"/>
              <a:gd name="connsiteY2380" fmla="*/ 4271721 h 4469549"/>
              <a:gd name="connsiteX2381" fmla="*/ 4414450 w 5178638"/>
              <a:gd name="connsiteY2381" fmla="*/ 4265023 h 4469549"/>
              <a:gd name="connsiteX2382" fmla="*/ 4410696 w 5178638"/>
              <a:gd name="connsiteY2382" fmla="*/ 4265023 h 4469549"/>
              <a:gd name="connsiteX2383" fmla="*/ 4376903 w 5178638"/>
              <a:gd name="connsiteY2383" fmla="*/ 4265023 h 4469549"/>
              <a:gd name="connsiteX2384" fmla="*/ 4358130 w 5178638"/>
              <a:gd name="connsiteY2384" fmla="*/ 4265023 h 4469549"/>
              <a:gd name="connsiteX2385" fmla="*/ 4343111 w 5178638"/>
              <a:gd name="connsiteY2385" fmla="*/ 4267255 h 4469549"/>
              <a:gd name="connsiteX2386" fmla="*/ 4316827 w 5178638"/>
              <a:gd name="connsiteY2386" fmla="*/ 4267255 h 4469549"/>
              <a:gd name="connsiteX2387" fmla="*/ 4283035 w 5178638"/>
              <a:gd name="connsiteY2387" fmla="*/ 4265023 h 4469549"/>
              <a:gd name="connsiteX2388" fmla="*/ 4249242 w 5178638"/>
              <a:gd name="connsiteY2388" fmla="*/ 4265023 h 4469549"/>
              <a:gd name="connsiteX2389" fmla="*/ 4215450 w 5178638"/>
              <a:gd name="connsiteY2389" fmla="*/ 4267255 h 4469549"/>
              <a:gd name="connsiteX2390" fmla="*/ 4200431 w 5178638"/>
              <a:gd name="connsiteY2390" fmla="*/ 4268372 h 4469549"/>
              <a:gd name="connsiteX2391" fmla="*/ 4189167 w 5178638"/>
              <a:gd name="connsiteY2391" fmla="*/ 4268372 h 4469549"/>
              <a:gd name="connsiteX2392" fmla="*/ 4129092 w 5178638"/>
              <a:gd name="connsiteY2392" fmla="*/ 4267255 h 4469549"/>
              <a:gd name="connsiteX2393" fmla="*/ 4125337 w 5178638"/>
              <a:gd name="connsiteY2393" fmla="*/ 4262790 h 4469549"/>
              <a:gd name="connsiteX2394" fmla="*/ 4117827 w 5178638"/>
              <a:gd name="connsiteY2394" fmla="*/ 4265023 h 4469549"/>
              <a:gd name="connsiteX2395" fmla="*/ 4095299 w 5178638"/>
              <a:gd name="connsiteY2395" fmla="*/ 4265023 h 4469549"/>
              <a:gd name="connsiteX2396" fmla="*/ 4091544 w 5178638"/>
              <a:gd name="connsiteY2396" fmla="*/ 4260558 h 4469549"/>
              <a:gd name="connsiteX2397" fmla="*/ 4084035 w 5178638"/>
              <a:gd name="connsiteY2397" fmla="*/ 4262790 h 4469549"/>
              <a:gd name="connsiteX2398" fmla="*/ 4065261 w 5178638"/>
              <a:gd name="connsiteY2398" fmla="*/ 4262790 h 4469549"/>
              <a:gd name="connsiteX2399" fmla="*/ 4057752 w 5178638"/>
              <a:gd name="connsiteY2399" fmla="*/ 4259441 h 4469549"/>
              <a:gd name="connsiteX2400" fmla="*/ 4042733 w 5178638"/>
              <a:gd name="connsiteY2400" fmla="*/ 4260558 h 4469549"/>
              <a:gd name="connsiteX2401" fmla="*/ 4016450 w 5178638"/>
              <a:gd name="connsiteY2401" fmla="*/ 4259441 h 4469549"/>
              <a:gd name="connsiteX2402" fmla="*/ 3990167 w 5178638"/>
              <a:gd name="connsiteY2402" fmla="*/ 4260558 h 4469549"/>
              <a:gd name="connsiteX2403" fmla="*/ 3971393 w 5178638"/>
              <a:gd name="connsiteY2403" fmla="*/ 4260558 h 4469549"/>
              <a:gd name="connsiteX2404" fmla="*/ 3926336 w 5178638"/>
              <a:gd name="connsiteY2404" fmla="*/ 4260558 h 4469549"/>
              <a:gd name="connsiteX2405" fmla="*/ 3888789 w 5178638"/>
              <a:gd name="connsiteY2405" fmla="*/ 4259441 h 4469549"/>
              <a:gd name="connsiteX2406" fmla="*/ 3873770 w 5178638"/>
              <a:gd name="connsiteY2406" fmla="*/ 4253860 h 4469549"/>
              <a:gd name="connsiteX2407" fmla="*/ 3847487 w 5178638"/>
              <a:gd name="connsiteY2407" fmla="*/ 4254976 h 4469549"/>
              <a:gd name="connsiteX2408" fmla="*/ 3843732 w 5178638"/>
              <a:gd name="connsiteY2408" fmla="*/ 4258325 h 4469549"/>
              <a:gd name="connsiteX2409" fmla="*/ 3854997 w 5178638"/>
              <a:gd name="connsiteY2409" fmla="*/ 4260558 h 4469549"/>
              <a:gd name="connsiteX2410" fmla="*/ 3888789 w 5178638"/>
              <a:gd name="connsiteY2410" fmla="*/ 4260558 h 4469549"/>
              <a:gd name="connsiteX2411" fmla="*/ 3937601 w 5178638"/>
              <a:gd name="connsiteY2411" fmla="*/ 4267255 h 4469549"/>
              <a:gd name="connsiteX2412" fmla="*/ 3960129 w 5178638"/>
              <a:gd name="connsiteY2412" fmla="*/ 4267255 h 4469549"/>
              <a:gd name="connsiteX2413" fmla="*/ 4072771 w 5178638"/>
              <a:gd name="connsiteY2413" fmla="*/ 4270604 h 4469549"/>
              <a:gd name="connsiteX2414" fmla="*/ 4087790 w 5178638"/>
              <a:gd name="connsiteY2414" fmla="*/ 4273953 h 4469549"/>
              <a:gd name="connsiteX2415" fmla="*/ 4023959 w 5178638"/>
              <a:gd name="connsiteY2415" fmla="*/ 4275069 h 4469549"/>
              <a:gd name="connsiteX2416" fmla="*/ 4023959 w 5178638"/>
              <a:gd name="connsiteY2416" fmla="*/ 4276186 h 4469549"/>
              <a:gd name="connsiteX2417" fmla="*/ 4087790 w 5178638"/>
              <a:gd name="connsiteY2417" fmla="*/ 4276186 h 4469549"/>
              <a:gd name="connsiteX2418" fmla="*/ 4147865 w 5178638"/>
              <a:gd name="connsiteY2418" fmla="*/ 4276186 h 4469549"/>
              <a:gd name="connsiteX2419" fmla="*/ 4162884 w 5178638"/>
              <a:gd name="connsiteY2419" fmla="*/ 4277302 h 4469549"/>
              <a:gd name="connsiteX2420" fmla="*/ 4181657 w 5178638"/>
              <a:gd name="connsiteY2420" fmla="*/ 4282884 h 4469549"/>
              <a:gd name="connsiteX2421" fmla="*/ 4211695 w 5178638"/>
              <a:gd name="connsiteY2421" fmla="*/ 4284000 h 4469549"/>
              <a:gd name="connsiteX2422" fmla="*/ 4237979 w 5178638"/>
              <a:gd name="connsiteY2422" fmla="*/ 4282884 h 4469549"/>
              <a:gd name="connsiteX2423" fmla="*/ 4252997 w 5178638"/>
              <a:gd name="connsiteY2423" fmla="*/ 4282884 h 4469549"/>
              <a:gd name="connsiteX2424" fmla="*/ 4241733 w 5178638"/>
              <a:gd name="connsiteY2424" fmla="*/ 4287349 h 4469549"/>
              <a:gd name="connsiteX2425" fmla="*/ 4249242 w 5178638"/>
              <a:gd name="connsiteY2425" fmla="*/ 4291814 h 4469549"/>
              <a:gd name="connsiteX2426" fmla="*/ 4268016 w 5178638"/>
              <a:gd name="connsiteY2426" fmla="*/ 4295163 h 4469549"/>
              <a:gd name="connsiteX2427" fmla="*/ 4279280 w 5178638"/>
              <a:gd name="connsiteY2427" fmla="*/ 4296279 h 4469549"/>
              <a:gd name="connsiteX2428" fmla="*/ 4331847 w 5178638"/>
              <a:gd name="connsiteY2428" fmla="*/ 4297396 h 4469549"/>
              <a:gd name="connsiteX2429" fmla="*/ 4339356 w 5178638"/>
              <a:gd name="connsiteY2429" fmla="*/ 4299628 h 4469549"/>
              <a:gd name="connsiteX2430" fmla="*/ 4331847 w 5178638"/>
              <a:gd name="connsiteY2430" fmla="*/ 4301861 h 4469549"/>
              <a:gd name="connsiteX2431" fmla="*/ 4279280 w 5178638"/>
              <a:gd name="connsiteY2431" fmla="*/ 4310791 h 4469549"/>
              <a:gd name="connsiteX2432" fmla="*/ 4268016 w 5178638"/>
              <a:gd name="connsiteY2432" fmla="*/ 4308559 h 4469549"/>
              <a:gd name="connsiteX2433" fmla="*/ 4252997 w 5178638"/>
              <a:gd name="connsiteY2433" fmla="*/ 4300745 h 4469549"/>
              <a:gd name="connsiteX2434" fmla="*/ 4241733 w 5178638"/>
              <a:gd name="connsiteY2434" fmla="*/ 4299628 h 4469549"/>
              <a:gd name="connsiteX2435" fmla="*/ 4200431 w 5178638"/>
              <a:gd name="connsiteY2435" fmla="*/ 4302977 h 4469549"/>
              <a:gd name="connsiteX2436" fmla="*/ 4174148 w 5178638"/>
              <a:gd name="connsiteY2436" fmla="*/ 4304093 h 4469549"/>
              <a:gd name="connsiteX2437" fmla="*/ 4159129 w 5178638"/>
              <a:gd name="connsiteY2437" fmla="*/ 4298512 h 4469549"/>
              <a:gd name="connsiteX2438" fmla="*/ 4129092 w 5178638"/>
              <a:gd name="connsiteY2438" fmla="*/ 4298512 h 4469549"/>
              <a:gd name="connsiteX2439" fmla="*/ 4121582 w 5178638"/>
              <a:gd name="connsiteY2439" fmla="*/ 4304093 h 4469549"/>
              <a:gd name="connsiteX2440" fmla="*/ 4102808 w 5178638"/>
              <a:gd name="connsiteY2440" fmla="*/ 4307442 h 4469549"/>
              <a:gd name="connsiteX2441" fmla="*/ 4080280 w 5178638"/>
              <a:gd name="connsiteY2441" fmla="*/ 4309675 h 4469549"/>
              <a:gd name="connsiteX2442" fmla="*/ 4050242 w 5178638"/>
              <a:gd name="connsiteY2442" fmla="*/ 4305210 h 4469549"/>
              <a:gd name="connsiteX2443" fmla="*/ 3997676 w 5178638"/>
              <a:gd name="connsiteY2443" fmla="*/ 4296279 h 4469549"/>
              <a:gd name="connsiteX2444" fmla="*/ 3971393 w 5178638"/>
              <a:gd name="connsiteY2444" fmla="*/ 4298512 h 4469549"/>
              <a:gd name="connsiteX2445" fmla="*/ 3941355 w 5178638"/>
              <a:gd name="connsiteY2445" fmla="*/ 4302977 h 4469549"/>
              <a:gd name="connsiteX2446" fmla="*/ 3900053 w 5178638"/>
              <a:gd name="connsiteY2446" fmla="*/ 4301861 h 4469549"/>
              <a:gd name="connsiteX2447" fmla="*/ 3892544 w 5178638"/>
              <a:gd name="connsiteY2447" fmla="*/ 4298512 h 4469549"/>
              <a:gd name="connsiteX2448" fmla="*/ 3828714 w 5178638"/>
              <a:gd name="connsiteY2448" fmla="*/ 4304093 h 4469549"/>
              <a:gd name="connsiteX2449" fmla="*/ 3787412 w 5178638"/>
              <a:gd name="connsiteY2449" fmla="*/ 4304093 h 4469549"/>
              <a:gd name="connsiteX2450" fmla="*/ 3693543 w 5178638"/>
              <a:gd name="connsiteY2450" fmla="*/ 4305210 h 4469549"/>
              <a:gd name="connsiteX2451" fmla="*/ 3667260 w 5178638"/>
              <a:gd name="connsiteY2451" fmla="*/ 4306326 h 4469549"/>
              <a:gd name="connsiteX2452" fmla="*/ 3637223 w 5178638"/>
              <a:gd name="connsiteY2452" fmla="*/ 4305210 h 4469549"/>
              <a:gd name="connsiteX2453" fmla="*/ 3603430 w 5178638"/>
              <a:gd name="connsiteY2453" fmla="*/ 4305210 h 4469549"/>
              <a:gd name="connsiteX2454" fmla="*/ 3599675 w 5178638"/>
              <a:gd name="connsiteY2454" fmla="*/ 4298512 h 4469549"/>
              <a:gd name="connsiteX2455" fmla="*/ 3554619 w 5178638"/>
              <a:gd name="connsiteY2455" fmla="*/ 4295163 h 4469549"/>
              <a:gd name="connsiteX2456" fmla="*/ 3543355 w 5178638"/>
              <a:gd name="connsiteY2456" fmla="*/ 4296279 h 4469549"/>
              <a:gd name="connsiteX2457" fmla="*/ 3535845 w 5178638"/>
              <a:gd name="connsiteY2457" fmla="*/ 4292930 h 4469549"/>
              <a:gd name="connsiteX2458" fmla="*/ 3543355 w 5178638"/>
              <a:gd name="connsiteY2458" fmla="*/ 4289581 h 4469549"/>
              <a:gd name="connsiteX2459" fmla="*/ 3573392 w 5178638"/>
              <a:gd name="connsiteY2459" fmla="*/ 4290698 h 4469549"/>
              <a:gd name="connsiteX2460" fmla="*/ 3607185 w 5178638"/>
              <a:gd name="connsiteY2460" fmla="*/ 4288465 h 4469549"/>
              <a:gd name="connsiteX2461" fmla="*/ 3618449 w 5178638"/>
              <a:gd name="connsiteY2461" fmla="*/ 4281767 h 4469549"/>
              <a:gd name="connsiteX2462" fmla="*/ 3637223 w 5178638"/>
              <a:gd name="connsiteY2462" fmla="*/ 4279535 h 4469549"/>
              <a:gd name="connsiteX2463" fmla="*/ 3682279 w 5178638"/>
              <a:gd name="connsiteY2463" fmla="*/ 4284000 h 4469549"/>
              <a:gd name="connsiteX2464" fmla="*/ 3701053 w 5178638"/>
              <a:gd name="connsiteY2464" fmla="*/ 4284000 h 4469549"/>
              <a:gd name="connsiteX2465" fmla="*/ 3708562 w 5178638"/>
              <a:gd name="connsiteY2465" fmla="*/ 4280651 h 4469549"/>
              <a:gd name="connsiteX2466" fmla="*/ 3704808 w 5178638"/>
              <a:gd name="connsiteY2466" fmla="*/ 4275069 h 4469549"/>
              <a:gd name="connsiteX2467" fmla="*/ 3682279 w 5178638"/>
              <a:gd name="connsiteY2467" fmla="*/ 4270604 h 4469549"/>
              <a:gd name="connsiteX2468" fmla="*/ 3678525 w 5178638"/>
              <a:gd name="connsiteY2468" fmla="*/ 4268372 h 4469549"/>
              <a:gd name="connsiteX2469" fmla="*/ 3686034 w 5178638"/>
              <a:gd name="connsiteY2469" fmla="*/ 4267255 h 4469549"/>
              <a:gd name="connsiteX2470" fmla="*/ 3723581 w 5178638"/>
              <a:gd name="connsiteY2470" fmla="*/ 4268372 h 4469549"/>
              <a:gd name="connsiteX2471" fmla="*/ 3727336 w 5178638"/>
              <a:gd name="connsiteY2471" fmla="*/ 4268372 h 4469549"/>
              <a:gd name="connsiteX2472" fmla="*/ 3727336 w 5178638"/>
              <a:gd name="connsiteY2472" fmla="*/ 4266139 h 4469549"/>
              <a:gd name="connsiteX2473" fmla="*/ 3731091 w 5178638"/>
              <a:gd name="connsiteY2473" fmla="*/ 4262790 h 4469549"/>
              <a:gd name="connsiteX2474" fmla="*/ 3757374 w 5178638"/>
              <a:gd name="connsiteY2474" fmla="*/ 4262790 h 4469549"/>
              <a:gd name="connsiteX2475" fmla="*/ 3723581 w 5178638"/>
              <a:gd name="connsiteY2475" fmla="*/ 4259441 h 4469549"/>
              <a:gd name="connsiteX2476" fmla="*/ 3719827 w 5178638"/>
              <a:gd name="connsiteY2476" fmla="*/ 4256092 h 4469549"/>
              <a:gd name="connsiteX2477" fmla="*/ 3710539 w 5178638"/>
              <a:gd name="connsiteY2477" fmla="*/ 4250570 h 4469549"/>
              <a:gd name="connsiteX2478" fmla="*/ 3704042 w 5178638"/>
              <a:gd name="connsiteY2478" fmla="*/ 4250248 h 4469549"/>
              <a:gd name="connsiteX2479" fmla="*/ 3662740 w 5178638"/>
              <a:gd name="connsiteY2479" fmla="*/ 4250248 h 4469549"/>
              <a:gd name="connsiteX2480" fmla="*/ 3655230 w 5178638"/>
              <a:gd name="connsiteY2480" fmla="*/ 4250248 h 4469549"/>
              <a:gd name="connsiteX2481" fmla="*/ 3602664 w 5178638"/>
              <a:gd name="connsiteY2481" fmla="*/ 4248015 h 4469549"/>
              <a:gd name="connsiteX2482" fmla="*/ 3557607 w 5178638"/>
              <a:gd name="connsiteY2482" fmla="*/ 4252481 h 4469549"/>
              <a:gd name="connsiteX2483" fmla="*/ 3550098 w 5178638"/>
              <a:gd name="connsiteY2483" fmla="*/ 4251364 h 4469549"/>
              <a:gd name="connsiteX2484" fmla="*/ 3538834 w 5178638"/>
              <a:gd name="connsiteY2484" fmla="*/ 4250248 h 4469549"/>
              <a:gd name="connsiteX2485" fmla="*/ 3426192 w 5178638"/>
              <a:gd name="connsiteY2485" fmla="*/ 4249132 h 4469549"/>
              <a:gd name="connsiteX2486" fmla="*/ 3392400 w 5178638"/>
              <a:gd name="connsiteY2486" fmla="*/ 4246899 h 4469549"/>
              <a:gd name="connsiteX2487" fmla="*/ 3354852 w 5178638"/>
              <a:gd name="connsiteY2487" fmla="*/ 4246899 h 4469549"/>
              <a:gd name="connsiteX2488" fmla="*/ 3294777 w 5178638"/>
              <a:gd name="connsiteY2488" fmla="*/ 4248015 h 4469549"/>
              <a:gd name="connsiteX2489" fmla="*/ 3279758 w 5178638"/>
              <a:gd name="connsiteY2489" fmla="*/ 4248015 h 4469549"/>
              <a:gd name="connsiteX2490" fmla="*/ 3268494 w 5178638"/>
              <a:gd name="connsiteY2490" fmla="*/ 4246899 h 4469549"/>
              <a:gd name="connsiteX2491" fmla="*/ 3276003 w 5178638"/>
              <a:gd name="connsiteY2491" fmla="*/ 4243550 h 4469549"/>
              <a:gd name="connsiteX2492" fmla="*/ 3313550 w 5178638"/>
              <a:gd name="connsiteY2492" fmla="*/ 4239085 h 4469549"/>
              <a:gd name="connsiteX2493" fmla="*/ 3328569 w 5178638"/>
              <a:gd name="connsiteY2493" fmla="*/ 4235736 h 4469549"/>
              <a:gd name="connsiteX2494" fmla="*/ 3272248 w 5178638"/>
              <a:gd name="connsiteY2494" fmla="*/ 4231271 h 4469549"/>
              <a:gd name="connsiteX2495" fmla="*/ 3230946 w 5178638"/>
              <a:gd name="connsiteY2495" fmla="*/ 4226806 h 4469549"/>
              <a:gd name="connsiteX2496" fmla="*/ 3223437 w 5178638"/>
              <a:gd name="connsiteY2496" fmla="*/ 4222341 h 4469549"/>
              <a:gd name="connsiteX2497" fmla="*/ 3238456 w 5178638"/>
              <a:gd name="connsiteY2497" fmla="*/ 4221224 h 4469549"/>
              <a:gd name="connsiteX2498" fmla="*/ 3313550 w 5178638"/>
              <a:gd name="connsiteY2498" fmla="*/ 4221224 h 4469549"/>
              <a:gd name="connsiteX2499" fmla="*/ 3444966 w 5178638"/>
              <a:gd name="connsiteY2499" fmla="*/ 4211178 h 4469549"/>
              <a:gd name="connsiteX2500" fmla="*/ 3487146 w 5178638"/>
              <a:gd name="connsiteY2500" fmla="*/ 4208284 h 4469549"/>
              <a:gd name="connsiteX2501" fmla="*/ 2390123 w 5178638"/>
              <a:gd name="connsiteY2501" fmla="*/ 4208284 h 4469549"/>
              <a:gd name="connsiteX2502" fmla="*/ 2372817 w 5178638"/>
              <a:gd name="connsiteY2502" fmla="*/ 4209141 h 4469549"/>
              <a:gd name="connsiteX2503" fmla="*/ 2371425 w 5178638"/>
              <a:gd name="connsiteY2503" fmla="*/ 4209066 h 4469549"/>
              <a:gd name="connsiteX2504" fmla="*/ 2356406 w 5178638"/>
              <a:gd name="connsiteY2504" fmla="*/ 4207950 h 4469549"/>
              <a:gd name="connsiteX2505" fmla="*/ 2326368 w 5178638"/>
              <a:gd name="connsiteY2505" fmla="*/ 4207950 h 4469549"/>
              <a:gd name="connsiteX2506" fmla="*/ 2273802 w 5178638"/>
              <a:gd name="connsiteY2506" fmla="*/ 4211299 h 4469549"/>
              <a:gd name="connsiteX2507" fmla="*/ 2236255 w 5178638"/>
              <a:gd name="connsiteY2507" fmla="*/ 4210183 h 4469549"/>
              <a:gd name="connsiteX2508" fmla="*/ 2172424 w 5178638"/>
              <a:gd name="connsiteY2508" fmla="*/ 4202368 h 4469549"/>
              <a:gd name="connsiteX2509" fmla="*/ 2104839 w 5178638"/>
              <a:gd name="connsiteY2509" fmla="*/ 4209066 h 4469549"/>
              <a:gd name="connsiteX2510" fmla="*/ 2071047 w 5178638"/>
              <a:gd name="connsiteY2510" fmla="*/ 4214648 h 4469549"/>
              <a:gd name="connsiteX2511" fmla="*/ 2037254 w 5178638"/>
              <a:gd name="connsiteY2511" fmla="*/ 4210183 h 4469549"/>
              <a:gd name="connsiteX2512" fmla="*/ 2033499 w 5178638"/>
              <a:gd name="connsiteY2512" fmla="*/ 4207950 h 4469549"/>
              <a:gd name="connsiteX2513" fmla="*/ 1977179 w 5178638"/>
              <a:gd name="connsiteY2513" fmla="*/ 4202368 h 4469549"/>
              <a:gd name="connsiteX2514" fmla="*/ 1950896 w 5178638"/>
              <a:gd name="connsiteY2514" fmla="*/ 4203485 h 4469549"/>
              <a:gd name="connsiteX2515" fmla="*/ 1913348 w 5178638"/>
              <a:gd name="connsiteY2515" fmla="*/ 4211299 h 4469549"/>
              <a:gd name="connsiteX2516" fmla="*/ 1902084 w 5178638"/>
              <a:gd name="connsiteY2516" fmla="*/ 4214648 h 4469549"/>
              <a:gd name="connsiteX2517" fmla="*/ 1853273 w 5178638"/>
              <a:gd name="connsiteY2517" fmla="*/ 4213531 h 4469549"/>
              <a:gd name="connsiteX2518" fmla="*/ 1838254 w 5178638"/>
              <a:gd name="connsiteY2518" fmla="*/ 4210183 h 4469549"/>
              <a:gd name="connsiteX2519" fmla="*/ 1834499 w 5178638"/>
              <a:gd name="connsiteY2519" fmla="*/ 4207950 h 4469549"/>
              <a:gd name="connsiteX2520" fmla="*/ 1785687 w 5178638"/>
              <a:gd name="connsiteY2520" fmla="*/ 4205717 h 4469549"/>
              <a:gd name="connsiteX2521" fmla="*/ 1744386 w 5178638"/>
              <a:gd name="connsiteY2521" fmla="*/ 4210183 h 4469549"/>
              <a:gd name="connsiteX2522" fmla="*/ 1691819 w 5178638"/>
              <a:gd name="connsiteY2522" fmla="*/ 4210183 h 4469549"/>
              <a:gd name="connsiteX2523" fmla="*/ 1665536 w 5178638"/>
              <a:gd name="connsiteY2523" fmla="*/ 4207950 h 4469549"/>
              <a:gd name="connsiteX2524" fmla="*/ 1652930 w 5178638"/>
              <a:gd name="connsiteY2524" fmla="*/ 4207950 h 4469549"/>
              <a:gd name="connsiteX2525" fmla="*/ 1647927 w 5178638"/>
              <a:gd name="connsiteY2525" fmla="*/ 4206958 h 4469549"/>
              <a:gd name="connsiteX2526" fmla="*/ 1644173 w 5178638"/>
              <a:gd name="connsiteY2526" fmla="*/ 4201377 h 4469549"/>
              <a:gd name="connsiteX2527" fmla="*/ 1651682 w 5178638"/>
              <a:gd name="connsiteY2527" fmla="*/ 4198028 h 4469549"/>
              <a:gd name="connsiteX2528" fmla="*/ 1670455 w 5178638"/>
              <a:gd name="connsiteY2528" fmla="*/ 4198028 h 4469549"/>
              <a:gd name="connsiteX2529" fmla="*/ 1715512 w 5178638"/>
              <a:gd name="connsiteY2529" fmla="*/ 4202493 h 4469549"/>
              <a:gd name="connsiteX2530" fmla="*/ 1734286 w 5178638"/>
              <a:gd name="connsiteY2530" fmla="*/ 4200261 h 4469549"/>
              <a:gd name="connsiteX2531" fmla="*/ 1745550 w 5178638"/>
              <a:gd name="connsiteY2531" fmla="*/ 4193563 h 4469549"/>
              <a:gd name="connsiteX2532" fmla="*/ 1779343 w 5178638"/>
              <a:gd name="connsiteY2532" fmla="*/ 4191330 h 4469549"/>
              <a:gd name="connsiteX2533" fmla="*/ 1809380 w 5178638"/>
              <a:gd name="connsiteY2533" fmla="*/ 4192446 h 4469549"/>
              <a:gd name="connsiteX2534" fmla="*/ 1816890 w 5178638"/>
              <a:gd name="connsiteY2534" fmla="*/ 4189098 h 4469549"/>
              <a:gd name="connsiteX2535" fmla="*/ 1809380 w 5178638"/>
              <a:gd name="connsiteY2535" fmla="*/ 4185749 h 4469549"/>
              <a:gd name="connsiteX2536" fmla="*/ 1798116 w 5178638"/>
              <a:gd name="connsiteY2536" fmla="*/ 4186865 h 4469549"/>
              <a:gd name="connsiteX2537" fmla="*/ 1753060 w 5178638"/>
              <a:gd name="connsiteY2537" fmla="*/ 4183516 h 4469549"/>
              <a:gd name="connsiteX2538" fmla="*/ 1749305 w 5178638"/>
              <a:gd name="connsiteY2538" fmla="*/ 4176818 h 4469549"/>
              <a:gd name="connsiteX2539" fmla="*/ 1715512 w 5178638"/>
              <a:gd name="connsiteY2539" fmla="*/ 4176818 h 4469549"/>
              <a:gd name="connsiteX2540" fmla="*/ 1685475 w 5178638"/>
              <a:gd name="connsiteY2540" fmla="*/ 4175702 h 4469549"/>
              <a:gd name="connsiteX2541" fmla="*/ 1659191 w 5178638"/>
              <a:gd name="connsiteY2541" fmla="*/ 4176818 h 4469549"/>
              <a:gd name="connsiteX2542" fmla="*/ 1565323 w 5178638"/>
              <a:gd name="connsiteY2542" fmla="*/ 4177935 h 4469549"/>
              <a:gd name="connsiteX2543" fmla="*/ 1524021 w 5178638"/>
              <a:gd name="connsiteY2543" fmla="*/ 4177935 h 4469549"/>
              <a:gd name="connsiteX2544" fmla="*/ 1460191 w 5178638"/>
              <a:gd name="connsiteY2544" fmla="*/ 4183516 h 4469549"/>
              <a:gd name="connsiteX2545" fmla="*/ 1452682 w 5178638"/>
              <a:gd name="connsiteY2545" fmla="*/ 4180167 h 4469549"/>
              <a:gd name="connsiteX2546" fmla="*/ 1411380 w 5178638"/>
              <a:gd name="connsiteY2546" fmla="*/ 4179051 h 4469549"/>
              <a:gd name="connsiteX2547" fmla="*/ 1381342 w 5178638"/>
              <a:gd name="connsiteY2547" fmla="*/ 4183516 h 4469549"/>
              <a:gd name="connsiteX2548" fmla="*/ 1355059 w 5178638"/>
              <a:gd name="connsiteY2548" fmla="*/ 4185749 h 4469549"/>
              <a:gd name="connsiteX2549" fmla="*/ 1302492 w 5178638"/>
              <a:gd name="connsiteY2549" fmla="*/ 4176818 h 4469549"/>
              <a:gd name="connsiteX2550" fmla="*/ 1272455 w 5178638"/>
              <a:gd name="connsiteY2550" fmla="*/ 4172353 h 4469549"/>
              <a:gd name="connsiteX2551" fmla="*/ 1249927 w 5178638"/>
              <a:gd name="connsiteY2551" fmla="*/ 4174586 h 4469549"/>
              <a:gd name="connsiteX2552" fmla="*/ 1231153 w 5178638"/>
              <a:gd name="connsiteY2552" fmla="*/ 4177935 h 4469549"/>
              <a:gd name="connsiteX2553" fmla="*/ 1223643 w 5178638"/>
              <a:gd name="connsiteY2553" fmla="*/ 4183516 h 4469549"/>
              <a:gd name="connsiteX2554" fmla="*/ 1193605 w 5178638"/>
              <a:gd name="connsiteY2554" fmla="*/ 4183516 h 4469549"/>
              <a:gd name="connsiteX2555" fmla="*/ 1178587 w 5178638"/>
              <a:gd name="connsiteY2555" fmla="*/ 4177935 h 4469549"/>
              <a:gd name="connsiteX2556" fmla="*/ 1152304 w 5178638"/>
              <a:gd name="connsiteY2556" fmla="*/ 4179051 h 4469549"/>
              <a:gd name="connsiteX2557" fmla="*/ 1111002 w 5178638"/>
              <a:gd name="connsiteY2557" fmla="*/ 4182400 h 4469549"/>
              <a:gd name="connsiteX2558" fmla="*/ 1099737 w 5178638"/>
              <a:gd name="connsiteY2558" fmla="*/ 4181283 h 4469549"/>
              <a:gd name="connsiteX2559" fmla="*/ 1084719 w 5178638"/>
              <a:gd name="connsiteY2559" fmla="*/ 4173469 h 4469549"/>
              <a:gd name="connsiteX2560" fmla="*/ 1073454 w 5178638"/>
              <a:gd name="connsiteY2560" fmla="*/ 4171237 h 4469549"/>
              <a:gd name="connsiteX2561" fmla="*/ 1020888 w 5178638"/>
              <a:gd name="connsiteY2561" fmla="*/ 4180167 h 4469549"/>
              <a:gd name="connsiteX2562" fmla="*/ 1013379 w 5178638"/>
              <a:gd name="connsiteY2562" fmla="*/ 4182400 h 4469549"/>
              <a:gd name="connsiteX2563" fmla="*/ 1020888 w 5178638"/>
              <a:gd name="connsiteY2563" fmla="*/ 4184632 h 4469549"/>
              <a:gd name="connsiteX2564" fmla="*/ 1073454 w 5178638"/>
              <a:gd name="connsiteY2564" fmla="*/ 4185749 h 4469549"/>
              <a:gd name="connsiteX2565" fmla="*/ 1084719 w 5178638"/>
              <a:gd name="connsiteY2565" fmla="*/ 4186865 h 4469549"/>
              <a:gd name="connsiteX2566" fmla="*/ 1103492 w 5178638"/>
              <a:gd name="connsiteY2566" fmla="*/ 4190214 h 4469549"/>
              <a:gd name="connsiteX2567" fmla="*/ 1111002 w 5178638"/>
              <a:gd name="connsiteY2567" fmla="*/ 4194679 h 4469549"/>
              <a:gd name="connsiteX2568" fmla="*/ 1099737 w 5178638"/>
              <a:gd name="connsiteY2568" fmla="*/ 4199144 h 4469549"/>
              <a:gd name="connsiteX2569" fmla="*/ 1114756 w 5178638"/>
              <a:gd name="connsiteY2569" fmla="*/ 4199144 h 4469549"/>
              <a:gd name="connsiteX2570" fmla="*/ 1141039 w 5178638"/>
              <a:gd name="connsiteY2570" fmla="*/ 4198028 h 4469549"/>
              <a:gd name="connsiteX2571" fmla="*/ 1171077 w 5178638"/>
              <a:gd name="connsiteY2571" fmla="*/ 4199144 h 4469549"/>
              <a:gd name="connsiteX2572" fmla="*/ 1189851 w 5178638"/>
              <a:gd name="connsiteY2572" fmla="*/ 4204726 h 4469549"/>
              <a:gd name="connsiteX2573" fmla="*/ 1203329 w 5178638"/>
              <a:gd name="connsiteY2573" fmla="*/ 4205728 h 4469549"/>
              <a:gd name="connsiteX2574" fmla="*/ 1162403 w 5178638"/>
              <a:gd name="connsiteY2574" fmla="*/ 4206834 h 4469549"/>
              <a:gd name="connsiteX2575" fmla="*/ 1132366 w 5178638"/>
              <a:gd name="connsiteY2575" fmla="*/ 4204601 h 4469549"/>
              <a:gd name="connsiteX2576" fmla="*/ 1113592 w 5178638"/>
              <a:gd name="connsiteY2576" fmla="*/ 4205717 h 4469549"/>
              <a:gd name="connsiteX2577" fmla="*/ 1091064 w 5178638"/>
              <a:gd name="connsiteY2577" fmla="*/ 4209066 h 4469549"/>
              <a:gd name="connsiteX2578" fmla="*/ 1023479 w 5178638"/>
              <a:gd name="connsiteY2578" fmla="*/ 4205717 h 4469549"/>
              <a:gd name="connsiteX2579" fmla="*/ 1019724 w 5178638"/>
              <a:gd name="connsiteY2579" fmla="*/ 4205717 h 4469549"/>
              <a:gd name="connsiteX2580" fmla="*/ 914592 w 5178638"/>
              <a:gd name="connsiteY2580" fmla="*/ 4203485 h 4469549"/>
              <a:gd name="connsiteX2581" fmla="*/ 903328 w 5178638"/>
              <a:gd name="connsiteY2581" fmla="*/ 4205717 h 4469549"/>
              <a:gd name="connsiteX2582" fmla="*/ 899518 w 5178638"/>
              <a:gd name="connsiteY2582" fmla="*/ 4206567 h 4469549"/>
              <a:gd name="connsiteX2583" fmla="*/ 908246 w 5178638"/>
              <a:gd name="connsiteY2583" fmla="*/ 4201377 h 4469549"/>
              <a:gd name="connsiteX2584" fmla="*/ 938284 w 5178638"/>
              <a:gd name="connsiteY2584" fmla="*/ 4201377 h 4469549"/>
              <a:gd name="connsiteX2585" fmla="*/ 949549 w 5178638"/>
              <a:gd name="connsiteY2585" fmla="*/ 4199144 h 4469549"/>
              <a:gd name="connsiteX2586" fmla="*/ 938284 w 5178638"/>
              <a:gd name="connsiteY2586" fmla="*/ 4198028 h 4469549"/>
              <a:gd name="connsiteX2587" fmla="*/ 923265 w 5178638"/>
              <a:gd name="connsiteY2587" fmla="*/ 4199144 h 4469549"/>
              <a:gd name="connsiteX2588" fmla="*/ 904492 w 5178638"/>
              <a:gd name="connsiteY2588" fmla="*/ 4199144 h 4469549"/>
              <a:gd name="connsiteX2589" fmla="*/ 874454 w 5178638"/>
              <a:gd name="connsiteY2589" fmla="*/ 4198028 h 4469549"/>
              <a:gd name="connsiteX2590" fmla="*/ 855680 w 5178638"/>
              <a:gd name="connsiteY2590" fmla="*/ 4195795 h 4469549"/>
              <a:gd name="connsiteX2591" fmla="*/ 810624 w 5178638"/>
              <a:gd name="connsiteY2591" fmla="*/ 4179051 h 4469549"/>
              <a:gd name="connsiteX2592" fmla="*/ 825643 w 5178638"/>
              <a:gd name="connsiteY2592" fmla="*/ 4177935 h 4469549"/>
              <a:gd name="connsiteX2593" fmla="*/ 885718 w 5178638"/>
              <a:gd name="connsiteY2593" fmla="*/ 4177935 h 4469549"/>
              <a:gd name="connsiteX2594" fmla="*/ 904492 w 5178638"/>
              <a:gd name="connsiteY2594" fmla="*/ 4174586 h 4469549"/>
              <a:gd name="connsiteX2595" fmla="*/ 836907 w 5178638"/>
              <a:gd name="connsiteY2595" fmla="*/ 4174586 h 4469549"/>
              <a:gd name="connsiteX2596" fmla="*/ 769322 w 5178638"/>
              <a:gd name="connsiteY2596" fmla="*/ 4174586 h 4469549"/>
              <a:gd name="connsiteX2597" fmla="*/ 705491 w 5178638"/>
              <a:gd name="connsiteY2597" fmla="*/ 4172353 h 4469549"/>
              <a:gd name="connsiteX2598" fmla="*/ 615378 w 5178638"/>
              <a:gd name="connsiteY2598" fmla="*/ 4172353 h 4469549"/>
              <a:gd name="connsiteX2599" fmla="*/ 589095 w 5178638"/>
              <a:gd name="connsiteY2599" fmla="*/ 4171237 h 4469549"/>
              <a:gd name="connsiteX2600" fmla="*/ 514001 w 5178638"/>
              <a:gd name="connsiteY2600" fmla="*/ 4177935 h 4469549"/>
              <a:gd name="connsiteX2601" fmla="*/ 509005 w 5178638"/>
              <a:gd name="connsiteY2601" fmla="*/ 4176449 h 4469549"/>
              <a:gd name="connsiteX2602" fmla="*/ 513386 w 5178638"/>
              <a:gd name="connsiteY2602" fmla="*/ 4168289 h 4469549"/>
              <a:gd name="connsiteX2603" fmla="*/ 510432 w 5178638"/>
              <a:gd name="connsiteY2603" fmla="*/ 4166568 h 4469549"/>
              <a:gd name="connsiteX2604" fmla="*/ 534182 w 5178638"/>
              <a:gd name="connsiteY2604" fmla="*/ 4166492 h 4469549"/>
              <a:gd name="connsiteX2605" fmla="*/ 619133 w 5178638"/>
              <a:gd name="connsiteY2605" fmla="*/ 4164539 h 4469549"/>
              <a:gd name="connsiteX2606" fmla="*/ 697982 w 5178638"/>
              <a:gd name="connsiteY2606" fmla="*/ 4162306 h 4469549"/>
              <a:gd name="connsiteX2607" fmla="*/ 656680 w 5178638"/>
              <a:gd name="connsiteY2607" fmla="*/ 4156725 h 4469549"/>
              <a:gd name="connsiteX2608" fmla="*/ 628989 w 5178638"/>
              <a:gd name="connsiteY2608" fmla="*/ 4156725 h 4469549"/>
              <a:gd name="connsiteX2609" fmla="*/ 604114 w 5178638"/>
              <a:gd name="connsiteY2609" fmla="*/ 4160074 h 4469549"/>
              <a:gd name="connsiteX2610" fmla="*/ 585340 w 5178638"/>
              <a:gd name="connsiteY2610" fmla="*/ 4161190 h 4469549"/>
              <a:gd name="connsiteX2611" fmla="*/ 507350 w 5178638"/>
              <a:gd name="connsiteY2611" fmla="*/ 4161190 h 4469549"/>
              <a:gd name="connsiteX2612" fmla="*/ 508894 w 5178638"/>
              <a:gd name="connsiteY2612" fmla="*/ 4156077 h 4469549"/>
              <a:gd name="connsiteX2613" fmla="*/ 510188 w 5178638"/>
              <a:gd name="connsiteY2613" fmla="*/ 4154075 h 4469549"/>
              <a:gd name="connsiteX2614" fmla="*/ 529019 w 5178638"/>
              <a:gd name="connsiteY2614" fmla="*/ 4153376 h 4469549"/>
              <a:gd name="connsiteX2615" fmla="*/ 532774 w 5178638"/>
              <a:gd name="connsiteY2615" fmla="*/ 4147794 h 4469549"/>
              <a:gd name="connsiteX2616" fmla="*/ 526494 w 5178638"/>
              <a:gd name="connsiteY2616" fmla="*/ 4146394 h 4469549"/>
              <a:gd name="connsiteX2617" fmla="*/ 530302 w 5178638"/>
              <a:gd name="connsiteY2617" fmla="*/ 4143513 h 4469549"/>
              <a:gd name="connsiteX2618" fmla="*/ 532774 w 5178638"/>
              <a:gd name="connsiteY2618" fmla="*/ 4143329 h 4469549"/>
              <a:gd name="connsiteX2619" fmla="*/ 536529 w 5178638"/>
              <a:gd name="connsiteY2619" fmla="*/ 4143329 h 4469549"/>
              <a:gd name="connsiteX2620" fmla="*/ 535590 w 5178638"/>
              <a:gd name="connsiteY2620" fmla="*/ 4141376 h 4469549"/>
              <a:gd name="connsiteX2621" fmla="*/ 533258 w 5178638"/>
              <a:gd name="connsiteY2621" fmla="*/ 4141277 h 4469549"/>
              <a:gd name="connsiteX2622" fmla="*/ 534321 w 5178638"/>
              <a:gd name="connsiteY2622" fmla="*/ 4140473 h 4469549"/>
              <a:gd name="connsiteX2623" fmla="*/ 537638 w 5178638"/>
              <a:gd name="connsiteY2623" fmla="*/ 4136251 h 4469549"/>
              <a:gd name="connsiteX2624" fmla="*/ 544038 w 5178638"/>
              <a:gd name="connsiteY2624" fmla="*/ 4136632 h 4469549"/>
              <a:gd name="connsiteX2625" fmla="*/ 551548 w 5178638"/>
              <a:gd name="connsiteY2625" fmla="*/ 4139980 h 4469549"/>
              <a:gd name="connsiteX2626" fmla="*/ 570321 w 5178638"/>
              <a:gd name="connsiteY2626" fmla="*/ 4139980 h 4469549"/>
              <a:gd name="connsiteX2627" fmla="*/ 570321 w 5178638"/>
              <a:gd name="connsiteY2627" fmla="*/ 4148911 h 4469549"/>
              <a:gd name="connsiteX2628" fmla="*/ 645416 w 5178638"/>
              <a:gd name="connsiteY2628" fmla="*/ 4151143 h 4469549"/>
              <a:gd name="connsiteX2629" fmla="*/ 649171 w 5178638"/>
              <a:gd name="connsiteY2629" fmla="*/ 4151143 h 4469549"/>
              <a:gd name="connsiteX2630" fmla="*/ 697982 w 5178638"/>
              <a:gd name="connsiteY2630" fmla="*/ 4151143 h 4469549"/>
              <a:gd name="connsiteX2631" fmla="*/ 709246 w 5178638"/>
              <a:gd name="connsiteY2631" fmla="*/ 4148911 h 4469549"/>
              <a:gd name="connsiteX2632" fmla="*/ 686718 w 5178638"/>
              <a:gd name="connsiteY2632" fmla="*/ 4147794 h 4469549"/>
              <a:gd name="connsiteX2633" fmla="*/ 682963 w 5178638"/>
              <a:gd name="connsiteY2633" fmla="*/ 4144446 h 4469549"/>
              <a:gd name="connsiteX2634" fmla="*/ 697982 w 5178638"/>
              <a:gd name="connsiteY2634" fmla="*/ 4141097 h 4469549"/>
              <a:gd name="connsiteX2635" fmla="*/ 776831 w 5178638"/>
              <a:gd name="connsiteY2635" fmla="*/ 4139980 h 4469549"/>
              <a:gd name="connsiteX2636" fmla="*/ 874454 w 5178638"/>
              <a:gd name="connsiteY2636" fmla="*/ 4139980 h 4469549"/>
              <a:gd name="connsiteX2637" fmla="*/ 964567 w 5178638"/>
              <a:gd name="connsiteY2637" fmla="*/ 4141097 h 4469549"/>
              <a:gd name="connsiteX2638" fmla="*/ 975831 w 5178638"/>
              <a:gd name="connsiteY2638" fmla="*/ 4141097 h 4469549"/>
              <a:gd name="connsiteX2639" fmla="*/ 1065945 w 5178638"/>
              <a:gd name="connsiteY2639" fmla="*/ 4138864 h 4469549"/>
              <a:gd name="connsiteX2640" fmla="*/ 1122266 w 5178638"/>
              <a:gd name="connsiteY2640" fmla="*/ 4142213 h 4469549"/>
              <a:gd name="connsiteX2641" fmla="*/ 1174832 w 5178638"/>
              <a:gd name="connsiteY2641" fmla="*/ 4143329 h 4469549"/>
              <a:gd name="connsiteX2642" fmla="*/ 1198833 w 5178638"/>
              <a:gd name="connsiteY2642" fmla="*/ 4141682 h 4469549"/>
              <a:gd name="connsiteX2643" fmla="*/ 1227250 w 5178638"/>
              <a:gd name="connsiteY2643" fmla="*/ 4142354 h 4469549"/>
              <a:gd name="connsiteX2644" fmla="*/ 1309854 w 5178638"/>
              <a:gd name="connsiteY2644" fmla="*/ 4142633 h 4469549"/>
              <a:gd name="connsiteX2645" fmla="*/ 1313608 w 5178638"/>
              <a:gd name="connsiteY2645" fmla="*/ 4141517 h 4469549"/>
              <a:gd name="connsiteX2646" fmla="*/ 1298590 w 5178638"/>
              <a:gd name="connsiteY2646" fmla="*/ 4140401 h 4469549"/>
              <a:gd name="connsiteX2647" fmla="*/ 1294835 w 5178638"/>
              <a:gd name="connsiteY2647" fmla="*/ 4139284 h 4469549"/>
              <a:gd name="connsiteX2648" fmla="*/ 1298590 w 5178638"/>
              <a:gd name="connsiteY2648" fmla="*/ 4137052 h 4469549"/>
              <a:gd name="connsiteX2649" fmla="*/ 1309854 w 5178638"/>
              <a:gd name="connsiteY2649" fmla="*/ 4134819 h 4469549"/>
              <a:gd name="connsiteX2650" fmla="*/ 1373684 w 5178638"/>
              <a:gd name="connsiteY2650" fmla="*/ 4132587 h 4469549"/>
              <a:gd name="connsiteX2651" fmla="*/ 1580194 w 5178638"/>
              <a:gd name="connsiteY2651" fmla="*/ 4132587 h 4469549"/>
              <a:gd name="connsiteX2652" fmla="*/ 1632760 w 5178638"/>
              <a:gd name="connsiteY2652" fmla="*/ 4125889 h 4469549"/>
              <a:gd name="connsiteX2653" fmla="*/ 1617741 w 5178638"/>
              <a:gd name="connsiteY2653" fmla="*/ 4122540 h 4469549"/>
              <a:gd name="connsiteX2654" fmla="*/ 1580194 w 5178638"/>
              <a:gd name="connsiteY2654" fmla="*/ 4127005 h 4469549"/>
              <a:gd name="connsiteX2655" fmla="*/ 1568930 w 5178638"/>
              <a:gd name="connsiteY2655" fmla="*/ 4128121 h 4469549"/>
              <a:gd name="connsiteX2656" fmla="*/ 1531382 w 5178638"/>
              <a:gd name="connsiteY2656" fmla="*/ 4127005 h 4469549"/>
              <a:gd name="connsiteX2657" fmla="*/ 1467552 w 5178638"/>
              <a:gd name="connsiteY2657" fmla="*/ 4123656 h 4469549"/>
              <a:gd name="connsiteX2658" fmla="*/ 1441269 w 5178638"/>
              <a:gd name="connsiteY2658" fmla="*/ 4122540 h 4469549"/>
              <a:gd name="connsiteX2659" fmla="*/ 1430009 w 5178638"/>
              <a:gd name="connsiteY2659" fmla="*/ 4123524 h 4469549"/>
              <a:gd name="connsiteX2660" fmla="*/ 1396361 w 5178638"/>
              <a:gd name="connsiteY2660" fmla="*/ 4119887 h 4469549"/>
              <a:gd name="connsiteX2661" fmla="*/ 1340040 w 5178638"/>
              <a:gd name="connsiteY2661" fmla="*/ 4115422 h 4469549"/>
              <a:gd name="connsiteX2662" fmla="*/ 1355059 w 5178638"/>
              <a:gd name="connsiteY2662" fmla="*/ 4112073 h 4469549"/>
              <a:gd name="connsiteX2663" fmla="*/ 1355276 w 5178638"/>
              <a:gd name="connsiteY2663" fmla="*/ 4112047 h 4469549"/>
              <a:gd name="connsiteX2664" fmla="*/ 1376031 w 5178638"/>
              <a:gd name="connsiteY2664" fmla="*/ 4115423 h 4469549"/>
              <a:gd name="connsiteX2665" fmla="*/ 1403722 w 5178638"/>
              <a:gd name="connsiteY2665" fmla="*/ 4113610 h 4469549"/>
              <a:gd name="connsiteX2666" fmla="*/ 1448779 w 5178638"/>
              <a:gd name="connsiteY2666" fmla="*/ 4109144 h 4469549"/>
              <a:gd name="connsiteX2667" fmla="*/ 1456288 w 5178638"/>
              <a:gd name="connsiteY2667" fmla="*/ 4110261 h 4469549"/>
              <a:gd name="connsiteX2668" fmla="*/ 1467552 w 5178638"/>
              <a:gd name="connsiteY2668" fmla="*/ 4111377 h 4469549"/>
              <a:gd name="connsiteX2669" fmla="*/ 1580194 w 5178638"/>
              <a:gd name="connsiteY2669" fmla="*/ 4112493 h 4469549"/>
              <a:gd name="connsiteX2670" fmla="*/ 1613986 w 5178638"/>
              <a:gd name="connsiteY2670" fmla="*/ 4114726 h 4469549"/>
              <a:gd name="connsiteX2671" fmla="*/ 1651534 w 5178638"/>
              <a:gd name="connsiteY2671" fmla="*/ 4114726 h 4469549"/>
              <a:gd name="connsiteX2672" fmla="*/ 1711609 w 5178638"/>
              <a:gd name="connsiteY2672" fmla="*/ 4113610 h 4469549"/>
              <a:gd name="connsiteX2673" fmla="*/ 1726628 w 5178638"/>
              <a:gd name="connsiteY2673" fmla="*/ 4113610 h 4469549"/>
              <a:gd name="connsiteX2674" fmla="*/ 1737892 w 5178638"/>
              <a:gd name="connsiteY2674" fmla="*/ 4114726 h 4469549"/>
              <a:gd name="connsiteX2675" fmla="*/ 1730383 w 5178638"/>
              <a:gd name="connsiteY2675" fmla="*/ 4118075 h 4469549"/>
              <a:gd name="connsiteX2676" fmla="*/ 1692836 w 5178638"/>
              <a:gd name="connsiteY2676" fmla="*/ 4122540 h 4469549"/>
              <a:gd name="connsiteX2677" fmla="*/ 1677817 w 5178638"/>
              <a:gd name="connsiteY2677" fmla="*/ 4125889 h 4469549"/>
              <a:gd name="connsiteX2678" fmla="*/ 1734138 w 5178638"/>
              <a:gd name="connsiteY2678" fmla="*/ 4130354 h 4469549"/>
              <a:gd name="connsiteX2679" fmla="*/ 1775440 w 5178638"/>
              <a:gd name="connsiteY2679" fmla="*/ 4134819 h 4469549"/>
              <a:gd name="connsiteX2680" fmla="*/ 1782949 w 5178638"/>
              <a:gd name="connsiteY2680" fmla="*/ 4139284 h 4469549"/>
              <a:gd name="connsiteX2681" fmla="*/ 1767930 w 5178638"/>
              <a:gd name="connsiteY2681" fmla="*/ 4140401 h 4469549"/>
              <a:gd name="connsiteX2682" fmla="*/ 1692836 w 5178638"/>
              <a:gd name="connsiteY2682" fmla="*/ 4140401 h 4469549"/>
              <a:gd name="connsiteX2683" fmla="*/ 1561420 w 5178638"/>
              <a:gd name="connsiteY2683" fmla="*/ 4150447 h 4469549"/>
              <a:gd name="connsiteX2684" fmla="*/ 1519240 w 5178638"/>
              <a:gd name="connsiteY2684" fmla="*/ 4153341 h 4469549"/>
              <a:gd name="connsiteX2685" fmla="*/ 2616263 w 5178638"/>
              <a:gd name="connsiteY2685" fmla="*/ 4153341 h 4469549"/>
              <a:gd name="connsiteX2686" fmla="*/ 2657444 w 5178638"/>
              <a:gd name="connsiteY2686" fmla="*/ 4151301 h 4469549"/>
              <a:gd name="connsiteX2687" fmla="*/ 2676217 w 5178638"/>
              <a:gd name="connsiteY2687" fmla="*/ 4149068 h 4469549"/>
              <a:gd name="connsiteX2688" fmla="*/ 2657444 w 5178638"/>
              <a:gd name="connsiteY2688" fmla="*/ 4146836 h 4469549"/>
              <a:gd name="connsiteX2689" fmla="*/ 2526028 w 5178638"/>
              <a:gd name="connsiteY2689" fmla="*/ 4149068 h 4469549"/>
              <a:gd name="connsiteX2690" fmla="*/ 2469707 w 5178638"/>
              <a:gd name="connsiteY2690" fmla="*/ 4142370 h 4469549"/>
              <a:gd name="connsiteX2691" fmla="*/ 2469707 w 5178638"/>
              <a:gd name="connsiteY2691" fmla="*/ 4140138 h 4469549"/>
              <a:gd name="connsiteX2692" fmla="*/ 2473462 w 5178638"/>
              <a:gd name="connsiteY2692" fmla="*/ 4135673 h 4469549"/>
              <a:gd name="connsiteX2693" fmla="*/ 2507255 w 5178638"/>
              <a:gd name="connsiteY2693" fmla="*/ 4135673 h 4469549"/>
              <a:gd name="connsiteX2694" fmla="*/ 2529783 w 5178638"/>
              <a:gd name="connsiteY2694" fmla="*/ 4133440 h 4469549"/>
              <a:gd name="connsiteX2695" fmla="*/ 2533538 w 5178638"/>
              <a:gd name="connsiteY2695" fmla="*/ 4131208 h 4469549"/>
              <a:gd name="connsiteX2696" fmla="*/ 2526028 w 5178638"/>
              <a:gd name="connsiteY2696" fmla="*/ 4130091 h 4469549"/>
              <a:gd name="connsiteX2697" fmla="*/ 2492236 w 5178638"/>
              <a:gd name="connsiteY2697" fmla="*/ 4130091 h 4469549"/>
              <a:gd name="connsiteX2698" fmla="*/ 2480972 w 5178638"/>
              <a:gd name="connsiteY2698" fmla="*/ 4127859 h 4469549"/>
              <a:gd name="connsiteX2699" fmla="*/ 2488481 w 5178638"/>
              <a:gd name="connsiteY2699" fmla="*/ 4125626 h 4469549"/>
              <a:gd name="connsiteX2700" fmla="*/ 2533538 w 5178638"/>
              <a:gd name="connsiteY2700" fmla="*/ 4120045 h 4469549"/>
              <a:gd name="connsiteX2701" fmla="*/ 2604878 w 5178638"/>
              <a:gd name="connsiteY2701" fmla="*/ 4115579 h 4469549"/>
              <a:gd name="connsiteX2702" fmla="*/ 2604878 w 5178638"/>
              <a:gd name="connsiteY2702" fmla="*/ 4114463 h 4469549"/>
              <a:gd name="connsiteX2703" fmla="*/ 2604878 w 5178638"/>
              <a:gd name="connsiteY2703" fmla="*/ 4112230 h 4469549"/>
              <a:gd name="connsiteX2704" fmla="*/ 2589859 w 5178638"/>
              <a:gd name="connsiteY2704" fmla="*/ 4112230 h 4469549"/>
              <a:gd name="connsiteX2705" fmla="*/ 2578594 w 5178638"/>
              <a:gd name="connsiteY2705" fmla="*/ 4105533 h 4469549"/>
              <a:gd name="connsiteX2706" fmla="*/ 2574840 w 5178638"/>
              <a:gd name="connsiteY2706" fmla="*/ 4102184 h 4469549"/>
              <a:gd name="connsiteX2707" fmla="*/ 2541047 w 5178638"/>
              <a:gd name="connsiteY2707" fmla="*/ 4098835 h 4469549"/>
              <a:gd name="connsiteX2708" fmla="*/ 2567330 w 5178638"/>
              <a:gd name="connsiteY2708" fmla="*/ 4098835 h 4469549"/>
              <a:gd name="connsiteX2709" fmla="*/ 2571085 w 5178638"/>
              <a:gd name="connsiteY2709" fmla="*/ 4095486 h 4469549"/>
              <a:gd name="connsiteX2710" fmla="*/ 2571085 w 5178638"/>
              <a:gd name="connsiteY2710" fmla="*/ 4093253 h 4469549"/>
              <a:gd name="connsiteX2711" fmla="*/ 2574840 w 5178638"/>
              <a:gd name="connsiteY2711" fmla="*/ 4093253 h 4469549"/>
              <a:gd name="connsiteX2712" fmla="*/ 2612387 w 5178638"/>
              <a:gd name="connsiteY2712" fmla="*/ 4094370 h 4469549"/>
              <a:gd name="connsiteX2713" fmla="*/ 2619896 w 5178638"/>
              <a:gd name="connsiteY2713" fmla="*/ 4093253 h 4469549"/>
              <a:gd name="connsiteX2714" fmla="*/ 2616142 w 5178638"/>
              <a:gd name="connsiteY2714" fmla="*/ 4091021 h 4469549"/>
              <a:gd name="connsiteX2715" fmla="*/ 2593613 w 5178638"/>
              <a:gd name="connsiteY2715" fmla="*/ 4086556 h 4469549"/>
              <a:gd name="connsiteX2716" fmla="*/ 2589859 w 5178638"/>
              <a:gd name="connsiteY2716" fmla="*/ 4080974 h 4469549"/>
              <a:gd name="connsiteX2717" fmla="*/ 2597368 w 5178638"/>
              <a:gd name="connsiteY2717" fmla="*/ 4077625 h 4469549"/>
              <a:gd name="connsiteX2718" fmla="*/ 2616142 w 5178638"/>
              <a:gd name="connsiteY2718" fmla="*/ 4077625 h 4469549"/>
              <a:gd name="connsiteX2719" fmla="*/ 2661198 w 5178638"/>
              <a:gd name="connsiteY2719" fmla="*/ 4082090 h 4469549"/>
              <a:gd name="connsiteX2720" fmla="*/ 2679972 w 5178638"/>
              <a:gd name="connsiteY2720" fmla="*/ 4079858 h 4469549"/>
              <a:gd name="connsiteX2721" fmla="*/ 2691236 w 5178638"/>
              <a:gd name="connsiteY2721" fmla="*/ 4073160 h 4469549"/>
              <a:gd name="connsiteX2722" fmla="*/ 2725029 w 5178638"/>
              <a:gd name="connsiteY2722" fmla="*/ 4070927 h 4469549"/>
              <a:gd name="connsiteX2723" fmla="*/ 2755066 w 5178638"/>
              <a:gd name="connsiteY2723" fmla="*/ 4072044 h 4469549"/>
              <a:gd name="connsiteX2724" fmla="*/ 2762576 w 5178638"/>
              <a:gd name="connsiteY2724" fmla="*/ 4068695 h 4469549"/>
              <a:gd name="connsiteX2725" fmla="*/ 2755066 w 5178638"/>
              <a:gd name="connsiteY2725" fmla="*/ 4065346 h 4469549"/>
              <a:gd name="connsiteX2726" fmla="*/ 2743802 w 5178638"/>
              <a:gd name="connsiteY2726" fmla="*/ 4066462 h 4469549"/>
              <a:gd name="connsiteX2727" fmla="*/ 2698746 w 5178638"/>
              <a:gd name="connsiteY2727" fmla="*/ 4063113 h 4469549"/>
              <a:gd name="connsiteX2728" fmla="*/ 2694991 w 5178638"/>
              <a:gd name="connsiteY2728" fmla="*/ 4056415 h 4469549"/>
              <a:gd name="connsiteX2729" fmla="*/ 2661198 w 5178638"/>
              <a:gd name="connsiteY2729" fmla="*/ 4056415 h 4469549"/>
              <a:gd name="connsiteX2730" fmla="*/ 2631161 w 5178638"/>
              <a:gd name="connsiteY2730" fmla="*/ 4055299 h 4469549"/>
              <a:gd name="connsiteX2731" fmla="*/ 2604878 w 5178638"/>
              <a:gd name="connsiteY2731" fmla="*/ 4056415 h 4469549"/>
              <a:gd name="connsiteX2732" fmla="*/ 2511009 w 5178638"/>
              <a:gd name="connsiteY2732" fmla="*/ 4057532 h 4469549"/>
              <a:gd name="connsiteX2733" fmla="*/ 2469707 w 5178638"/>
              <a:gd name="connsiteY2733" fmla="*/ 4057532 h 4469549"/>
              <a:gd name="connsiteX2734" fmla="*/ 2405877 w 5178638"/>
              <a:gd name="connsiteY2734" fmla="*/ 4063113 h 4469549"/>
              <a:gd name="connsiteX2735" fmla="*/ 2398368 w 5178638"/>
              <a:gd name="connsiteY2735" fmla="*/ 4059764 h 4469549"/>
              <a:gd name="connsiteX2736" fmla="*/ 2357066 w 5178638"/>
              <a:gd name="connsiteY2736" fmla="*/ 4058648 h 4469549"/>
              <a:gd name="connsiteX2737" fmla="*/ 2327028 w 5178638"/>
              <a:gd name="connsiteY2737" fmla="*/ 4063113 h 4469549"/>
              <a:gd name="connsiteX2738" fmla="*/ 2300745 w 5178638"/>
              <a:gd name="connsiteY2738" fmla="*/ 4065346 h 4469549"/>
              <a:gd name="connsiteX2739" fmla="*/ 2248179 w 5178638"/>
              <a:gd name="connsiteY2739" fmla="*/ 4056415 h 4469549"/>
              <a:gd name="connsiteX2740" fmla="*/ 2218141 w 5178638"/>
              <a:gd name="connsiteY2740" fmla="*/ 4051950 h 4469549"/>
              <a:gd name="connsiteX2741" fmla="*/ 2195613 w 5178638"/>
              <a:gd name="connsiteY2741" fmla="*/ 4054183 h 4469549"/>
              <a:gd name="connsiteX2742" fmla="*/ 2176839 w 5178638"/>
              <a:gd name="connsiteY2742" fmla="*/ 4057532 h 4469549"/>
              <a:gd name="connsiteX2743" fmla="*/ 2169329 w 5178638"/>
              <a:gd name="connsiteY2743" fmla="*/ 4063113 h 4469549"/>
              <a:gd name="connsiteX2744" fmla="*/ 2139292 w 5178638"/>
              <a:gd name="connsiteY2744" fmla="*/ 4063113 h 4469549"/>
              <a:gd name="connsiteX2745" fmla="*/ 2124273 w 5178638"/>
              <a:gd name="connsiteY2745" fmla="*/ 4057532 h 4469549"/>
              <a:gd name="connsiteX2746" fmla="*/ 2097990 w 5178638"/>
              <a:gd name="connsiteY2746" fmla="*/ 4058648 h 4469549"/>
              <a:gd name="connsiteX2747" fmla="*/ 2056688 w 5178638"/>
              <a:gd name="connsiteY2747" fmla="*/ 4061997 h 4469549"/>
              <a:gd name="connsiteX2748" fmla="*/ 2045424 w 5178638"/>
              <a:gd name="connsiteY2748" fmla="*/ 4060880 h 4469549"/>
              <a:gd name="connsiteX2749" fmla="*/ 2030405 w 5178638"/>
              <a:gd name="connsiteY2749" fmla="*/ 4053066 h 4469549"/>
              <a:gd name="connsiteX2750" fmla="*/ 2019141 w 5178638"/>
              <a:gd name="connsiteY2750" fmla="*/ 4050834 h 4469549"/>
              <a:gd name="connsiteX2751" fmla="*/ 1966574 w 5178638"/>
              <a:gd name="connsiteY2751" fmla="*/ 4059764 h 4469549"/>
              <a:gd name="connsiteX2752" fmla="*/ 1959065 w 5178638"/>
              <a:gd name="connsiteY2752" fmla="*/ 4061997 h 4469549"/>
              <a:gd name="connsiteX2753" fmla="*/ 1966574 w 5178638"/>
              <a:gd name="connsiteY2753" fmla="*/ 4064229 h 4469549"/>
              <a:gd name="connsiteX2754" fmla="*/ 2019141 w 5178638"/>
              <a:gd name="connsiteY2754" fmla="*/ 4065346 h 4469549"/>
              <a:gd name="connsiteX2755" fmla="*/ 2030405 w 5178638"/>
              <a:gd name="connsiteY2755" fmla="*/ 4066462 h 4469549"/>
              <a:gd name="connsiteX2756" fmla="*/ 2049179 w 5178638"/>
              <a:gd name="connsiteY2756" fmla="*/ 4069811 h 4469549"/>
              <a:gd name="connsiteX2757" fmla="*/ 2056688 w 5178638"/>
              <a:gd name="connsiteY2757" fmla="*/ 4074276 h 4469549"/>
              <a:gd name="connsiteX2758" fmla="*/ 2045424 w 5178638"/>
              <a:gd name="connsiteY2758" fmla="*/ 4078741 h 4469549"/>
              <a:gd name="connsiteX2759" fmla="*/ 2060442 w 5178638"/>
              <a:gd name="connsiteY2759" fmla="*/ 4078741 h 4469549"/>
              <a:gd name="connsiteX2760" fmla="*/ 2086726 w 5178638"/>
              <a:gd name="connsiteY2760" fmla="*/ 4077625 h 4469549"/>
              <a:gd name="connsiteX2761" fmla="*/ 2116764 w 5178638"/>
              <a:gd name="connsiteY2761" fmla="*/ 4078741 h 4469549"/>
              <a:gd name="connsiteX2762" fmla="*/ 2135537 w 5178638"/>
              <a:gd name="connsiteY2762" fmla="*/ 4084323 h 4469549"/>
              <a:gd name="connsiteX2763" fmla="*/ 2150556 w 5178638"/>
              <a:gd name="connsiteY2763" fmla="*/ 4085439 h 4469549"/>
              <a:gd name="connsiteX2764" fmla="*/ 2210631 w 5178638"/>
              <a:gd name="connsiteY2764" fmla="*/ 4085439 h 4469549"/>
              <a:gd name="connsiteX2765" fmla="*/ 2274462 w 5178638"/>
              <a:gd name="connsiteY2765" fmla="*/ 4085439 h 4469549"/>
              <a:gd name="connsiteX2766" fmla="*/ 2274462 w 5178638"/>
              <a:gd name="connsiteY2766" fmla="*/ 4086556 h 4469549"/>
              <a:gd name="connsiteX2767" fmla="*/ 2210631 w 5178638"/>
              <a:gd name="connsiteY2767" fmla="*/ 4087672 h 4469549"/>
              <a:gd name="connsiteX2768" fmla="*/ 2225650 w 5178638"/>
              <a:gd name="connsiteY2768" fmla="*/ 4091021 h 4469549"/>
              <a:gd name="connsiteX2769" fmla="*/ 2338292 w 5178638"/>
              <a:gd name="connsiteY2769" fmla="*/ 4094370 h 4469549"/>
              <a:gd name="connsiteX2770" fmla="*/ 2360820 w 5178638"/>
              <a:gd name="connsiteY2770" fmla="*/ 4094370 h 4469549"/>
              <a:gd name="connsiteX2771" fmla="*/ 2409632 w 5178638"/>
              <a:gd name="connsiteY2771" fmla="*/ 4101067 h 4469549"/>
              <a:gd name="connsiteX2772" fmla="*/ 2443424 w 5178638"/>
              <a:gd name="connsiteY2772" fmla="*/ 4101067 h 4469549"/>
              <a:gd name="connsiteX2773" fmla="*/ 2454689 w 5178638"/>
              <a:gd name="connsiteY2773" fmla="*/ 4103300 h 4469549"/>
              <a:gd name="connsiteX2774" fmla="*/ 2450934 w 5178638"/>
              <a:gd name="connsiteY2774" fmla="*/ 4106649 h 4469549"/>
              <a:gd name="connsiteX2775" fmla="*/ 2424651 w 5178638"/>
              <a:gd name="connsiteY2775" fmla="*/ 4107765 h 4469549"/>
              <a:gd name="connsiteX2776" fmla="*/ 2409632 w 5178638"/>
              <a:gd name="connsiteY2776" fmla="*/ 4102184 h 4469549"/>
              <a:gd name="connsiteX2777" fmla="*/ 2372085 w 5178638"/>
              <a:gd name="connsiteY2777" fmla="*/ 4101067 h 4469549"/>
              <a:gd name="connsiteX2778" fmla="*/ 2327028 w 5178638"/>
              <a:gd name="connsiteY2778" fmla="*/ 4101067 h 4469549"/>
              <a:gd name="connsiteX2779" fmla="*/ 2308254 w 5178638"/>
              <a:gd name="connsiteY2779" fmla="*/ 4101067 h 4469549"/>
              <a:gd name="connsiteX2780" fmla="*/ 2281971 w 5178638"/>
              <a:gd name="connsiteY2780" fmla="*/ 4102184 h 4469549"/>
              <a:gd name="connsiteX2781" fmla="*/ 2255688 w 5178638"/>
              <a:gd name="connsiteY2781" fmla="*/ 4101067 h 4469549"/>
              <a:gd name="connsiteX2782" fmla="*/ 2240669 w 5178638"/>
              <a:gd name="connsiteY2782" fmla="*/ 4102184 h 4469549"/>
              <a:gd name="connsiteX2783" fmla="*/ 2233160 w 5178638"/>
              <a:gd name="connsiteY2783" fmla="*/ 4098835 h 4469549"/>
              <a:gd name="connsiteX2784" fmla="*/ 2214386 w 5178638"/>
              <a:gd name="connsiteY2784" fmla="*/ 4098835 h 4469549"/>
              <a:gd name="connsiteX2785" fmla="*/ 2206877 w 5178638"/>
              <a:gd name="connsiteY2785" fmla="*/ 4101067 h 4469549"/>
              <a:gd name="connsiteX2786" fmla="*/ 2203122 w 5178638"/>
              <a:gd name="connsiteY2786" fmla="*/ 4096602 h 4469549"/>
              <a:gd name="connsiteX2787" fmla="*/ 2180594 w 5178638"/>
              <a:gd name="connsiteY2787" fmla="*/ 4096602 h 4469549"/>
              <a:gd name="connsiteX2788" fmla="*/ 2173084 w 5178638"/>
              <a:gd name="connsiteY2788" fmla="*/ 4098835 h 4469549"/>
              <a:gd name="connsiteX2789" fmla="*/ 2169329 w 5178638"/>
              <a:gd name="connsiteY2789" fmla="*/ 4094370 h 4469549"/>
              <a:gd name="connsiteX2790" fmla="*/ 2109254 w 5178638"/>
              <a:gd name="connsiteY2790" fmla="*/ 4093253 h 4469549"/>
              <a:gd name="connsiteX2791" fmla="*/ 2097990 w 5178638"/>
              <a:gd name="connsiteY2791" fmla="*/ 4093253 h 4469549"/>
              <a:gd name="connsiteX2792" fmla="*/ 2082971 w 5178638"/>
              <a:gd name="connsiteY2792" fmla="*/ 4094370 h 4469549"/>
              <a:gd name="connsiteX2793" fmla="*/ 2049179 w 5178638"/>
              <a:gd name="connsiteY2793" fmla="*/ 4096602 h 4469549"/>
              <a:gd name="connsiteX2794" fmla="*/ 2015386 w 5178638"/>
              <a:gd name="connsiteY2794" fmla="*/ 4096602 h 4469549"/>
              <a:gd name="connsiteX2795" fmla="*/ 1981594 w 5178638"/>
              <a:gd name="connsiteY2795" fmla="*/ 4094370 h 4469549"/>
              <a:gd name="connsiteX2796" fmla="*/ 1955310 w 5178638"/>
              <a:gd name="connsiteY2796" fmla="*/ 4094370 h 4469549"/>
              <a:gd name="connsiteX2797" fmla="*/ 1940291 w 5178638"/>
              <a:gd name="connsiteY2797" fmla="*/ 4096602 h 4469549"/>
              <a:gd name="connsiteX2798" fmla="*/ 1921518 w 5178638"/>
              <a:gd name="connsiteY2798" fmla="*/ 4096602 h 4469549"/>
              <a:gd name="connsiteX2799" fmla="*/ 1887725 w 5178638"/>
              <a:gd name="connsiteY2799" fmla="*/ 4096602 h 4469549"/>
              <a:gd name="connsiteX2800" fmla="*/ 1883971 w 5178638"/>
              <a:gd name="connsiteY2800" fmla="*/ 4096602 h 4469549"/>
              <a:gd name="connsiteX2801" fmla="*/ 1842668 w 5178638"/>
              <a:gd name="connsiteY2801" fmla="*/ 4089904 h 4469549"/>
              <a:gd name="connsiteX2802" fmla="*/ 1842668 w 5178638"/>
              <a:gd name="connsiteY2802" fmla="*/ 4087672 h 4469549"/>
              <a:gd name="connsiteX2803" fmla="*/ 1853933 w 5178638"/>
              <a:gd name="connsiteY2803" fmla="*/ 4080974 h 4469549"/>
              <a:gd name="connsiteX2804" fmla="*/ 1883971 w 5178638"/>
              <a:gd name="connsiteY2804" fmla="*/ 4080974 h 4469549"/>
              <a:gd name="connsiteX2805" fmla="*/ 1895235 w 5178638"/>
              <a:gd name="connsiteY2805" fmla="*/ 4078741 h 4469549"/>
              <a:gd name="connsiteX2806" fmla="*/ 1883971 w 5178638"/>
              <a:gd name="connsiteY2806" fmla="*/ 4077625 h 4469549"/>
              <a:gd name="connsiteX2807" fmla="*/ 1868952 w 5178638"/>
              <a:gd name="connsiteY2807" fmla="*/ 4078741 h 4469549"/>
              <a:gd name="connsiteX2808" fmla="*/ 1850178 w 5178638"/>
              <a:gd name="connsiteY2808" fmla="*/ 4078741 h 4469549"/>
              <a:gd name="connsiteX2809" fmla="*/ 1820140 w 5178638"/>
              <a:gd name="connsiteY2809" fmla="*/ 4077625 h 4469549"/>
              <a:gd name="connsiteX2810" fmla="*/ 1801367 w 5178638"/>
              <a:gd name="connsiteY2810" fmla="*/ 4075393 h 4469549"/>
              <a:gd name="connsiteX2811" fmla="*/ 1756310 w 5178638"/>
              <a:gd name="connsiteY2811" fmla="*/ 4058648 h 4469549"/>
              <a:gd name="connsiteX2812" fmla="*/ 1771329 w 5178638"/>
              <a:gd name="connsiteY2812" fmla="*/ 4057532 h 4469549"/>
              <a:gd name="connsiteX2813" fmla="*/ 1831404 w 5178638"/>
              <a:gd name="connsiteY2813" fmla="*/ 4057532 h 4469549"/>
              <a:gd name="connsiteX2814" fmla="*/ 1850178 w 5178638"/>
              <a:gd name="connsiteY2814" fmla="*/ 4054183 h 4469549"/>
              <a:gd name="connsiteX2815" fmla="*/ 1782593 w 5178638"/>
              <a:gd name="connsiteY2815" fmla="*/ 4054183 h 4469549"/>
              <a:gd name="connsiteX2816" fmla="*/ 1715008 w 5178638"/>
              <a:gd name="connsiteY2816" fmla="*/ 4054183 h 4469549"/>
              <a:gd name="connsiteX2817" fmla="*/ 1651177 w 5178638"/>
              <a:gd name="connsiteY2817" fmla="*/ 4051950 h 4469549"/>
              <a:gd name="connsiteX2818" fmla="*/ 1561064 w 5178638"/>
              <a:gd name="connsiteY2818" fmla="*/ 4051950 h 4469549"/>
              <a:gd name="connsiteX2819" fmla="*/ 1534781 w 5178638"/>
              <a:gd name="connsiteY2819" fmla="*/ 4050834 h 4469549"/>
              <a:gd name="connsiteX2820" fmla="*/ 1459687 w 5178638"/>
              <a:gd name="connsiteY2820" fmla="*/ 4057532 h 4469549"/>
              <a:gd name="connsiteX2821" fmla="*/ 1452177 w 5178638"/>
              <a:gd name="connsiteY2821" fmla="*/ 4055299 h 4469549"/>
              <a:gd name="connsiteX2822" fmla="*/ 1448422 w 5178638"/>
              <a:gd name="connsiteY2822" fmla="*/ 4049717 h 4469549"/>
              <a:gd name="connsiteX2823" fmla="*/ 1426422 w 5178638"/>
              <a:gd name="connsiteY2823" fmla="*/ 4049665 h 4469549"/>
              <a:gd name="connsiteX2824" fmla="*/ 1420774 w 5178638"/>
              <a:gd name="connsiteY2824" fmla="*/ 4049508 h 4469549"/>
              <a:gd name="connsiteX2825" fmla="*/ 4371810 w 5178638"/>
              <a:gd name="connsiteY2825" fmla="*/ 4049508 h 4469549"/>
              <a:gd name="connsiteX2826" fmla="*/ 2589320 w 5178638"/>
              <a:gd name="connsiteY2826" fmla="*/ 976247 h 4469549"/>
              <a:gd name="connsiteX2827" fmla="*/ 838064 w 5178638"/>
              <a:gd name="connsiteY2827" fmla="*/ 3995653 h 4469549"/>
              <a:gd name="connsiteX2828" fmla="*/ 783426 w 5178638"/>
              <a:gd name="connsiteY2828" fmla="*/ 3992786 h 4469549"/>
              <a:gd name="connsiteX2829" fmla="*/ 757144 w 5178638"/>
              <a:gd name="connsiteY2829" fmla="*/ 3991670 h 4469549"/>
              <a:gd name="connsiteX2830" fmla="*/ 712087 w 5178638"/>
              <a:gd name="connsiteY2830" fmla="*/ 3995019 h 4469549"/>
              <a:gd name="connsiteX2831" fmla="*/ 689559 w 5178638"/>
              <a:gd name="connsiteY2831" fmla="*/ 3995019 h 4469549"/>
              <a:gd name="connsiteX2832" fmla="*/ 648256 w 5178638"/>
              <a:gd name="connsiteY2832" fmla="*/ 3995019 h 4469549"/>
              <a:gd name="connsiteX2833" fmla="*/ 618218 w 5178638"/>
              <a:gd name="connsiteY2833" fmla="*/ 3993903 h 4469549"/>
              <a:gd name="connsiteX2834" fmla="*/ 607456 w 5178638"/>
              <a:gd name="connsiteY2834" fmla="*/ 3992166 h 4469549"/>
              <a:gd name="connsiteX2835" fmla="*/ 610427 w 5178638"/>
              <a:gd name="connsiteY2835" fmla="*/ 3984921 h 4469549"/>
              <a:gd name="connsiteX2836" fmla="*/ 614567 w 5178638"/>
              <a:gd name="connsiteY2836" fmla="*/ 3980326 h 4469549"/>
              <a:gd name="connsiteX2837" fmla="*/ 618218 w 5178638"/>
              <a:gd name="connsiteY2837" fmla="*/ 3980507 h 4469549"/>
              <a:gd name="connsiteX2838" fmla="*/ 659521 w 5178638"/>
              <a:gd name="connsiteY2838" fmla="*/ 3980507 h 4469549"/>
              <a:gd name="connsiteX2839" fmla="*/ 659929 w 5178638"/>
              <a:gd name="connsiteY2839" fmla="*/ 3980507 h 4469549"/>
              <a:gd name="connsiteX2840" fmla="*/ 656176 w 5178638"/>
              <a:gd name="connsiteY2840" fmla="*/ 3979391 h 4469549"/>
              <a:gd name="connsiteX2841" fmla="*/ 633178 w 5178638"/>
              <a:gd name="connsiteY2841" fmla="*/ 3975065 h 4469549"/>
              <a:gd name="connsiteX2842" fmla="*/ 617558 w 5178638"/>
              <a:gd name="connsiteY2842" fmla="*/ 3977006 h 4469549"/>
              <a:gd name="connsiteX2843" fmla="*/ 630968 w 5178638"/>
              <a:gd name="connsiteY2843" fmla="*/ 3962124 h 4469549"/>
              <a:gd name="connsiteX2844" fmla="*/ 650236 w 5178638"/>
              <a:gd name="connsiteY2844" fmla="*/ 3946191 h 4469549"/>
              <a:gd name="connsiteX2845" fmla="*/ 653758 w 5178638"/>
              <a:gd name="connsiteY2845" fmla="*/ 3941666 h 4469549"/>
              <a:gd name="connsiteX2846" fmla="*/ 678821 w 5178638"/>
              <a:gd name="connsiteY2846" fmla="*/ 3898648 h 4469549"/>
              <a:gd name="connsiteX2847" fmla="*/ 688494 w 5178638"/>
              <a:gd name="connsiteY2847" fmla="*/ 3869620 h 4469549"/>
              <a:gd name="connsiteX2848" fmla="*/ 710640 w 5178638"/>
              <a:gd name="connsiteY2848" fmla="*/ 3834722 h 4469549"/>
              <a:gd name="connsiteX2849" fmla="*/ 718455 w 5178638"/>
              <a:gd name="connsiteY2849" fmla="*/ 3830619 h 4469549"/>
              <a:gd name="connsiteX2850" fmla="*/ 718513 w 5178638"/>
              <a:gd name="connsiteY2850" fmla="*/ 3830520 h 4469549"/>
              <a:gd name="connsiteX2851" fmla="*/ 728623 w 5178638"/>
              <a:gd name="connsiteY2851" fmla="*/ 3799572 h 4469549"/>
              <a:gd name="connsiteX2852" fmla="*/ 743843 w 5178638"/>
              <a:gd name="connsiteY2852" fmla="*/ 3771503 h 4469549"/>
              <a:gd name="connsiteX2853" fmla="*/ 764635 w 5178638"/>
              <a:gd name="connsiteY2853" fmla="*/ 3735816 h 4469549"/>
              <a:gd name="connsiteX2854" fmla="*/ 781621 w 5178638"/>
              <a:gd name="connsiteY2854" fmla="*/ 3705509 h 4469549"/>
              <a:gd name="connsiteX2855" fmla="*/ 751200 w 5178638"/>
              <a:gd name="connsiteY2855" fmla="*/ 3687785 h 4469549"/>
              <a:gd name="connsiteX2856" fmla="*/ 760524 w 5178638"/>
              <a:gd name="connsiteY2856" fmla="*/ 3678229 h 4469549"/>
              <a:gd name="connsiteX2857" fmla="*/ 775645 w 5178638"/>
              <a:gd name="connsiteY2857" fmla="*/ 3652274 h 4469549"/>
              <a:gd name="connsiteX2858" fmla="*/ 792122 w 5178638"/>
              <a:gd name="connsiteY2858" fmla="*/ 3627110 h 4469549"/>
              <a:gd name="connsiteX2859" fmla="*/ 806173 w 5178638"/>
              <a:gd name="connsiteY2859" fmla="*/ 3609223 h 4469549"/>
              <a:gd name="connsiteX2860" fmla="*/ 842086 w 5178638"/>
              <a:gd name="connsiteY2860" fmla="*/ 3547582 h 4469549"/>
              <a:gd name="connsiteX2861" fmla="*/ 865588 w 5178638"/>
              <a:gd name="connsiteY2861" fmla="*/ 3513474 h 4469549"/>
              <a:gd name="connsiteX2862" fmla="*/ 869368 w 5178638"/>
              <a:gd name="connsiteY2862" fmla="*/ 3506986 h 4469549"/>
              <a:gd name="connsiteX2863" fmla="*/ 897721 w 5178638"/>
              <a:gd name="connsiteY2863" fmla="*/ 3458322 h 4469549"/>
              <a:gd name="connsiteX2864" fmla="*/ 926073 w 5178638"/>
              <a:gd name="connsiteY2864" fmla="*/ 3409658 h 4469549"/>
              <a:gd name="connsiteX2865" fmla="*/ 1011949 w 5178638"/>
              <a:gd name="connsiteY2865" fmla="*/ 3268489 h 4469549"/>
              <a:gd name="connsiteX2866" fmla="*/ 1012484 w 5178638"/>
              <a:gd name="connsiteY2866" fmla="*/ 3264456 h 4469549"/>
              <a:gd name="connsiteX2867" fmla="*/ 1003569 w 5178638"/>
              <a:gd name="connsiteY2867" fmla="*/ 3276643 h 4469549"/>
              <a:gd name="connsiteX2868" fmla="*/ 1000323 w 5178638"/>
              <a:gd name="connsiteY2868" fmla="*/ 3279097 h 4469549"/>
              <a:gd name="connsiteX2869" fmla="*/ 999504 w 5178638"/>
              <a:gd name="connsiteY2869" fmla="*/ 3274274 h 4469549"/>
              <a:gd name="connsiteX2870" fmla="*/ 1002463 w 5178638"/>
              <a:gd name="connsiteY2870" fmla="*/ 3262962 h 4469549"/>
              <a:gd name="connsiteX2871" fmla="*/ 1031886 w 5178638"/>
              <a:gd name="connsiteY2871" fmla="*/ 3206231 h 4469549"/>
              <a:gd name="connsiteX2872" fmla="*/ 1135845 w 5178638"/>
              <a:gd name="connsiteY2872" fmla="*/ 3027796 h 4469549"/>
              <a:gd name="connsiteX2873" fmla="*/ 1154176 w 5178638"/>
              <a:gd name="connsiteY2873" fmla="*/ 2977639 h 4469549"/>
              <a:gd name="connsiteX2874" fmla="*/ 1142549 w 5178638"/>
              <a:gd name="connsiteY2874" fmla="*/ 2988248 h 4469549"/>
              <a:gd name="connsiteX2875" fmla="*/ 1129068 w 5178638"/>
              <a:gd name="connsiteY2875" fmla="*/ 3023848 h 4469549"/>
              <a:gd name="connsiteX2876" fmla="*/ 1124753 w 5178638"/>
              <a:gd name="connsiteY2876" fmla="*/ 3034370 h 4469549"/>
              <a:gd name="connsiteX2877" fmla="*/ 1104496 w 5178638"/>
              <a:gd name="connsiteY2877" fmla="*/ 3066024 h 4469549"/>
              <a:gd name="connsiteX2878" fmla="*/ 1068298 w 5178638"/>
              <a:gd name="connsiteY2878" fmla="*/ 3118808 h 4469549"/>
              <a:gd name="connsiteX2879" fmla="*/ 1053712 w 5178638"/>
              <a:gd name="connsiteY2879" fmla="*/ 3140728 h 4469549"/>
              <a:gd name="connsiteX2880" fmla="*/ 1035096 w 5178638"/>
              <a:gd name="connsiteY2880" fmla="*/ 3182029 h 4469549"/>
              <a:gd name="connsiteX2881" fmla="*/ 1023755 w 5178638"/>
              <a:gd name="connsiteY2881" fmla="*/ 3201494 h 4469549"/>
              <a:gd name="connsiteX2882" fmla="*/ 1002963 w 5178638"/>
              <a:gd name="connsiteY2882" fmla="*/ 3237181 h 4469549"/>
              <a:gd name="connsiteX2883" fmla="*/ 986487 w 5178638"/>
              <a:gd name="connsiteY2883" fmla="*/ 3262346 h 4469549"/>
              <a:gd name="connsiteX2884" fmla="*/ 943798 w 5178638"/>
              <a:gd name="connsiteY2884" fmla="*/ 3320038 h 4469549"/>
              <a:gd name="connsiteX2885" fmla="*/ 937058 w 5178638"/>
              <a:gd name="connsiteY2885" fmla="*/ 3337839 h 4469549"/>
              <a:gd name="connsiteX2886" fmla="*/ 915481 w 5178638"/>
              <a:gd name="connsiteY2886" fmla="*/ 3390451 h 4469549"/>
              <a:gd name="connsiteX2887" fmla="*/ 885239 w 5178638"/>
              <a:gd name="connsiteY2887" fmla="*/ 3442358 h 4469549"/>
              <a:gd name="connsiteX2888" fmla="*/ 843905 w 5178638"/>
              <a:gd name="connsiteY2888" fmla="*/ 3500842 h 4469549"/>
              <a:gd name="connsiteX2889" fmla="*/ 834454 w 5178638"/>
              <a:gd name="connsiteY2889" fmla="*/ 3517063 h 4469549"/>
              <a:gd name="connsiteX2890" fmla="*/ 820938 w 5178638"/>
              <a:gd name="connsiteY2890" fmla="*/ 3530916 h 4469549"/>
              <a:gd name="connsiteX2891" fmla="*/ 852250 w 5178638"/>
              <a:gd name="connsiteY2891" fmla="*/ 3470939 h 4469549"/>
              <a:gd name="connsiteX2892" fmla="*/ 890303 w 5178638"/>
              <a:gd name="connsiteY2892" fmla="*/ 3393164 h 4469549"/>
              <a:gd name="connsiteX2893" fmla="*/ 914590 w 5178638"/>
              <a:gd name="connsiteY2893" fmla="*/ 3342131 h 4469549"/>
              <a:gd name="connsiteX2894" fmla="*/ 944832 w 5178638"/>
              <a:gd name="connsiteY2894" fmla="*/ 3290222 h 4469549"/>
              <a:gd name="connsiteX2895" fmla="*/ 970225 w 5178638"/>
              <a:gd name="connsiteY2895" fmla="*/ 3252871 h 4469549"/>
              <a:gd name="connsiteX2896" fmla="*/ 991016 w 5178638"/>
              <a:gd name="connsiteY2896" fmla="*/ 3217184 h 4469549"/>
              <a:gd name="connsiteX2897" fmla="*/ 994797 w 5178638"/>
              <a:gd name="connsiteY2897" fmla="*/ 3210695 h 4469549"/>
              <a:gd name="connsiteX2898" fmla="*/ 1023970 w 5178638"/>
              <a:gd name="connsiteY2898" fmla="*/ 3166855 h 4469549"/>
              <a:gd name="connsiteX2899" fmla="*/ 1041230 w 5178638"/>
              <a:gd name="connsiteY2899" fmla="*/ 3124765 h 4469549"/>
              <a:gd name="connsiteX2900" fmla="*/ 1046366 w 5178638"/>
              <a:gd name="connsiteY2900" fmla="*/ 3119067 h 4469549"/>
              <a:gd name="connsiteX2901" fmla="*/ 1053391 w 5178638"/>
              <a:gd name="connsiteY2901" fmla="*/ 3110123 h 4469549"/>
              <a:gd name="connsiteX2902" fmla="*/ 1111451 w 5178638"/>
              <a:gd name="connsiteY2902" fmla="*/ 3013584 h 4469549"/>
              <a:gd name="connsiteX2903" fmla="*/ 1131173 w 5178638"/>
              <a:gd name="connsiteY2903" fmla="*/ 2985966 h 4469549"/>
              <a:gd name="connsiteX2904" fmla="*/ 1150075 w 5178638"/>
              <a:gd name="connsiteY2904" fmla="*/ 2953522 h 4469549"/>
              <a:gd name="connsiteX2905" fmla="*/ 1178962 w 5178638"/>
              <a:gd name="connsiteY2905" fmla="*/ 2900825 h 4469549"/>
              <a:gd name="connsiteX2906" fmla="*/ 1186523 w 5178638"/>
              <a:gd name="connsiteY2906" fmla="*/ 2887848 h 4469549"/>
              <a:gd name="connsiteX2907" fmla="*/ 1193548 w 5178638"/>
              <a:gd name="connsiteY2907" fmla="*/ 2878905 h 4469549"/>
              <a:gd name="connsiteX2908" fmla="*/ 1193834 w 5178638"/>
              <a:gd name="connsiteY2908" fmla="*/ 2887762 h 4469549"/>
              <a:gd name="connsiteX2909" fmla="*/ 1180353 w 5178638"/>
              <a:gd name="connsiteY2909" fmla="*/ 2923362 h 4469549"/>
              <a:gd name="connsiteX2910" fmla="*/ 1176857 w 5178638"/>
              <a:gd name="connsiteY2910" fmla="*/ 2938708 h 4469549"/>
              <a:gd name="connsiteX2911" fmla="*/ 1210630 w 5178638"/>
              <a:gd name="connsiteY2911" fmla="*/ 2893202 h 4469549"/>
              <a:gd name="connsiteX2912" fmla="*/ 1214107 w 5178638"/>
              <a:gd name="connsiteY2912" fmla="*/ 2888887 h 4469549"/>
              <a:gd name="connsiteX2913" fmla="*/ 1211353 w 5178638"/>
              <a:gd name="connsiteY2913" fmla="*/ 2887283 h 4469549"/>
              <a:gd name="connsiteX2914" fmla="*/ 1220677 w 5178638"/>
              <a:gd name="connsiteY2914" fmla="*/ 2877727 h 4469549"/>
              <a:gd name="connsiteX2915" fmla="*/ 1235799 w 5178638"/>
              <a:gd name="connsiteY2915" fmla="*/ 2851772 h 4469549"/>
              <a:gd name="connsiteX2916" fmla="*/ 1252276 w 5178638"/>
              <a:gd name="connsiteY2916" fmla="*/ 2826608 h 4469549"/>
              <a:gd name="connsiteX2917" fmla="*/ 1266326 w 5178638"/>
              <a:gd name="connsiteY2917" fmla="*/ 2808721 h 4469549"/>
              <a:gd name="connsiteX2918" fmla="*/ 1302239 w 5178638"/>
              <a:gd name="connsiteY2918" fmla="*/ 2747080 h 4469549"/>
              <a:gd name="connsiteX2919" fmla="*/ 1325742 w 5178638"/>
              <a:gd name="connsiteY2919" fmla="*/ 2712972 h 4469549"/>
              <a:gd name="connsiteX2920" fmla="*/ 1329522 w 5178638"/>
              <a:gd name="connsiteY2920" fmla="*/ 2706484 h 4469549"/>
              <a:gd name="connsiteX2921" fmla="*/ 1357874 w 5178638"/>
              <a:gd name="connsiteY2921" fmla="*/ 2657820 h 4469549"/>
              <a:gd name="connsiteX2922" fmla="*/ 1386227 w 5178638"/>
              <a:gd name="connsiteY2922" fmla="*/ 2609156 h 4469549"/>
              <a:gd name="connsiteX2923" fmla="*/ 1472103 w 5178638"/>
              <a:gd name="connsiteY2923" fmla="*/ 2467987 h 4469549"/>
              <a:gd name="connsiteX2924" fmla="*/ 1472638 w 5178638"/>
              <a:gd name="connsiteY2924" fmla="*/ 2463954 h 4469549"/>
              <a:gd name="connsiteX2925" fmla="*/ 1463723 w 5178638"/>
              <a:gd name="connsiteY2925" fmla="*/ 2476141 h 4469549"/>
              <a:gd name="connsiteX2926" fmla="*/ 1460477 w 5178638"/>
              <a:gd name="connsiteY2926" fmla="*/ 2478595 h 4469549"/>
              <a:gd name="connsiteX2927" fmla="*/ 1459657 w 5178638"/>
              <a:gd name="connsiteY2927" fmla="*/ 2473772 h 4469549"/>
              <a:gd name="connsiteX2928" fmla="*/ 1462617 w 5178638"/>
              <a:gd name="connsiteY2928" fmla="*/ 2462461 h 4469549"/>
              <a:gd name="connsiteX2929" fmla="*/ 1492040 w 5178638"/>
              <a:gd name="connsiteY2929" fmla="*/ 2405730 h 4469549"/>
              <a:gd name="connsiteX2930" fmla="*/ 1515028 w 5178638"/>
              <a:gd name="connsiteY2930" fmla="*/ 2366271 h 4469549"/>
              <a:gd name="connsiteX2931" fmla="*/ 1513667 w 5178638"/>
              <a:gd name="connsiteY2931" fmla="*/ 2365479 h 4469549"/>
              <a:gd name="connsiteX2932" fmla="*/ 1500642 w 5178638"/>
              <a:gd name="connsiteY2932" fmla="*/ 2370194 h 4469549"/>
              <a:gd name="connsiteX2933" fmla="*/ 1495249 w 5178638"/>
              <a:gd name="connsiteY2933" fmla="*/ 2381527 h 4469549"/>
              <a:gd name="connsiteX2934" fmla="*/ 1483909 w 5178638"/>
              <a:gd name="connsiteY2934" fmla="*/ 2400992 h 4469549"/>
              <a:gd name="connsiteX2935" fmla="*/ 1463117 w 5178638"/>
              <a:gd name="connsiteY2935" fmla="*/ 2436679 h 4469549"/>
              <a:gd name="connsiteX2936" fmla="*/ 1446641 w 5178638"/>
              <a:gd name="connsiteY2936" fmla="*/ 2461844 h 4469549"/>
              <a:gd name="connsiteX2937" fmla="*/ 1403952 w 5178638"/>
              <a:gd name="connsiteY2937" fmla="*/ 2519536 h 4469549"/>
              <a:gd name="connsiteX2938" fmla="*/ 1397212 w 5178638"/>
              <a:gd name="connsiteY2938" fmla="*/ 2537338 h 4469549"/>
              <a:gd name="connsiteX2939" fmla="*/ 1375634 w 5178638"/>
              <a:gd name="connsiteY2939" fmla="*/ 2589949 h 4469549"/>
              <a:gd name="connsiteX2940" fmla="*/ 1345392 w 5178638"/>
              <a:gd name="connsiteY2940" fmla="*/ 2641857 h 4469549"/>
              <a:gd name="connsiteX2941" fmla="*/ 1304059 w 5178638"/>
              <a:gd name="connsiteY2941" fmla="*/ 2700340 h 4469549"/>
              <a:gd name="connsiteX2942" fmla="*/ 1294608 w 5178638"/>
              <a:gd name="connsiteY2942" fmla="*/ 2716561 h 4469549"/>
              <a:gd name="connsiteX2943" fmla="*/ 1281092 w 5178638"/>
              <a:gd name="connsiteY2943" fmla="*/ 2730413 h 4469549"/>
              <a:gd name="connsiteX2944" fmla="*/ 1312404 w 5178638"/>
              <a:gd name="connsiteY2944" fmla="*/ 2670437 h 4469549"/>
              <a:gd name="connsiteX2945" fmla="*/ 1350457 w 5178638"/>
              <a:gd name="connsiteY2945" fmla="*/ 2592662 h 4469549"/>
              <a:gd name="connsiteX2946" fmla="*/ 1374743 w 5178638"/>
              <a:gd name="connsiteY2946" fmla="*/ 2541629 h 4469549"/>
              <a:gd name="connsiteX2947" fmla="*/ 1404986 w 5178638"/>
              <a:gd name="connsiteY2947" fmla="*/ 2489721 h 4469549"/>
              <a:gd name="connsiteX2948" fmla="*/ 1430378 w 5178638"/>
              <a:gd name="connsiteY2948" fmla="*/ 2452370 h 4469549"/>
              <a:gd name="connsiteX2949" fmla="*/ 1451170 w 5178638"/>
              <a:gd name="connsiteY2949" fmla="*/ 2416682 h 4469549"/>
              <a:gd name="connsiteX2950" fmla="*/ 1454951 w 5178638"/>
              <a:gd name="connsiteY2950" fmla="*/ 2410193 h 4469549"/>
              <a:gd name="connsiteX2951" fmla="*/ 1472385 w 5178638"/>
              <a:gd name="connsiteY2951" fmla="*/ 2391562 h 4469549"/>
              <a:gd name="connsiteX2952" fmla="*/ 1473418 w 5178638"/>
              <a:gd name="connsiteY2952" fmla="*/ 2389345 h 4469549"/>
              <a:gd name="connsiteX2953" fmla="*/ 1456736 w 5178638"/>
              <a:gd name="connsiteY2953" fmla="*/ 2406727 h 4469549"/>
              <a:gd name="connsiteX2954" fmla="*/ 1442520 w 5178638"/>
              <a:gd name="connsiteY2954" fmla="*/ 2406591 h 4469549"/>
              <a:gd name="connsiteX2955" fmla="*/ 1422425 w 5178638"/>
              <a:gd name="connsiteY2955" fmla="*/ 2412265 h 4469549"/>
              <a:gd name="connsiteX2956" fmla="*/ 1408283 w 5178638"/>
              <a:gd name="connsiteY2956" fmla="*/ 2422151 h 4469549"/>
              <a:gd name="connsiteX2957" fmla="*/ 1409643 w 5178638"/>
              <a:gd name="connsiteY2957" fmla="*/ 2411891 h 4469549"/>
              <a:gd name="connsiteX2958" fmla="*/ 1435571 w 5178638"/>
              <a:gd name="connsiteY2958" fmla="*/ 2370506 h 4469549"/>
              <a:gd name="connsiteX2959" fmla="*/ 1447196 w 5178638"/>
              <a:gd name="connsiteY2959" fmla="*/ 2359898 h 4469549"/>
              <a:gd name="connsiteX2960" fmla="*/ 1451797 w 5178638"/>
              <a:gd name="connsiteY2960" fmla="*/ 2358232 h 4469549"/>
              <a:gd name="connsiteX2961" fmla="*/ 1479080 w 5178638"/>
              <a:gd name="connsiteY2961" fmla="*/ 2317635 h 4469549"/>
              <a:gd name="connsiteX2962" fmla="*/ 1494450 w 5178638"/>
              <a:gd name="connsiteY2962" fmla="*/ 2278791 h 4469549"/>
              <a:gd name="connsiteX2963" fmla="*/ 1520912 w 5178638"/>
              <a:gd name="connsiteY2963" fmla="*/ 2233370 h 4469549"/>
              <a:gd name="connsiteX2964" fmla="*/ 1536854 w 5178638"/>
              <a:gd name="connsiteY2964" fmla="*/ 2212240 h 4469549"/>
              <a:gd name="connsiteX2965" fmla="*/ 1543200 w 5178638"/>
              <a:gd name="connsiteY2965" fmla="*/ 2201348 h 4469549"/>
              <a:gd name="connsiteX2966" fmla="*/ 1546923 w 5178638"/>
              <a:gd name="connsiteY2966" fmla="*/ 2197727 h 4469549"/>
              <a:gd name="connsiteX2967" fmla="*/ 1555588 w 5178638"/>
              <a:gd name="connsiteY2967" fmla="*/ 2198430 h 4469549"/>
              <a:gd name="connsiteX2968" fmla="*/ 1555874 w 5178638"/>
              <a:gd name="connsiteY2968" fmla="*/ 2207287 h 4469549"/>
              <a:gd name="connsiteX2969" fmla="*/ 1546423 w 5178638"/>
              <a:gd name="connsiteY2969" fmla="*/ 2223508 h 4469549"/>
              <a:gd name="connsiteX2970" fmla="*/ 1518321 w 5178638"/>
              <a:gd name="connsiteY2970" fmla="*/ 2259281 h 4469549"/>
              <a:gd name="connsiteX2971" fmla="*/ 1511579 w 5178638"/>
              <a:gd name="connsiteY2971" fmla="*/ 2277082 h 4469549"/>
              <a:gd name="connsiteX2972" fmla="*/ 1514040 w 5178638"/>
              <a:gd name="connsiteY2972" fmla="*/ 2291551 h 4469549"/>
              <a:gd name="connsiteX2973" fmla="*/ 1499739 w 5178638"/>
              <a:gd name="connsiteY2973" fmla="*/ 2322330 h 4469549"/>
              <a:gd name="connsiteX2974" fmla="*/ 1483264 w 5178638"/>
              <a:gd name="connsiteY2974" fmla="*/ 2347494 h 4469549"/>
              <a:gd name="connsiteX2975" fmla="*/ 1483548 w 5178638"/>
              <a:gd name="connsiteY2975" fmla="*/ 2356351 h 4469549"/>
              <a:gd name="connsiteX2976" fmla="*/ 1491394 w 5178638"/>
              <a:gd name="connsiteY2976" fmla="*/ 2352230 h 4469549"/>
              <a:gd name="connsiteX2977" fmla="*/ 1495709 w 5178638"/>
              <a:gd name="connsiteY2977" fmla="*/ 2341708 h 4469549"/>
              <a:gd name="connsiteX2978" fmla="*/ 1522456 w 5178638"/>
              <a:gd name="connsiteY2978" fmla="*/ 2305147 h 4469549"/>
              <a:gd name="connsiteX2979" fmla="*/ 1532478 w 5178638"/>
              <a:gd name="connsiteY2979" fmla="*/ 2306640 h 4469549"/>
              <a:gd name="connsiteX2980" fmla="*/ 1549490 w 5178638"/>
              <a:gd name="connsiteY2980" fmla="*/ 2277440 h 4469549"/>
              <a:gd name="connsiteX2981" fmla="*/ 1565965 w 5178638"/>
              <a:gd name="connsiteY2981" fmla="*/ 2252276 h 4469549"/>
              <a:gd name="connsiteX2982" fmla="*/ 1577842 w 5178638"/>
              <a:gd name="connsiteY2982" fmla="*/ 2228776 h 4469549"/>
              <a:gd name="connsiteX2983" fmla="*/ 1623740 w 5178638"/>
              <a:gd name="connsiteY2983" fmla="*/ 2146880 h 4469549"/>
              <a:gd name="connsiteX2984" fmla="*/ 1644531 w 5178638"/>
              <a:gd name="connsiteY2984" fmla="*/ 2111193 h 4469549"/>
              <a:gd name="connsiteX2985" fmla="*/ 1669889 w 5178638"/>
              <a:gd name="connsiteY2985" fmla="*/ 2052093 h 4469549"/>
              <a:gd name="connsiteX2986" fmla="*/ 1677734 w 5178638"/>
              <a:gd name="connsiteY2986" fmla="*/ 2047974 h 4469549"/>
              <a:gd name="connsiteX2987" fmla="*/ 1699881 w 5178638"/>
              <a:gd name="connsiteY2987" fmla="*/ 2013076 h 4469549"/>
              <a:gd name="connsiteX2988" fmla="*/ 1709582 w 5178638"/>
              <a:gd name="connsiteY2988" fmla="*/ 1983964 h 4469549"/>
              <a:gd name="connsiteX2989" fmla="*/ 1720102 w 5178638"/>
              <a:gd name="connsiteY2989" fmla="*/ 1959675 h 4469549"/>
              <a:gd name="connsiteX2990" fmla="*/ 1757406 w 5178638"/>
              <a:gd name="connsiteY2990" fmla="*/ 1920571 h 4469549"/>
              <a:gd name="connsiteX2991" fmla="*/ 1777948 w 5178638"/>
              <a:gd name="connsiteY2991" fmla="*/ 1897776 h 4469549"/>
              <a:gd name="connsiteX2992" fmla="*/ 1786578 w 5178638"/>
              <a:gd name="connsiteY2992" fmla="*/ 1876731 h 4469549"/>
              <a:gd name="connsiteX2993" fmla="*/ 1791963 w 5178638"/>
              <a:gd name="connsiteY2993" fmla="*/ 1858140 h 4469549"/>
              <a:gd name="connsiteX2994" fmla="*/ 1788968 w 5178638"/>
              <a:gd name="connsiteY2994" fmla="*/ 1847704 h 4469549"/>
              <a:gd name="connsiteX2995" fmla="*/ 1804090 w 5178638"/>
              <a:gd name="connsiteY2995" fmla="*/ 1821751 h 4469549"/>
              <a:gd name="connsiteX2996" fmla="*/ 1818425 w 5178638"/>
              <a:gd name="connsiteY2996" fmla="*/ 1812721 h 4469549"/>
              <a:gd name="connsiteX2997" fmla="*/ 1830301 w 5178638"/>
              <a:gd name="connsiteY2997" fmla="*/ 1789222 h 4469549"/>
              <a:gd name="connsiteX2998" fmla="*/ 1847027 w 5178638"/>
              <a:gd name="connsiteY2998" fmla="*/ 1751166 h 4469549"/>
              <a:gd name="connsiteX2999" fmla="*/ 1854054 w 5178638"/>
              <a:gd name="connsiteY2999" fmla="*/ 1742222 h 4469549"/>
              <a:gd name="connsiteX3000" fmla="*/ 1871100 w 5178638"/>
              <a:gd name="connsiteY3000" fmla="*/ 1734773 h 4469549"/>
              <a:gd name="connsiteX3001" fmla="*/ 1879481 w 5178638"/>
              <a:gd name="connsiteY3001" fmla="*/ 1726619 h 4469549"/>
              <a:gd name="connsiteX3002" fmla="*/ 1895102 w 5178638"/>
              <a:gd name="connsiteY3002" fmla="*/ 1674882 h 4469549"/>
              <a:gd name="connsiteX3003" fmla="*/ 1896171 w 5178638"/>
              <a:gd name="connsiteY3003" fmla="*/ 1666815 h 4469549"/>
              <a:gd name="connsiteX3004" fmla="*/ 1889682 w 5178638"/>
              <a:gd name="connsiteY3004" fmla="*/ 1671724 h 4469549"/>
              <a:gd name="connsiteX3005" fmla="*/ 1861864 w 5178638"/>
              <a:gd name="connsiteY3005" fmla="*/ 1716354 h 4469549"/>
              <a:gd name="connsiteX3006" fmla="*/ 1854838 w 5178638"/>
              <a:gd name="connsiteY3006" fmla="*/ 1725299 h 4469549"/>
              <a:gd name="connsiteX3007" fmla="*/ 1841322 w 5178638"/>
              <a:gd name="connsiteY3007" fmla="*/ 1739151 h 4469549"/>
              <a:gd name="connsiteX3008" fmla="*/ 1832121 w 5178638"/>
              <a:gd name="connsiteY3008" fmla="*/ 1742482 h 4469549"/>
              <a:gd name="connsiteX3009" fmla="*/ 1832371 w 5178638"/>
              <a:gd name="connsiteY3009" fmla="*/ 1729590 h 4469549"/>
              <a:gd name="connsiteX3010" fmla="*/ 1824811 w 5178638"/>
              <a:gd name="connsiteY3010" fmla="*/ 1742567 h 4469549"/>
              <a:gd name="connsiteX3011" fmla="*/ 1812935 w 5178638"/>
              <a:gd name="connsiteY3011" fmla="*/ 1766066 h 4469549"/>
              <a:gd name="connsiteX3012" fmla="*/ 1796458 w 5178638"/>
              <a:gd name="connsiteY3012" fmla="*/ 1791231 h 4469549"/>
              <a:gd name="connsiteX3013" fmla="*/ 1780231 w 5178638"/>
              <a:gd name="connsiteY3013" fmla="*/ 1803505 h 4469549"/>
              <a:gd name="connsiteX3014" fmla="*/ 1772230 w 5178638"/>
              <a:gd name="connsiteY3014" fmla="*/ 1814442 h 4469549"/>
              <a:gd name="connsiteX3015" fmla="*/ 1791489 w 5178638"/>
              <a:gd name="connsiteY3015" fmla="*/ 1778297 h 4469549"/>
              <a:gd name="connsiteX3016" fmla="*/ 1809321 w 5178638"/>
              <a:gd name="connsiteY3016" fmla="*/ 1753923 h 4469549"/>
              <a:gd name="connsiteX3017" fmla="*/ 1817417 w 5178638"/>
              <a:gd name="connsiteY3017" fmla="*/ 1736912 h 4469549"/>
              <a:gd name="connsiteX3018" fmla="*/ 1824692 w 5178638"/>
              <a:gd name="connsiteY3018" fmla="*/ 1715078 h 4469549"/>
              <a:gd name="connsiteX3019" fmla="*/ 1862781 w 5178638"/>
              <a:gd name="connsiteY3019" fmla="*/ 1659050 h 4469549"/>
              <a:gd name="connsiteX3020" fmla="*/ 1864671 w 5178638"/>
              <a:gd name="connsiteY3020" fmla="*/ 1655806 h 4469549"/>
              <a:gd name="connsiteX3021" fmla="*/ 1920305 w 5178638"/>
              <a:gd name="connsiteY3021" fmla="*/ 1566545 h 4469549"/>
              <a:gd name="connsiteX3022" fmla="*/ 1923266 w 5178638"/>
              <a:gd name="connsiteY3022" fmla="*/ 1555234 h 4469549"/>
              <a:gd name="connsiteX3023" fmla="*/ 1924152 w 5178638"/>
              <a:gd name="connsiteY3023" fmla="*/ 1551341 h 4469549"/>
              <a:gd name="connsiteX3024" fmla="*/ 1926058 w 5178638"/>
              <a:gd name="connsiteY3024" fmla="*/ 1562553 h 4469549"/>
              <a:gd name="connsiteX3025" fmla="*/ 1910937 w 5178638"/>
              <a:gd name="connsiteY3025" fmla="*/ 1588507 h 4469549"/>
              <a:gd name="connsiteX3026" fmla="*/ 1907977 w 5178638"/>
              <a:gd name="connsiteY3026" fmla="*/ 1599820 h 4469549"/>
              <a:gd name="connsiteX3027" fmla="*/ 1915003 w 5178638"/>
              <a:gd name="connsiteY3027" fmla="*/ 1590876 h 4469549"/>
              <a:gd name="connsiteX3028" fmla="*/ 1921209 w 5178638"/>
              <a:gd name="connsiteY3028" fmla="*/ 1577109 h 4469549"/>
              <a:gd name="connsiteX3029" fmla="*/ 1930659 w 5178638"/>
              <a:gd name="connsiteY3029" fmla="*/ 1560888 h 4469549"/>
              <a:gd name="connsiteX3030" fmla="*/ 1947135 w 5178638"/>
              <a:gd name="connsiteY3030" fmla="*/ 1535723 h 4469549"/>
              <a:gd name="connsiteX3031" fmla="*/ 1959297 w 5178638"/>
              <a:gd name="connsiteY3031" fmla="*/ 1521081 h 4469549"/>
              <a:gd name="connsiteX3032" fmla="*/ 2002305 w 5178638"/>
              <a:gd name="connsiteY3032" fmla="*/ 1493993 h 4469549"/>
              <a:gd name="connsiteX3033" fmla="*/ 1996099 w 5178638"/>
              <a:gd name="connsiteY3033" fmla="*/ 1507760 h 4469549"/>
              <a:gd name="connsiteX3034" fmla="*/ 1965857 w 5178638"/>
              <a:gd name="connsiteY3034" fmla="*/ 1559668 h 4469549"/>
              <a:gd name="connsiteX3035" fmla="*/ 1960472 w 5178638"/>
              <a:gd name="connsiteY3035" fmla="*/ 1578258 h 4469549"/>
              <a:gd name="connsiteX3036" fmla="*/ 1994495 w 5178638"/>
              <a:gd name="connsiteY3036" fmla="*/ 1519861 h 4469549"/>
              <a:gd name="connsiteX3037" fmla="*/ 2028517 w 5178638"/>
              <a:gd name="connsiteY3037" fmla="*/ 1461464 h 4469549"/>
              <a:gd name="connsiteX3038" fmla="*/ 2063361 w 5178638"/>
              <a:gd name="connsiteY3038" fmla="*/ 1407890 h 4469549"/>
              <a:gd name="connsiteX3039" fmla="*/ 2108725 w 5178638"/>
              <a:gd name="connsiteY3039" fmla="*/ 1330028 h 4469549"/>
              <a:gd name="connsiteX3040" fmla="*/ 2123310 w 5178638"/>
              <a:gd name="connsiteY3040" fmla="*/ 1308107 h 4469549"/>
              <a:gd name="connsiteX3041" fmla="*/ 2152982 w 5178638"/>
              <a:gd name="connsiteY3041" fmla="*/ 1238485 h 4469549"/>
              <a:gd name="connsiteX3042" fmla="*/ 2159473 w 5178638"/>
              <a:gd name="connsiteY3042" fmla="*/ 1233576 h 4469549"/>
              <a:gd name="connsiteX3043" fmla="*/ 2168140 w 5178638"/>
              <a:gd name="connsiteY3043" fmla="*/ 1234280 h 4469549"/>
              <a:gd name="connsiteX3044" fmla="*/ 2182078 w 5178638"/>
              <a:gd name="connsiteY3044" fmla="*/ 1214374 h 4469549"/>
              <a:gd name="connsiteX3045" fmla="*/ 2168626 w 5178638"/>
              <a:gd name="connsiteY3045" fmla="*/ 1206538 h 4469549"/>
              <a:gd name="connsiteX3046" fmla="*/ 2168957 w 5178638"/>
              <a:gd name="connsiteY3046" fmla="*/ 1205827 h 4469549"/>
              <a:gd name="connsiteX3047" fmla="*/ 2186217 w 5178638"/>
              <a:gd name="connsiteY3047" fmla="*/ 1163737 h 4469549"/>
              <a:gd name="connsiteX3048" fmla="*/ 2191353 w 5178638"/>
              <a:gd name="connsiteY3048" fmla="*/ 1158039 h 4469549"/>
              <a:gd name="connsiteX3049" fmla="*/ 2198379 w 5178638"/>
              <a:gd name="connsiteY3049" fmla="*/ 1149096 h 4469549"/>
              <a:gd name="connsiteX3050" fmla="*/ 2256438 w 5178638"/>
              <a:gd name="connsiteY3050" fmla="*/ 1052557 h 4469549"/>
              <a:gd name="connsiteX3051" fmla="*/ 2276160 w 5178638"/>
              <a:gd name="connsiteY3051" fmla="*/ 1024938 h 4469549"/>
              <a:gd name="connsiteX3052" fmla="*/ 2295062 w 5178638"/>
              <a:gd name="connsiteY3052" fmla="*/ 992495 h 4469549"/>
              <a:gd name="connsiteX3053" fmla="*/ 2323949 w 5178638"/>
              <a:gd name="connsiteY3053" fmla="*/ 939798 h 4469549"/>
              <a:gd name="connsiteX3054" fmla="*/ 2331510 w 5178638"/>
              <a:gd name="connsiteY3054" fmla="*/ 926821 h 4469549"/>
              <a:gd name="connsiteX3055" fmla="*/ 2338535 w 5178638"/>
              <a:gd name="connsiteY3055" fmla="*/ 917877 h 4469549"/>
              <a:gd name="connsiteX3056" fmla="*/ 2338821 w 5178638"/>
              <a:gd name="connsiteY3056" fmla="*/ 926734 h 4469549"/>
              <a:gd name="connsiteX3057" fmla="*/ 2325340 w 5178638"/>
              <a:gd name="connsiteY3057" fmla="*/ 962335 h 4469549"/>
              <a:gd name="connsiteX3058" fmla="*/ 2321845 w 5178638"/>
              <a:gd name="connsiteY3058" fmla="*/ 977681 h 4469549"/>
              <a:gd name="connsiteX3059" fmla="*/ 2355617 w 5178638"/>
              <a:gd name="connsiteY3059" fmla="*/ 932174 h 4469549"/>
              <a:gd name="connsiteX3060" fmla="*/ 2381829 w 5178638"/>
              <a:gd name="connsiteY3060" fmla="*/ 899645 h 4469549"/>
              <a:gd name="connsiteX3061" fmla="*/ 2391030 w 5178638"/>
              <a:gd name="connsiteY3061" fmla="*/ 896315 h 4469549"/>
              <a:gd name="connsiteX3062" fmla="*/ 2384825 w 5178638"/>
              <a:gd name="connsiteY3062" fmla="*/ 910083 h 4469549"/>
              <a:gd name="connsiteX3063" fmla="*/ 2347022 w 5178638"/>
              <a:gd name="connsiteY3063" fmla="*/ 974967 h 4469549"/>
              <a:gd name="connsiteX3064" fmla="*/ 2293062 w 5178638"/>
              <a:gd name="connsiteY3064" fmla="*/ 1095623 h 4469549"/>
              <a:gd name="connsiteX3065" fmla="*/ 2272556 w 5178638"/>
              <a:gd name="connsiteY3065" fmla="*/ 1140167 h 4469549"/>
              <a:gd name="connsiteX3066" fmla="*/ 2244739 w 5178638"/>
              <a:gd name="connsiteY3066" fmla="*/ 1184797 h 4469549"/>
              <a:gd name="connsiteX3067" fmla="*/ 2212321 w 5178638"/>
              <a:gd name="connsiteY3067" fmla="*/ 1231092 h 4469549"/>
              <a:gd name="connsiteX3068" fmla="*/ 2211935 w 5178638"/>
              <a:gd name="connsiteY3068" fmla="*/ 1231770 h 4469549"/>
              <a:gd name="connsiteX3069" fmla="*/ 2198481 w 5178638"/>
              <a:gd name="connsiteY3069" fmla="*/ 1223931 h 4469549"/>
              <a:gd name="connsiteX3070" fmla="*/ 2189002 w 5178638"/>
              <a:gd name="connsiteY3070" fmla="*/ 1242089 h 4469549"/>
              <a:gd name="connsiteX3071" fmla="*/ 2175236 w 5178638"/>
              <a:gd name="connsiteY3071" fmla="*/ 1268832 h 4469549"/>
              <a:gd name="connsiteX3072" fmla="*/ 2180122 w 5178638"/>
              <a:gd name="connsiteY3072" fmla="*/ 1276024 h 4469549"/>
              <a:gd name="connsiteX3073" fmla="*/ 2191747 w 5178638"/>
              <a:gd name="connsiteY3073" fmla="*/ 1265415 h 4469549"/>
              <a:gd name="connsiteX3074" fmla="*/ 2185542 w 5178638"/>
              <a:gd name="connsiteY3074" fmla="*/ 1279182 h 4469549"/>
              <a:gd name="connsiteX3075" fmla="*/ 2183652 w 5178638"/>
              <a:gd name="connsiteY3075" fmla="*/ 1282427 h 4469549"/>
              <a:gd name="connsiteX3076" fmla="*/ 2190142 w 5178638"/>
              <a:gd name="connsiteY3076" fmla="*/ 1277517 h 4469549"/>
              <a:gd name="connsiteX3077" fmla="*/ 2210934 w 5178638"/>
              <a:gd name="connsiteY3077" fmla="*/ 1241831 h 4469549"/>
              <a:gd name="connsiteX3078" fmla="*/ 2216070 w 5178638"/>
              <a:gd name="connsiteY3078" fmla="*/ 1236131 h 4469549"/>
              <a:gd name="connsiteX3079" fmla="*/ 2219600 w 5178638"/>
              <a:gd name="connsiteY3079" fmla="*/ 1242535 h 4469549"/>
              <a:gd name="connsiteX3080" fmla="*/ 2209614 w 5178638"/>
              <a:gd name="connsiteY3080" fmla="*/ 1262789 h 4469549"/>
              <a:gd name="connsiteX3081" fmla="*/ 2188002 w 5178638"/>
              <a:gd name="connsiteY3081" fmla="*/ 1293652 h 4469549"/>
              <a:gd name="connsiteX3082" fmla="*/ 2180157 w 5178638"/>
              <a:gd name="connsiteY3082" fmla="*/ 1297772 h 4469549"/>
              <a:gd name="connsiteX3083" fmla="*/ 2170707 w 5178638"/>
              <a:gd name="connsiteY3083" fmla="*/ 1313993 h 4469549"/>
              <a:gd name="connsiteX3084" fmla="*/ 2159865 w 5178638"/>
              <a:gd name="connsiteY3084" fmla="*/ 1307677 h 4469549"/>
              <a:gd name="connsiteX3085" fmla="*/ 2119352 w 5178638"/>
              <a:gd name="connsiteY3085" fmla="*/ 1370984 h 4469549"/>
              <a:gd name="connsiteX3086" fmla="*/ 2117461 w 5178638"/>
              <a:gd name="connsiteY3086" fmla="*/ 1374228 h 4469549"/>
              <a:gd name="connsiteX3087" fmla="*/ 2092890 w 5178638"/>
              <a:gd name="connsiteY3087" fmla="*/ 1416403 h 4469549"/>
              <a:gd name="connsiteX3088" fmla="*/ 2089929 w 5178638"/>
              <a:gd name="connsiteY3088" fmla="*/ 1427715 h 4469549"/>
              <a:gd name="connsiteX3089" fmla="*/ 2102626 w 5178638"/>
              <a:gd name="connsiteY3089" fmla="*/ 1409040 h 4469549"/>
              <a:gd name="connsiteX3090" fmla="*/ 2108580 w 5178638"/>
              <a:gd name="connsiteY3090" fmla="*/ 1408163 h 4469549"/>
              <a:gd name="connsiteX3091" fmla="*/ 2105085 w 5178638"/>
              <a:gd name="connsiteY3091" fmla="*/ 1423509 h 4469549"/>
              <a:gd name="connsiteX3092" fmla="*/ 2066748 w 5178638"/>
              <a:gd name="connsiteY3092" fmla="*/ 1492429 h 4469549"/>
              <a:gd name="connsiteX3093" fmla="*/ 2017604 w 5178638"/>
              <a:gd name="connsiteY3093" fmla="*/ 1576780 h 4469549"/>
              <a:gd name="connsiteX3094" fmla="*/ 1970885 w 5178638"/>
              <a:gd name="connsiteY3094" fmla="*/ 1653851 h 4469549"/>
              <a:gd name="connsiteX3095" fmla="*/ 1965214 w 5178638"/>
              <a:gd name="connsiteY3095" fmla="*/ 1663585 h 4469549"/>
              <a:gd name="connsiteX3096" fmla="*/ 1922561 w 5178638"/>
              <a:gd name="connsiteY3096" fmla="*/ 1743027 h 4469549"/>
              <a:gd name="connsiteX3097" fmla="*/ 1890143 w 5178638"/>
              <a:gd name="connsiteY3097" fmla="*/ 1789322 h 4469549"/>
              <a:gd name="connsiteX3098" fmla="*/ 1862326 w 5178638"/>
              <a:gd name="connsiteY3098" fmla="*/ 1833952 h 4469549"/>
              <a:gd name="connsiteX3099" fmla="*/ 1841820 w 5178638"/>
              <a:gd name="connsiteY3099" fmla="*/ 1878496 h 4469549"/>
              <a:gd name="connsiteX3100" fmla="*/ 1787860 w 5178638"/>
              <a:gd name="connsiteY3100" fmla="*/ 1999151 h 4469549"/>
              <a:gd name="connsiteX3101" fmla="*/ 1750057 w 5178638"/>
              <a:gd name="connsiteY3101" fmla="*/ 2064036 h 4469549"/>
              <a:gd name="connsiteX3102" fmla="*/ 1743853 w 5178638"/>
              <a:gd name="connsiteY3102" fmla="*/ 2077803 h 4469549"/>
              <a:gd name="connsiteX3103" fmla="*/ 1753053 w 5178638"/>
              <a:gd name="connsiteY3103" fmla="*/ 2074473 h 4469549"/>
              <a:gd name="connsiteX3104" fmla="*/ 1779265 w 5178638"/>
              <a:gd name="connsiteY3104" fmla="*/ 2041944 h 4469549"/>
              <a:gd name="connsiteX3105" fmla="*/ 1813038 w 5178638"/>
              <a:gd name="connsiteY3105" fmla="*/ 1996438 h 4469549"/>
              <a:gd name="connsiteX3106" fmla="*/ 1809543 w 5178638"/>
              <a:gd name="connsiteY3106" fmla="*/ 2011784 h 4469549"/>
              <a:gd name="connsiteX3107" fmla="*/ 1796062 w 5178638"/>
              <a:gd name="connsiteY3107" fmla="*/ 2047384 h 4469549"/>
              <a:gd name="connsiteX3108" fmla="*/ 1796347 w 5178638"/>
              <a:gd name="connsiteY3108" fmla="*/ 2056242 h 4469549"/>
              <a:gd name="connsiteX3109" fmla="*/ 1803372 w 5178638"/>
              <a:gd name="connsiteY3109" fmla="*/ 2047298 h 4469549"/>
              <a:gd name="connsiteX3110" fmla="*/ 1810933 w 5178638"/>
              <a:gd name="connsiteY3110" fmla="*/ 2034321 h 4469549"/>
              <a:gd name="connsiteX3111" fmla="*/ 1839820 w 5178638"/>
              <a:gd name="connsiteY3111" fmla="*/ 1981624 h 4469549"/>
              <a:gd name="connsiteX3112" fmla="*/ 1858722 w 5178638"/>
              <a:gd name="connsiteY3112" fmla="*/ 1949180 h 4469549"/>
              <a:gd name="connsiteX3113" fmla="*/ 1878444 w 5178638"/>
              <a:gd name="connsiteY3113" fmla="*/ 1921562 h 4469549"/>
              <a:gd name="connsiteX3114" fmla="*/ 1936504 w 5178638"/>
              <a:gd name="connsiteY3114" fmla="*/ 1825023 h 4469549"/>
              <a:gd name="connsiteX3115" fmla="*/ 1943529 w 5178638"/>
              <a:gd name="connsiteY3115" fmla="*/ 1816080 h 4469549"/>
              <a:gd name="connsiteX3116" fmla="*/ 1948665 w 5178638"/>
              <a:gd name="connsiteY3116" fmla="*/ 1810381 h 4469549"/>
              <a:gd name="connsiteX3117" fmla="*/ 1965925 w 5178638"/>
              <a:gd name="connsiteY3117" fmla="*/ 1768291 h 4469549"/>
              <a:gd name="connsiteX3118" fmla="*/ 1995098 w 5178638"/>
              <a:gd name="connsiteY3118" fmla="*/ 1724451 h 4469549"/>
              <a:gd name="connsiteX3119" fmla="*/ 1998879 w 5178638"/>
              <a:gd name="connsiteY3119" fmla="*/ 1717962 h 4469549"/>
              <a:gd name="connsiteX3120" fmla="*/ 2019671 w 5178638"/>
              <a:gd name="connsiteY3120" fmla="*/ 1682276 h 4469549"/>
              <a:gd name="connsiteX3121" fmla="*/ 2045063 w 5178638"/>
              <a:gd name="connsiteY3121" fmla="*/ 1644923 h 4469549"/>
              <a:gd name="connsiteX3122" fmla="*/ 2075306 w 5178638"/>
              <a:gd name="connsiteY3122" fmla="*/ 1593015 h 4469549"/>
              <a:gd name="connsiteX3123" fmla="*/ 2099592 w 5178638"/>
              <a:gd name="connsiteY3123" fmla="*/ 1541983 h 4469549"/>
              <a:gd name="connsiteX3124" fmla="*/ 2137645 w 5178638"/>
              <a:gd name="connsiteY3124" fmla="*/ 1464207 h 4469549"/>
              <a:gd name="connsiteX3125" fmla="*/ 2168957 w 5178638"/>
              <a:gd name="connsiteY3125" fmla="*/ 1404230 h 4469549"/>
              <a:gd name="connsiteX3126" fmla="*/ 2155441 w 5178638"/>
              <a:gd name="connsiteY3126" fmla="*/ 1418082 h 4469549"/>
              <a:gd name="connsiteX3127" fmla="*/ 2145990 w 5178638"/>
              <a:gd name="connsiteY3127" fmla="*/ 1434305 h 4469549"/>
              <a:gd name="connsiteX3128" fmla="*/ 2104657 w 5178638"/>
              <a:gd name="connsiteY3128" fmla="*/ 1492788 h 4469549"/>
              <a:gd name="connsiteX3129" fmla="*/ 2074414 w 5178638"/>
              <a:gd name="connsiteY3129" fmla="*/ 1544695 h 4469549"/>
              <a:gd name="connsiteX3130" fmla="*/ 2052837 w 5178638"/>
              <a:gd name="connsiteY3130" fmla="*/ 1597307 h 4469549"/>
              <a:gd name="connsiteX3131" fmla="*/ 2046097 w 5178638"/>
              <a:gd name="connsiteY3131" fmla="*/ 1615108 h 4469549"/>
              <a:gd name="connsiteX3132" fmla="*/ 2003408 w 5178638"/>
              <a:gd name="connsiteY3132" fmla="*/ 1672801 h 4469549"/>
              <a:gd name="connsiteX3133" fmla="*/ 1986932 w 5178638"/>
              <a:gd name="connsiteY3133" fmla="*/ 1697965 h 4469549"/>
              <a:gd name="connsiteX3134" fmla="*/ 1966140 w 5178638"/>
              <a:gd name="connsiteY3134" fmla="*/ 1733653 h 4469549"/>
              <a:gd name="connsiteX3135" fmla="*/ 1954800 w 5178638"/>
              <a:gd name="connsiteY3135" fmla="*/ 1753118 h 4469549"/>
              <a:gd name="connsiteX3136" fmla="*/ 1936183 w 5178638"/>
              <a:gd name="connsiteY3136" fmla="*/ 1794418 h 4469549"/>
              <a:gd name="connsiteX3137" fmla="*/ 1921597 w 5178638"/>
              <a:gd name="connsiteY3137" fmla="*/ 1816339 h 4469549"/>
              <a:gd name="connsiteX3138" fmla="*/ 1885399 w 5178638"/>
              <a:gd name="connsiteY3138" fmla="*/ 1869122 h 4469549"/>
              <a:gd name="connsiteX3139" fmla="*/ 1865143 w 5178638"/>
              <a:gd name="connsiteY3139" fmla="*/ 1900775 h 4469549"/>
              <a:gd name="connsiteX3140" fmla="*/ 1860827 w 5178638"/>
              <a:gd name="connsiteY3140" fmla="*/ 1911298 h 4469549"/>
              <a:gd name="connsiteX3141" fmla="*/ 1847346 w 5178638"/>
              <a:gd name="connsiteY3141" fmla="*/ 1946898 h 4469549"/>
              <a:gd name="connsiteX3142" fmla="*/ 1835720 w 5178638"/>
              <a:gd name="connsiteY3142" fmla="*/ 1957507 h 4469549"/>
              <a:gd name="connsiteX3143" fmla="*/ 1854051 w 5178638"/>
              <a:gd name="connsiteY3143" fmla="*/ 1907350 h 4469549"/>
              <a:gd name="connsiteX3144" fmla="*/ 1958009 w 5178638"/>
              <a:gd name="connsiteY3144" fmla="*/ 1728915 h 4469549"/>
              <a:gd name="connsiteX3145" fmla="*/ 1987432 w 5178638"/>
              <a:gd name="connsiteY3145" fmla="*/ 1672185 h 4469549"/>
              <a:gd name="connsiteX3146" fmla="*/ 1990392 w 5178638"/>
              <a:gd name="connsiteY3146" fmla="*/ 1660873 h 4469549"/>
              <a:gd name="connsiteX3147" fmla="*/ 1989572 w 5178638"/>
              <a:gd name="connsiteY3147" fmla="*/ 1656049 h 4469549"/>
              <a:gd name="connsiteX3148" fmla="*/ 1986326 w 5178638"/>
              <a:gd name="connsiteY3148" fmla="*/ 1658503 h 4469549"/>
              <a:gd name="connsiteX3149" fmla="*/ 1977411 w 5178638"/>
              <a:gd name="connsiteY3149" fmla="*/ 1670690 h 4469549"/>
              <a:gd name="connsiteX3150" fmla="*/ 1977946 w 5178638"/>
              <a:gd name="connsiteY3150" fmla="*/ 1666658 h 4469549"/>
              <a:gd name="connsiteX3151" fmla="*/ 2063822 w 5178638"/>
              <a:gd name="connsiteY3151" fmla="*/ 1525488 h 4469549"/>
              <a:gd name="connsiteX3152" fmla="*/ 2092175 w 5178638"/>
              <a:gd name="connsiteY3152" fmla="*/ 1476824 h 4469549"/>
              <a:gd name="connsiteX3153" fmla="*/ 2120527 w 5178638"/>
              <a:gd name="connsiteY3153" fmla="*/ 1428160 h 4469549"/>
              <a:gd name="connsiteX3154" fmla="*/ 2124307 w 5178638"/>
              <a:gd name="connsiteY3154" fmla="*/ 1421671 h 4469549"/>
              <a:gd name="connsiteX3155" fmla="*/ 2147810 w 5178638"/>
              <a:gd name="connsiteY3155" fmla="*/ 1387564 h 4469549"/>
              <a:gd name="connsiteX3156" fmla="*/ 2183723 w 5178638"/>
              <a:gd name="connsiteY3156" fmla="*/ 1325922 h 4469549"/>
              <a:gd name="connsiteX3157" fmla="*/ 2197773 w 5178638"/>
              <a:gd name="connsiteY3157" fmla="*/ 1308037 h 4469549"/>
              <a:gd name="connsiteX3158" fmla="*/ 2214250 w 5178638"/>
              <a:gd name="connsiteY3158" fmla="*/ 1282872 h 4469549"/>
              <a:gd name="connsiteX3159" fmla="*/ 2229372 w 5178638"/>
              <a:gd name="connsiteY3159" fmla="*/ 1256918 h 4469549"/>
              <a:gd name="connsiteX3160" fmla="*/ 2238264 w 5178638"/>
              <a:gd name="connsiteY3160" fmla="*/ 1247803 h 4469549"/>
              <a:gd name="connsiteX3161" fmla="*/ 2242375 w 5178638"/>
              <a:gd name="connsiteY3161" fmla="*/ 1250199 h 4469549"/>
              <a:gd name="connsiteX3162" fmla="*/ 2223559 w 5178638"/>
              <a:gd name="connsiteY3162" fmla="*/ 1282862 h 4469549"/>
              <a:gd name="connsiteX3163" fmla="*/ 2199129 w 5178638"/>
              <a:gd name="connsiteY3163" fmla="*/ 1308826 h 4469549"/>
              <a:gd name="connsiteX3164" fmla="*/ 2175377 w 5178638"/>
              <a:gd name="connsiteY3164" fmla="*/ 1355825 h 4469549"/>
              <a:gd name="connsiteX3165" fmla="*/ 2175128 w 5178638"/>
              <a:gd name="connsiteY3165" fmla="*/ 1368716 h 4469549"/>
              <a:gd name="connsiteX3166" fmla="*/ 2167567 w 5178638"/>
              <a:gd name="connsiteY3166" fmla="*/ 1381693 h 4469549"/>
              <a:gd name="connsiteX3167" fmla="*/ 2171632 w 5178638"/>
              <a:gd name="connsiteY3167" fmla="*/ 1384061 h 4469549"/>
              <a:gd name="connsiteX3168" fmla="*/ 2181083 w 5178638"/>
              <a:gd name="connsiteY3168" fmla="*/ 1367839 h 4469549"/>
              <a:gd name="connsiteX3169" fmla="*/ 2188643 w 5178638"/>
              <a:gd name="connsiteY3169" fmla="*/ 1354863 h 4469549"/>
              <a:gd name="connsiteX3170" fmla="*/ 2195670 w 5178638"/>
              <a:gd name="connsiteY3170" fmla="*/ 1345919 h 4469549"/>
              <a:gd name="connsiteX3171" fmla="*/ 2194065 w 5178638"/>
              <a:gd name="connsiteY3171" fmla="*/ 1358020 h 4469549"/>
              <a:gd name="connsiteX3172" fmla="*/ 2198130 w 5178638"/>
              <a:gd name="connsiteY3172" fmla="*/ 1360389 h 4469549"/>
              <a:gd name="connsiteX3173" fmla="*/ 2218672 w 5178638"/>
              <a:gd name="connsiteY3173" fmla="*/ 1337595 h 4469549"/>
              <a:gd name="connsiteX3174" fmla="*/ 2253764 w 5178638"/>
              <a:gd name="connsiteY3174" fmla="*/ 1271129 h 4469549"/>
              <a:gd name="connsiteX3175" fmla="*/ 2259894 w 5178638"/>
              <a:gd name="connsiteY3175" fmla="*/ 1259711 h 4469549"/>
              <a:gd name="connsiteX3176" fmla="*/ 2252938 w 5178638"/>
              <a:gd name="connsiteY3176" fmla="*/ 1255659 h 4469549"/>
              <a:gd name="connsiteX3177" fmla="*/ 2255402 w 5178638"/>
              <a:gd name="connsiteY3177" fmla="*/ 1247500 h 4469549"/>
              <a:gd name="connsiteX3178" fmla="*/ 2263782 w 5178638"/>
              <a:gd name="connsiteY3178" fmla="*/ 1239345 h 4469549"/>
              <a:gd name="connsiteX3179" fmla="*/ 2280829 w 5178638"/>
              <a:gd name="connsiteY3179" fmla="*/ 1231895 h 4469549"/>
              <a:gd name="connsiteX3180" fmla="*/ 2287855 w 5178638"/>
              <a:gd name="connsiteY3180" fmla="*/ 1222953 h 4469549"/>
              <a:gd name="connsiteX3181" fmla="*/ 2304581 w 5178638"/>
              <a:gd name="connsiteY3181" fmla="*/ 1184897 h 4469549"/>
              <a:gd name="connsiteX3182" fmla="*/ 2316457 w 5178638"/>
              <a:gd name="connsiteY3182" fmla="*/ 1161398 h 4469549"/>
              <a:gd name="connsiteX3183" fmla="*/ 2330760 w 5178638"/>
              <a:gd name="connsiteY3183" fmla="*/ 1152389 h 4469549"/>
              <a:gd name="connsiteX3184" fmla="*/ 2345907 w 5178638"/>
              <a:gd name="connsiteY3184" fmla="*/ 1126391 h 4469549"/>
              <a:gd name="connsiteX3185" fmla="*/ 2342919 w 5178638"/>
              <a:gd name="connsiteY3185" fmla="*/ 1115978 h 4469549"/>
              <a:gd name="connsiteX3186" fmla="*/ 2348305 w 5178638"/>
              <a:gd name="connsiteY3186" fmla="*/ 1097388 h 4469549"/>
              <a:gd name="connsiteX3187" fmla="*/ 2356935 w 5178638"/>
              <a:gd name="connsiteY3187" fmla="*/ 1076344 h 4469549"/>
              <a:gd name="connsiteX3188" fmla="*/ 2377476 w 5178638"/>
              <a:gd name="connsiteY3188" fmla="*/ 1053547 h 4469549"/>
              <a:gd name="connsiteX3189" fmla="*/ 2396744 w 5178638"/>
              <a:gd name="connsiteY3189" fmla="*/ 1037613 h 4469549"/>
              <a:gd name="connsiteX3190" fmla="*/ 2400266 w 5178638"/>
              <a:gd name="connsiteY3190" fmla="*/ 1033088 h 4469549"/>
              <a:gd name="connsiteX3191" fmla="*/ 2425329 w 5178638"/>
              <a:gd name="connsiteY3191" fmla="*/ 990071 h 4469549"/>
              <a:gd name="connsiteX3192" fmla="*/ 2435002 w 5178638"/>
              <a:gd name="connsiteY3192" fmla="*/ 961043 h 4469549"/>
              <a:gd name="connsiteX3193" fmla="*/ 2457148 w 5178638"/>
              <a:gd name="connsiteY3193" fmla="*/ 926145 h 4469549"/>
              <a:gd name="connsiteX3194" fmla="*/ 2464964 w 5178638"/>
              <a:gd name="connsiteY3194" fmla="*/ 922041 h 4469549"/>
              <a:gd name="connsiteX3195" fmla="*/ 2465021 w 5178638"/>
              <a:gd name="connsiteY3195" fmla="*/ 921943 h 4469549"/>
              <a:gd name="connsiteX3196" fmla="*/ 2475131 w 5178638"/>
              <a:gd name="connsiteY3196" fmla="*/ 890995 h 4469549"/>
              <a:gd name="connsiteX3197" fmla="*/ 2490351 w 5178638"/>
              <a:gd name="connsiteY3197" fmla="*/ 862926 h 4469549"/>
              <a:gd name="connsiteX3198" fmla="*/ 2511143 w 5178638"/>
              <a:gd name="connsiteY3198" fmla="*/ 827239 h 4469549"/>
              <a:gd name="connsiteX3199" fmla="*/ 2528129 w 5178638"/>
              <a:gd name="connsiteY3199" fmla="*/ 796932 h 4469549"/>
              <a:gd name="connsiteX3200" fmla="*/ 2497708 w 5178638"/>
              <a:gd name="connsiteY3200" fmla="*/ 779208 h 4469549"/>
              <a:gd name="connsiteX3201" fmla="*/ 2507032 w 5178638"/>
              <a:gd name="connsiteY3201" fmla="*/ 769651 h 4469549"/>
              <a:gd name="connsiteX3202" fmla="*/ 2522153 w 5178638"/>
              <a:gd name="connsiteY3202" fmla="*/ 743697 h 4469549"/>
              <a:gd name="connsiteX3203" fmla="*/ 2538631 w 5178638"/>
              <a:gd name="connsiteY3203" fmla="*/ 718533 h 4469549"/>
              <a:gd name="connsiteX3204" fmla="*/ 2552681 w 5178638"/>
              <a:gd name="connsiteY3204" fmla="*/ 700646 h 4469549"/>
              <a:gd name="connsiteX3205" fmla="*/ 2588594 w 5178638"/>
              <a:gd name="connsiteY3205" fmla="*/ 639005 h 4469549"/>
              <a:gd name="connsiteX3206" fmla="*/ 2612096 w 5178638"/>
              <a:gd name="connsiteY3206" fmla="*/ 604897 h 4469549"/>
              <a:gd name="connsiteX3207" fmla="*/ 2615876 w 5178638"/>
              <a:gd name="connsiteY3207" fmla="*/ 598409 h 4469549"/>
              <a:gd name="connsiteX3208" fmla="*/ 2644229 w 5178638"/>
              <a:gd name="connsiteY3208" fmla="*/ 549745 h 4469549"/>
              <a:gd name="connsiteX3209" fmla="*/ 2672581 w 5178638"/>
              <a:gd name="connsiteY3209" fmla="*/ 501081 h 4469549"/>
              <a:gd name="connsiteX3210" fmla="*/ 2758458 w 5178638"/>
              <a:gd name="connsiteY3210" fmla="*/ 359912 h 4469549"/>
              <a:gd name="connsiteX3211" fmla="*/ 2758993 w 5178638"/>
              <a:gd name="connsiteY3211" fmla="*/ 355879 h 4469549"/>
              <a:gd name="connsiteX3212" fmla="*/ 2750078 w 5178638"/>
              <a:gd name="connsiteY3212" fmla="*/ 368065 h 4469549"/>
              <a:gd name="connsiteX3213" fmla="*/ 2746831 w 5178638"/>
              <a:gd name="connsiteY3213" fmla="*/ 370520 h 4469549"/>
              <a:gd name="connsiteX3214" fmla="*/ 2746012 w 5178638"/>
              <a:gd name="connsiteY3214" fmla="*/ 365697 h 4469549"/>
              <a:gd name="connsiteX3215" fmla="*/ 2748972 w 5178638"/>
              <a:gd name="connsiteY3215" fmla="*/ 354385 h 4469549"/>
              <a:gd name="connsiteX3216" fmla="*/ 2764191 w 5178638"/>
              <a:gd name="connsiteY3216" fmla="*/ 326316 h 4469549"/>
              <a:gd name="connsiteX3217" fmla="*/ 2755540 w 5178638"/>
              <a:gd name="connsiteY3217" fmla="*/ 286906 h 4469549"/>
              <a:gd name="connsiteX3218" fmla="*/ 2764627 w 5178638"/>
              <a:gd name="connsiteY3218" fmla="*/ 302591 h 4469549"/>
              <a:gd name="connsiteX3219" fmla="*/ 2749472 w 5178638"/>
              <a:gd name="connsiteY3219" fmla="*/ 328604 h 4469549"/>
              <a:gd name="connsiteX3220" fmla="*/ 2732995 w 5178638"/>
              <a:gd name="connsiteY3220" fmla="*/ 353769 h 4469549"/>
              <a:gd name="connsiteX3221" fmla="*/ 2690306 w 5178638"/>
              <a:gd name="connsiteY3221" fmla="*/ 411461 h 4469549"/>
              <a:gd name="connsiteX3222" fmla="*/ 2683566 w 5178638"/>
              <a:gd name="connsiteY3222" fmla="*/ 429262 h 4469549"/>
              <a:gd name="connsiteX3223" fmla="*/ 2661989 w 5178638"/>
              <a:gd name="connsiteY3223" fmla="*/ 481873 h 4469549"/>
              <a:gd name="connsiteX3224" fmla="*/ 2631747 w 5178638"/>
              <a:gd name="connsiteY3224" fmla="*/ 533781 h 4469549"/>
              <a:gd name="connsiteX3225" fmla="*/ 2590414 w 5178638"/>
              <a:gd name="connsiteY3225" fmla="*/ 592265 h 4469549"/>
              <a:gd name="connsiteX3226" fmla="*/ 2580963 w 5178638"/>
              <a:gd name="connsiteY3226" fmla="*/ 608486 h 4469549"/>
              <a:gd name="connsiteX3227" fmla="*/ 2567447 w 5178638"/>
              <a:gd name="connsiteY3227" fmla="*/ 622338 h 4469549"/>
              <a:gd name="connsiteX3228" fmla="*/ 2598758 w 5178638"/>
              <a:gd name="connsiteY3228" fmla="*/ 562362 h 4469549"/>
              <a:gd name="connsiteX3229" fmla="*/ 2636811 w 5178638"/>
              <a:gd name="connsiteY3229" fmla="*/ 484587 h 4469549"/>
              <a:gd name="connsiteX3230" fmla="*/ 2661098 w 5178638"/>
              <a:gd name="connsiteY3230" fmla="*/ 433554 h 4469549"/>
              <a:gd name="connsiteX3231" fmla="*/ 2691341 w 5178638"/>
              <a:gd name="connsiteY3231" fmla="*/ 381645 h 4469549"/>
              <a:gd name="connsiteX3232" fmla="*/ 2716733 w 5178638"/>
              <a:gd name="connsiteY3232" fmla="*/ 344294 h 4469549"/>
              <a:gd name="connsiteX3233" fmla="*/ 2737525 w 5178638"/>
              <a:gd name="connsiteY3233" fmla="*/ 308607 h 4469549"/>
              <a:gd name="connsiteX3234" fmla="*/ 2741305 w 5178638"/>
              <a:gd name="connsiteY3234" fmla="*/ 302118 h 4469549"/>
              <a:gd name="connsiteX3235" fmla="*/ 2605391 w 5178638"/>
              <a:gd name="connsiteY3235" fmla="*/ 27742 h 4469549"/>
              <a:gd name="connsiteX3236" fmla="*/ 2613689 w 5178638"/>
              <a:gd name="connsiteY3236" fmla="*/ 42064 h 4469549"/>
              <a:gd name="connsiteX3237" fmla="*/ 2611315 w 5178638"/>
              <a:gd name="connsiteY3237" fmla="*/ 47173 h 4469549"/>
              <a:gd name="connsiteX3238" fmla="*/ 2604904 w 5178638"/>
              <a:gd name="connsiteY3238" fmla="*/ 59732 h 4469549"/>
              <a:gd name="connsiteX3239" fmla="*/ 2608434 w 5178638"/>
              <a:gd name="connsiteY3239" fmla="*/ 66135 h 4469549"/>
              <a:gd name="connsiteX3240" fmla="*/ 2613571 w 5178638"/>
              <a:gd name="connsiteY3240" fmla="*/ 60436 h 4469549"/>
              <a:gd name="connsiteX3241" fmla="*/ 2618967 w 5178638"/>
              <a:gd name="connsiteY3241" fmla="*/ 51174 h 4469549"/>
              <a:gd name="connsiteX3242" fmla="*/ 2630137 w 5178638"/>
              <a:gd name="connsiteY3242" fmla="*/ 70454 h 4469549"/>
              <a:gd name="connsiteX3243" fmla="*/ 2626023 w 5178638"/>
              <a:gd name="connsiteY3243" fmla="*/ 78335 h 4469549"/>
              <a:gd name="connsiteX3244" fmla="*/ 2600040 w 5178638"/>
              <a:gd name="connsiteY3244" fmla="*/ 63197 h 4469549"/>
              <a:gd name="connsiteX3245" fmla="*/ 2576491 w 5178638"/>
              <a:gd name="connsiteY3245" fmla="*/ 103617 h 4469549"/>
              <a:gd name="connsiteX3246" fmla="*/ 2522531 w 5178638"/>
              <a:gd name="connsiteY3246" fmla="*/ 224273 h 4469549"/>
              <a:gd name="connsiteX3247" fmla="*/ 2502024 w 5178638"/>
              <a:gd name="connsiteY3247" fmla="*/ 268816 h 4469549"/>
              <a:gd name="connsiteX3248" fmla="*/ 2474208 w 5178638"/>
              <a:gd name="connsiteY3248" fmla="*/ 313447 h 4469549"/>
              <a:gd name="connsiteX3249" fmla="*/ 2441790 w 5178638"/>
              <a:gd name="connsiteY3249" fmla="*/ 359742 h 4469549"/>
              <a:gd name="connsiteX3250" fmla="*/ 2399136 w 5178638"/>
              <a:gd name="connsiteY3250" fmla="*/ 439185 h 4469549"/>
              <a:gd name="connsiteX3251" fmla="*/ 2393466 w 5178638"/>
              <a:gd name="connsiteY3251" fmla="*/ 448917 h 4469549"/>
              <a:gd name="connsiteX3252" fmla="*/ 2346746 w 5178638"/>
              <a:gd name="connsiteY3252" fmla="*/ 525989 h 4469549"/>
              <a:gd name="connsiteX3253" fmla="*/ 2297602 w 5178638"/>
              <a:gd name="connsiteY3253" fmla="*/ 610340 h 4469549"/>
              <a:gd name="connsiteX3254" fmla="*/ 2259265 w 5178638"/>
              <a:gd name="connsiteY3254" fmla="*/ 679260 h 4469549"/>
              <a:gd name="connsiteX3255" fmla="*/ 2255770 w 5178638"/>
              <a:gd name="connsiteY3255" fmla="*/ 694606 h 4469549"/>
              <a:gd name="connsiteX3256" fmla="*/ 2261725 w 5178638"/>
              <a:gd name="connsiteY3256" fmla="*/ 693729 h 4469549"/>
              <a:gd name="connsiteX3257" fmla="*/ 2274421 w 5178638"/>
              <a:gd name="connsiteY3257" fmla="*/ 675054 h 4469549"/>
              <a:gd name="connsiteX3258" fmla="*/ 2271461 w 5178638"/>
              <a:gd name="connsiteY3258" fmla="*/ 686365 h 4469549"/>
              <a:gd name="connsiteX3259" fmla="*/ 2246889 w 5178638"/>
              <a:gd name="connsiteY3259" fmla="*/ 728540 h 4469549"/>
              <a:gd name="connsiteX3260" fmla="*/ 2244999 w 5178638"/>
              <a:gd name="connsiteY3260" fmla="*/ 731785 h 4469549"/>
              <a:gd name="connsiteX3261" fmla="*/ 2236775 w 5178638"/>
              <a:gd name="connsiteY3261" fmla="*/ 744636 h 4469549"/>
              <a:gd name="connsiteX3262" fmla="*/ 2240354 w 5178638"/>
              <a:gd name="connsiteY3262" fmla="*/ 745169 h 4469549"/>
              <a:gd name="connsiteX3263" fmla="*/ 2631790 w 5178638"/>
              <a:gd name="connsiteY3263" fmla="*/ 73307 h 4469549"/>
              <a:gd name="connsiteX3264" fmla="*/ 2698582 w 5178638"/>
              <a:gd name="connsiteY3264" fmla="*/ 188594 h 4469549"/>
              <a:gd name="connsiteX3265" fmla="*/ 2691432 w 5178638"/>
              <a:gd name="connsiteY3265" fmla="*/ 201336 h 4469549"/>
              <a:gd name="connsiteX3266" fmla="*/ 2669192 w 5178638"/>
              <a:gd name="connsiteY3266" fmla="*/ 241068 h 4469549"/>
              <a:gd name="connsiteX3267" fmla="*/ 2648400 w 5178638"/>
              <a:gd name="connsiteY3267" fmla="*/ 276755 h 4469549"/>
              <a:gd name="connsiteX3268" fmla="*/ 2623043 w 5178638"/>
              <a:gd name="connsiteY3268" fmla="*/ 335855 h 4469549"/>
              <a:gd name="connsiteX3269" fmla="*/ 2615198 w 5178638"/>
              <a:gd name="connsiteY3269" fmla="*/ 339974 h 4469549"/>
              <a:gd name="connsiteX3270" fmla="*/ 2593051 w 5178638"/>
              <a:gd name="connsiteY3270" fmla="*/ 374872 h 4469549"/>
              <a:gd name="connsiteX3271" fmla="*/ 2583350 w 5178638"/>
              <a:gd name="connsiteY3271" fmla="*/ 403984 h 4469549"/>
              <a:gd name="connsiteX3272" fmla="*/ 2572830 w 5178638"/>
              <a:gd name="connsiteY3272" fmla="*/ 428273 h 4469549"/>
              <a:gd name="connsiteX3273" fmla="*/ 2535525 w 5178638"/>
              <a:gd name="connsiteY3273" fmla="*/ 467377 h 4469549"/>
              <a:gd name="connsiteX3274" fmla="*/ 2514984 w 5178638"/>
              <a:gd name="connsiteY3274" fmla="*/ 490172 h 4469549"/>
              <a:gd name="connsiteX3275" fmla="*/ 2506354 w 5178638"/>
              <a:gd name="connsiteY3275" fmla="*/ 511217 h 4469549"/>
              <a:gd name="connsiteX3276" fmla="*/ 2500969 w 5178638"/>
              <a:gd name="connsiteY3276" fmla="*/ 529807 h 4469549"/>
              <a:gd name="connsiteX3277" fmla="*/ 2503963 w 5178638"/>
              <a:gd name="connsiteY3277" fmla="*/ 540244 h 4469549"/>
              <a:gd name="connsiteX3278" fmla="*/ 2488842 w 5178638"/>
              <a:gd name="connsiteY3278" fmla="*/ 566198 h 4469549"/>
              <a:gd name="connsiteX3279" fmla="*/ 2474507 w 5178638"/>
              <a:gd name="connsiteY3279" fmla="*/ 575227 h 4469549"/>
              <a:gd name="connsiteX3280" fmla="*/ 2462630 w 5178638"/>
              <a:gd name="connsiteY3280" fmla="*/ 598726 h 4469549"/>
              <a:gd name="connsiteX3281" fmla="*/ 2445904 w 5178638"/>
              <a:gd name="connsiteY3281" fmla="*/ 636782 h 4469549"/>
              <a:gd name="connsiteX3282" fmla="*/ 2438877 w 5178638"/>
              <a:gd name="connsiteY3282" fmla="*/ 645725 h 4469549"/>
              <a:gd name="connsiteX3283" fmla="*/ 2421831 w 5178638"/>
              <a:gd name="connsiteY3283" fmla="*/ 653175 h 4469549"/>
              <a:gd name="connsiteX3284" fmla="*/ 2413451 w 5178638"/>
              <a:gd name="connsiteY3284" fmla="*/ 661330 h 4469549"/>
              <a:gd name="connsiteX3285" fmla="*/ 2397830 w 5178638"/>
              <a:gd name="connsiteY3285" fmla="*/ 713065 h 4469549"/>
              <a:gd name="connsiteX3286" fmla="*/ 2396760 w 5178638"/>
              <a:gd name="connsiteY3286" fmla="*/ 721133 h 4469549"/>
              <a:gd name="connsiteX3287" fmla="*/ 2403250 w 5178638"/>
              <a:gd name="connsiteY3287" fmla="*/ 716223 h 4469549"/>
              <a:gd name="connsiteX3288" fmla="*/ 2431068 w 5178638"/>
              <a:gd name="connsiteY3288" fmla="*/ 671594 h 4469549"/>
              <a:gd name="connsiteX3289" fmla="*/ 2438094 w 5178638"/>
              <a:gd name="connsiteY3289" fmla="*/ 662650 h 4469549"/>
              <a:gd name="connsiteX3290" fmla="*/ 2451610 w 5178638"/>
              <a:gd name="connsiteY3290" fmla="*/ 648797 h 4469549"/>
              <a:gd name="connsiteX3291" fmla="*/ 2460811 w 5178638"/>
              <a:gd name="connsiteY3291" fmla="*/ 645466 h 4469549"/>
              <a:gd name="connsiteX3292" fmla="*/ 2460560 w 5178638"/>
              <a:gd name="connsiteY3292" fmla="*/ 658358 h 4469549"/>
              <a:gd name="connsiteX3293" fmla="*/ 2468121 w 5178638"/>
              <a:gd name="connsiteY3293" fmla="*/ 645381 h 4469549"/>
              <a:gd name="connsiteX3294" fmla="*/ 2479997 w 5178638"/>
              <a:gd name="connsiteY3294" fmla="*/ 621882 h 4469549"/>
              <a:gd name="connsiteX3295" fmla="*/ 2496473 w 5178638"/>
              <a:gd name="connsiteY3295" fmla="*/ 596717 h 4469549"/>
              <a:gd name="connsiteX3296" fmla="*/ 2512701 w 5178638"/>
              <a:gd name="connsiteY3296" fmla="*/ 584443 h 4469549"/>
              <a:gd name="connsiteX3297" fmla="*/ 2520702 w 5178638"/>
              <a:gd name="connsiteY3297" fmla="*/ 573506 h 4469549"/>
              <a:gd name="connsiteX3298" fmla="*/ 2501442 w 5178638"/>
              <a:gd name="connsiteY3298" fmla="*/ 609650 h 4469549"/>
              <a:gd name="connsiteX3299" fmla="*/ 2483611 w 5178638"/>
              <a:gd name="connsiteY3299" fmla="*/ 634025 h 4469549"/>
              <a:gd name="connsiteX3300" fmla="*/ 2475514 w 5178638"/>
              <a:gd name="connsiteY3300" fmla="*/ 651036 h 4469549"/>
              <a:gd name="connsiteX3301" fmla="*/ 2468239 w 5178638"/>
              <a:gd name="connsiteY3301" fmla="*/ 672870 h 4469549"/>
              <a:gd name="connsiteX3302" fmla="*/ 2430151 w 5178638"/>
              <a:gd name="connsiteY3302" fmla="*/ 728898 h 4469549"/>
              <a:gd name="connsiteX3303" fmla="*/ 2428261 w 5178638"/>
              <a:gd name="connsiteY3303" fmla="*/ 732142 h 4469549"/>
              <a:gd name="connsiteX3304" fmla="*/ 2372627 w 5178638"/>
              <a:gd name="connsiteY3304" fmla="*/ 821403 h 4469549"/>
              <a:gd name="connsiteX3305" fmla="*/ 2369666 w 5178638"/>
              <a:gd name="connsiteY3305" fmla="*/ 832714 h 4469549"/>
              <a:gd name="connsiteX3306" fmla="*/ 2368780 w 5178638"/>
              <a:gd name="connsiteY3306" fmla="*/ 836607 h 4469549"/>
              <a:gd name="connsiteX3307" fmla="*/ 2366873 w 5178638"/>
              <a:gd name="connsiteY3307" fmla="*/ 825395 h 4469549"/>
              <a:gd name="connsiteX3308" fmla="*/ 2381994 w 5178638"/>
              <a:gd name="connsiteY3308" fmla="*/ 799441 h 4469549"/>
              <a:gd name="connsiteX3309" fmla="*/ 2384955 w 5178638"/>
              <a:gd name="connsiteY3309" fmla="*/ 788128 h 4469549"/>
              <a:gd name="connsiteX3310" fmla="*/ 2377929 w 5178638"/>
              <a:gd name="connsiteY3310" fmla="*/ 797072 h 4469549"/>
              <a:gd name="connsiteX3311" fmla="*/ 2371723 w 5178638"/>
              <a:gd name="connsiteY3311" fmla="*/ 810838 h 4469549"/>
              <a:gd name="connsiteX3312" fmla="*/ 2362272 w 5178638"/>
              <a:gd name="connsiteY3312" fmla="*/ 827059 h 4469549"/>
              <a:gd name="connsiteX3313" fmla="*/ 2345796 w 5178638"/>
              <a:gd name="connsiteY3313" fmla="*/ 852224 h 4469549"/>
              <a:gd name="connsiteX3314" fmla="*/ 2333635 w 5178638"/>
              <a:gd name="connsiteY3314" fmla="*/ 866867 h 4469549"/>
              <a:gd name="connsiteX3315" fmla="*/ 2290626 w 5178638"/>
              <a:gd name="connsiteY3315" fmla="*/ 893955 h 4469549"/>
              <a:gd name="connsiteX3316" fmla="*/ 2296832 w 5178638"/>
              <a:gd name="connsiteY3316" fmla="*/ 880188 h 4469549"/>
              <a:gd name="connsiteX3317" fmla="*/ 2327074 w 5178638"/>
              <a:gd name="connsiteY3317" fmla="*/ 828280 h 4469549"/>
              <a:gd name="connsiteX3318" fmla="*/ 2332460 w 5178638"/>
              <a:gd name="connsiteY3318" fmla="*/ 809690 h 4469549"/>
              <a:gd name="connsiteX3319" fmla="*/ 2298437 w 5178638"/>
              <a:gd name="connsiteY3319" fmla="*/ 868087 h 4469549"/>
              <a:gd name="connsiteX3320" fmla="*/ 2264414 w 5178638"/>
              <a:gd name="connsiteY3320" fmla="*/ 926484 h 4469549"/>
              <a:gd name="connsiteX3321" fmla="*/ 2229570 w 5178638"/>
              <a:gd name="connsiteY3321" fmla="*/ 980057 h 4469549"/>
              <a:gd name="connsiteX3322" fmla="*/ 2184207 w 5178638"/>
              <a:gd name="connsiteY3322" fmla="*/ 1057919 h 4469549"/>
              <a:gd name="connsiteX3323" fmla="*/ 2169621 w 5178638"/>
              <a:gd name="connsiteY3323" fmla="*/ 1079840 h 4469549"/>
              <a:gd name="connsiteX3324" fmla="*/ 2139949 w 5178638"/>
              <a:gd name="connsiteY3324" fmla="*/ 1149462 h 4469549"/>
              <a:gd name="connsiteX3325" fmla="*/ 2133458 w 5178638"/>
              <a:gd name="connsiteY3325" fmla="*/ 1154372 h 4469549"/>
              <a:gd name="connsiteX3326" fmla="*/ 2124791 w 5178638"/>
              <a:gd name="connsiteY3326" fmla="*/ 1153668 h 4469549"/>
              <a:gd name="connsiteX3327" fmla="*/ 2110853 w 5178638"/>
              <a:gd name="connsiteY3327" fmla="*/ 1173573 h 4469549"/>
              <a:gd name="connsiteX3328" fmla="*/ 2124305 w 5178638"/>
              <a:gd name="connsiteY3328" fmla="*/ 1181410 h 4469549"/>
              <a:gd name="connsiteX3329" fmla="*/ 2123975 w 5178638"/>
              <a:gd name="connsiteY3329" fmla="*/ 1182120 h 4469549"/>
              <a:gd name="connsiteX3330" fmla="*/ 2106714 w 5178638"/>
              <a:gd name="connsiteY3330" fmla="*/ 1224210 h 4469549"/>
              <a:gd name="connsiteX3331" fmla="*/ 2101578 w 5178638"/>
              <a:gd name="connsiteY3331" fmla="*/ 1229908 h 4469549"/>
              <a:gd name="connsiteX3332" fmla="*/ 2094553 w 5178638"/>
              <a:gd name="connsiteY3332" fmla="*/ 1238852 h 4469549"/>
              <a:gd name="connsiteX3333" fmla="*/ 2036493 w 5178638"/>
              <a:gd name="connsiteY3333" fmla="*/ 1335391 h 4469549"/>
              <a:gd name="connsiteX3334" fmla="*/ 2016771 w 5178638"/>
              <a:gd name="connsiteY3334" fmla="*/ 1363010 h 4469549"/>
              <a:gd name="connsiteX3335" fmla="*/ 1997870 w 5178638"/>
              <a:gd name="connsiteY3335" fmla="*/ 1395453 h 4469549"/>
              <a:gd name="connsiteX3336" fmla="*/ 1968982 w 5178638"/>
              <a:gd name="connsiteY3336" fmla="*/ 1448150 h 4469549"/>
              <a:gd name="connsiteX3337" fmla="*/ 1961422 w 5178638"/>
              <a:gd name="connsiteY3337" fmla="*/ 1461126 h 4469549"/>
              <a:gd name="connsiteX3338" fmla="*/ 1954396 w 5178638"/>
              <a:gd name="connsiteY3338" fmla="*/ 1470071 h 4469549"/>
              <a:gd name="connsiteX3339" fmla="*/ 1954111 w 5178638"/>
              <a:gd name="connsiteY3339" fmla="*/ 1461213 h 4469549"/>
              <a:gd name="connsiteX3340" fmla="*/ 1967592 w 5178638"/>
              <a:gd name="connsiteY3340" fmla="*/ 1425613 h 4469549"/>
              <a:gd name="connsiteX3341" fmla="*/ 1971087 w 5178638"/>
              <a:gd name="connsiteY3341" fmla="*/ 1410267 h 4469549"/>
              <a:gd name="connsiteX3342" fmla="*/ 1937314 w 5178638"/>
              <a:gd name="connsiteY3342" fmla="*/ 1455773 h 4469549"/>
              <a:gd name="connsiteX3343" fmla="*/ 1911102 w 5178638"/>
              <a:gd name="connsiteY3343" fmla="*/ 1488302 h 4469549"/>
              <a:gd name="connsiteX3344" fmla="*/ 1901902 w 5178638"/>
              <a:gd name="connsiteY3344" fmla="*/ 1491632 h 4469549"/>
              <a:gd name="connsiteX3345" fmla="*/ 1908106 w 5178638"/>
              <a:gd name="connsiteY3345" fmla="*/ 1477865 h 4469549"/>
              <a:gd name="connsiteX3346" fmla="*/ 1945909 w 5178638"/>
              <a:gd name="connsiteY3346" fmla="*/ 1412981 h 4469549"/>
              <a:gd name="connsiteX3347" fmla="*/ 1999869 w 5178638"/>
              <a:gd name="connsiteY3347" fmla="*/ 1292325 h 4469549"/>
              <a:gd name="connsiteX3348" fmla="*/ 2020375 w 5178638"/>
              <a:gd name="connsiteY3348" fmla="*/ 1247781 h 4469549"/>
              <a:gd name="connsiteX3349" fmla="*/ 2048192 w 5178638"/>
              <a:gd name="connsiteY3349" fmla="*/ 1203151 h 4469549"/>
              <a:gd name="connsiteX3350" fmla="*/ 2080610 w 5178638"/>
              <a:gd name="connsiteY3350" fmla="*/ 1156856 h 4469549"/>
              <a:gd name="connsiteX3351" fmla="*/ 2080998 w 5178638"/>
              <a:gd name="connsiteY3351" fmla="*/ 1156179 h 4469549"/>
              <a:gd name="connsiteX3352" fmla="*/ 2094450 w 5178638"/>
              <a:gd name="connsiteY3352" fmla="*/ 1164016 h 4469549"/>
              <a:gd name="connsiteX3353" fmla="*/ 2103930 w 5178638"/>
              <a:gd name="connsiteY3353" fmla="*/ 1145859 h 4469549"/>
              <a:gd name="connsiteX3354" fmla="*/ 2117696 w 5178638"/>
              <a:gd name="connsiteY3354" fmla="*/ 1119116 h 4469549"/>
              <a:gd name="connsiteX3355" fmla="*/ 2112809 w 5178638"/>
              <a:gd name="connsiteY3355" fmla="*/ 1111923 h 4469549"/>
              <a:gd name="connsiteX3356" fmla="*/ 2101184 w 5178638"/>
              <a:gd name="connsiteY3356" fmla="*/ 1122533 h 4469549"/>
              <a:gd name="connsiteX3357" fmla="*/ 2107389 w 5178638"/>
              <a:gd name="connsiteY3357" fmla="*/ 1108765 h 4469549"/>
              <a:gd name="connsiteX3358" fmla="*/ 2109279 w 5178638"/>
              <a:gd name="connsiteY3358" fmla="*/ 1105521 h 4469549"/>
              <a:gd name="connsiteX3359" fmla="*/ 2102789 w 5178638"/>
              <a:gd name="connsiteY3359" fmla="*/ 1110431 h 4469549"/>
              <a:gd name="connsiteX3360" fmla="*/ 2081998 w 5178638"/>
              <a:gd name="connsiteY3360" fmla="*/ 1146117 h 4469549"/>
              <a:gd name="connsiteX3361" fmla="*/ 2076861 w 5178638"/>
              <a:gd name="connsiteY3361" fmla="*/ 1151816 h 4469549"/>
              <a:gd name="connsiteX3362" fmla="*/ 2073331 w 5178638"/>
              <a:gd name="connsiteY3362" fmla="*/ 1145414 h 4469549"/>
              <a:gd name="connsiteX3363" fmla="*/ 2083317 w 5178638"/>
              <a:gd name="connsiteY3363" fmla="*/ 1125159 h 4469549"/>
              <a:gd name="connsiteX3364" fmla="*/ 2104929 w 5178638"/>
              <a:gd name="connsiteY3364" fmla="*/ 1094296 h 4469549"/>
              <a:gd name="connsiteX3365" fmla="*/ 2112774 w 5178638"/>
              <a:gd name="connsiteY3365" fmla="*/ 1090175 h 4469549"/>
              <a:gd name="connsiteX3366" fmla="*/ 2122225 w 5178638"/>
              <a:gd name="connsiteY3366" fmla="*/ 1073954 h 4469549"/>
              <a:gd name="connsiteX3367" fmla="*/ 2133067 w 5178638"/>
              <a:gd name="connsiteY3367" fmla="*/ 1080271 h 4469549"/>
              <a:gd name="connsiteX3368" fmla="*/ 2173580 w 5178638"/>
              <a:gd name="connsiteY3368" fmla="*/ 1016964 h 4469549"/>
              <a:gd name="connsiteX3369" fmla="*/ 2175470 w 5178638"/>
              <a:gd name="connsiteY3369" fmla="*/ 1013719 h 4469549"/>
              <a:gd name="connsiteX3370" fmla="*/ 2200042 w 5178638"/>
              <a:gd name="connsiteY3370" fmla="*/ 971544 h 4469549"/>
              <a:gd name="connsiteX3371" fmla="*/ 2203003 w 5178638"/>
              <a:gd name="connsiteY3371" fmla="*/ 960233 h 4469549"/>
              <a:gd name="connsiteX3372" fmla="*/ 2190306 w 5178638"/>
              <a:gd name="connsiteY3372" fmla="*/ 978908 h 4469549"/>
              <a:gd name="connsiteX3373" fmla="*/ 2184351 w 5178638"/>
              <a:gd name="connsiteY3373" fmla="*/ 979785 h 4469549"/>
              <a:gd name="connsiteX3374" fmla="*/ 2187846 w 5178638"/>
              <a:gd name="connsiteY3374" fmla="*/ 964439 h 4469549"/>
              <a:gd name="connsiteX3375" fmla="*/ 2226183 w 5178638"/>
              <a:gd name="connsiteY3375" fmla="*/ 895519 h 4469549"/>
              <a:gd name="connsiteX3376" fmla="*/ 2275327 w 5178638"/>
              <a:gd name="connsiteY3376" fmla="*/ 811168 h 4469549"/>
              <a:gd name="connsiteX3377" fmla="*/ 2322047 w 5178638"/>
              <a:gd name="connsiteY3377" fmla="*/ 734096 h 4469549"/>
              <a:gd name="connsiteX3378" fmla="*/ 2327717 w 5178638"/>
              <a:gd name="connsiteY3378" fmla="*/ 724363 h 4469549"/>
              <a:gd name="connsiteX3379" fmla="*/ 2370370 w 5178638"/>
              <a:gd name="connsiteY3379" fmla="*/ 644921 h 4469549"/>
              <a:gd name="connsiteX3380" fmla="*/ 2402789 w 5178638"/>
              <a:gd name="connsiteY3380" fmla="*/ 598626 h 4469549"/>
              <a:gd name="connsiteX3381" fmla="*/ 2430606 w 5178638"/>
              <a:gd name="connsiteY3381" fmla="*/ 553995 h 4469549"/>
              <a:gd name="connsiteX3382" fmla="*/ 2451112 w 5178638"/>
              <a:gd name="connsiteY3382" fmla="*/ 509452 h 4469549"/>
              <a:gd name="connsiteX3383" fmla="*/ 2505072 w 5178638"/>
              <a:gd name="connsiteY3383" fmla="*/ 388796 h 4469549"/>
              <a:gd name="connsiteX3384" fmla="*/ 2542875 w 5178638"/>
              <a:gd name="connsiteY3384" fmla="*/ 323911 h 4469549"/>
              <a:gd name="connsiteX3385" fmla="*/ 2549079 w 5178638"/>
              <a:gd name="connsiteY3385" fmla="*/ 310144 h 4469549"/>
              <a:gd name="connsiteX3386" fmla="*/ 2539879 w 5178638"/>
              <a:gd name="connsiteY3386" fmla="*/ 313474 h 4469549"/>
              <a:gd name="connsiteX3387" fmla="*/ 2513667 w 5178638"/>
              <a:gd name="connsiteY3387" fmla="*/ 346003 h 4469549"/>
              <a:gd name="connsiteX3388" fmla="*/ 2479894 w 5178638"/>
              <a:gd name="connsiteY3388" fmla="*/ 391510 h 4469549"/>
              <a:gd name="connsiteX3389" fmla="*/ 2483389 w 5178638"/>
              <a:gd name="connsiteY3389" fmla="*/ 376164 h 4469549"/>
              <a:gd name="connsiteX3390" fmla="*/ 2496870 w 5178638"/>
              <a:gd name="connsiteY3390" fmla="*/ 340563 h 4469549"/>
              <a:gd name="connsiteX3391" fmla="*/ 2496584 w 5178638"/>
              <a:gd name="connsiteY3391" fmla="*/ 331706 h 4469549"/>
              <a:gd name="connsiteX3392" fmla="*/ 2489559 w 5178638"/>
              <a:gd name="connsiteY3392" fmla="*/ 340650 h 4469549"/>
              <a:gd name="connsiteX3393" fmla="*/ 2481999 w 5178638"/>
              <a:gd name="connsiteY3393" fmla="*/ 353627 h 4469549"/>
              <a:gd name="connsiteX3394" fmla="*/ 2453111 w 5178638"/>
              <a:gd name="connsiteY3394" fmla="*/ 406324 h 4469549"/>
              <a:gd name="connsiteX3395" fmla="*/ 2434209 w 5178638"/>
              <a:gd name="connsiteY3395" fmla="*/ 438767 h 4469549"/>
              <a:gd name="connsiteX3396" fmla="*/ 2414487 w 5178638"/>
              <a:gd name="connsiteY3396" fmla="*/ 466386 h 4469549"/>
              <a:gd name="connsiteX3397" fmla="*/ 2356428 w 5178638"/>
              <a:gd name="connsiteY3397" fmla="*/ 562925 h 4469549"/>
              <a:gd name="connsiteX3398" fmla="*/ 2349402 w 5178638"/>
              <a:gd name="connsiteY3398" fmla="*/ 571868 h 4469549"/>
              <a:gd name="connsiteX3399" fmla="*/ 2344266 w 5178638"/>
              <a:gd name="connsiteY3399" fmla="*/ 577566 h 4469549"/>
              <a:gd name="connsiteX3400" fmla="*/ 2327006 w 5178638"/>
              <a:gd name="connsiteY3400" fmla="*/ 619657 h 4469549"/>
              <a:gd name="connsiteX3401" fmla="*/ 2297833 w 5178638"/>
              <a:gd name="connsiteY3401" fmla="*/ 663497 h 4469549"/>
              <a:gd name="connsiteX3402" fmla="*/ 2294053 w 5178638"/>
              <a:gd name="connsiteY3402" fmla="*/ 669986 h 4469549"/>
              <a:gd name="connsiteX3403" fmla="*/ 2273261 w 5178638"/>
              <a:gd name="connsiteY3403" fmla="*/ 705673 h 4469549"/>
              <a:gd name="connsiteX3404" fmla="*/ 2247869 w 5178638"/>
              <a:gd name="connsiteY3404" fmla="*/ 743024 h 4469549"/>
              <a:gd name="connsiteX3405" fmla="*/ 2217626 w 5178638"/>
              <a:gd name="connsiteY3405" fmla="*/ 794933 h 4469549"/>
              <a:gd name="connsiteX3406" fmla="*/ 2193339 w 5178638"/>
              <a:gd name="connsiteY3406" fmla="*/ 845965 h 4469549"/>
              <a:gd name="connsiteX3407" fmla="*/ 2155286 w 5178638"/>
              <a:gd name="connsiteY3407" fmla="*/ 923741 h 4469549"/>
              <a:gd name="connsiteX3408" fmla="*/ 2123974 w 5178638"/>
              <a:gd name="connsiteY3408" fmla="*/ 983717 h 4469549"/>
              <a:gd name="connsiteX3409" fmla="*/ 2137491 w 5178638"/>
              <a:gd name="connsiteY3409" fmla="*/ 969865 h 4469549"/>
              <a:gd name="connsiteX3410" fmla="*/ 2146941 w 5178638"/>
              <a:gd name="connsiteY3410" fmla="*/ 953643 h 4469549"/>
              <a:gd name="connsiteX3411" fmla="*/ 2188275 w 5178638"/>
              <a:gd name="connsiteY3411" fmla="*/ 895160 h 4469549"/>
              <a:gd name="connsiteX3412" fmla="*/ 2218517 w 5178638"/>
              <a:gd name="connsiteY3412" fmla="*/ 843252 h 4469549"/>
              <a:gd name="connsiteX3413" fmla="*/ 2240094 w 5178638"/>
              <a:gd name="connsiteY3413" fmla="*/ 790641 h 4469549"/>
              <a:gd name="connsiteX3414" fmla="*/ 2246834 w 5178638"/>
              <a:gd name="connsiteY3414" fmla="*/ 772840 h 4469549"/>
              <a:gd name="connsiteX3415" fmla="*/ 2289523 w 5178638"/>
              <a:gd name="connsiteY3415" fmla="*/ 715147 h 4469549"/>
              <a:gd name="connsiteX3416" fmla="*/ 2305999 w 5178638"/>
              <a:gd name="connsiteY3416" fmla="*/ 689983 h 4469549"/>
              <a:gd name="connsiteX3417" fmla="*/ 2326791 w 5178638"/>
              <a:gd name="connsiteY3417" fmla="*/ 654295 h 4469549"/>
              <a:gd name="connsiteX3418" fmla="*/ 2338132 w 5178638"/>
              <a:gd name="connsiteY3418" fmla="*/ 634830 h 4469549"/>
              <a:gd name="connsiteX3419" fmla="*/ 2356748 w 5178638"/>
              <a:gd name="connsiteY3419" fmla="*/ 593530 h 4469549"/>
              <a:gd name="connsiteX3420" fmla="*/ 2371334 w 5178638"/>
              <a:gd name="connsiteY3420" fmla="*/ 571609 h 4469549"/>
              <a:gd name="connsiteX3421" fmla="*/ 2407532 w 5178638"/>
              <a:gd name="connsiteY3421" fmla="*/ 518826 h 4469549"/>
              <a:gd name="connsiteX3422" fmla="*/ 2427789 w 5178638"/>
              <a:gd name="connsiteY3422" fmla="*/ 487172 h 4469549"/>
              <a:gd name="connsiteX3423" fmla="*/ 2432105 w 5178638"/>
              <a:gd name="connsiteY3423" fmla="*/ 476650 h 4469549"/>
              <a:gd name="connsiteX3424" fmla="*/ 2445586 w 5178638"/>
              <a:gd name="connsiteY3424" fmla="*/ 441050 h 4469549"/>
              <a:gd name="connsiteX3425" fmla="*/ 2457212 w 5178638"/>
              <a:gd name="connsiteY3425" fmla="*/ 430441 h 4469549"/>
              <a:gd name="connsiteX3426" fmla="*/ 2438881 w 5178638"/>
              <a:gd name="connsiteY3426" fmla="*/ 480598 h 4469549"/>
              <a:gd name="connsiteX3427" fmla="*/ 2334922 w 5178638"/>
              <a:gd name="connsiteY3427" fmla="*/ 659033 h 4469549"/>
              <a:gd name="connsiteX3428" fmla="*/ 2305499 w 5178638"/>
              <a:gd name="connsiteY3428" fmla="*/ 715764 h 4469549"/>
              <a:gd name="connsiteX3429" fmla="*/ 2302540 w 5178638"/>
              <a:gd name="connsiteY3429" fmla="*/ 727076 h 4469549"/>
              <a:gd name="connsiteX3430" fmla="*/ 2303359 w 5178638"/>
              <a:gd name="connsiteY3430" fmla="*/ 731899 h 4469549"/>
              <a:gd name="connsiteX3431" fmla="*/ 2306606 w 5178638"/>
              <a:gd name="connsiteY3431" fmla="*/ 729445 h 4469549"/>
              <a:gd name="connsiteX3432" fmla="*/ 2315520 w 5178638"/>
              <a:gd name="connsiteY3432" fmla="*/ 717257 h 4469549"/>
              <a:gd name="connsiteX3433" fmla="*/ 2314985 w 5178638"/>
              <a:gd name="connsiteY3433" fmla="*/ 721290 h 4469549"/>
              <a:gd name="connsiteX3434" fmla="*/ 2229109 w 5178638"/>
              <a:gd name="connsiteY3434" fmla="*/ 862460 h 4469549"/>
              <a:gd name="connsiteX3435" fmla="*/ 2200757 w 5178638"/>
              <a:gd name="connsiteY3435" fmla="*/ 911124 h 4469549"/>
              <a:gd name="connsiteX3436" fmla="*/ 2172404 w 5178638"/>
              <a:gd name="connsiteY3436" fmla="*/ 959788 h 4469549"/>
              <a:gd name="connsiteX3437" fmla="*/ 2168624 w 5178638"/>
              <a:gd name="connsiteY3437" fmla="*/ 966276 h 4469549"/>
              <a:gd name="connsiteX3438" fmla="*/ 2145122 w 5178638"/>
              <a:gd name="connsiteY3438" fmla="*/ 1000384 h 4469549"/>
              <a:gd name="connsiteX3439" fmla="*/ 2109209 w 5178638"/>
              <a:gd name="connsiteY3439" fmla="*/ 1062025 h 4469549"/>
              <a:gd name="connsiteX3440" fmla="*/ 2095158 w 5178638"/>
              <a:gd name="connsiteY3440" fmla="*/ 1079912 h 4469549"/>
              <a:gd name="connsiteX3441" fmla="*/ 2078681 w 5178638"/>
              <a:gd name="connsiteY3441" fmla="*/ 1105076 h 4469549"/>
              <a:gd name="connsiteX3442" fmla="*/ 2063560 w 5178638"/>
              <a:gd name="connsiteY3442" fmla="*/ 1131030 h 4469549"/>
              <a:gd name="connsiteX3443" fmla="*/ 2054668 w 5178638"/>
              <a:gd name="connsiteY3443" fmla="*/ 1140144 h 4469549"/>
              <a:gd name="connsiteX3444" fmla="*/ 2050556 w 5178638"/>
              <a:gd name="connsiteY3444" fmla="*/ 1137749 h 4469549"/>
              <a:gd name="connsiteX3445" fmla="*/ 2069373 w 5178638"/>
              <a:gd name="connsiteY3445" fmla="*/ 1105085 h 4469549"/>
              <a:gd name="connsiteX3446" fmla="*/ 2093802 w 5178638"/>
              <a:gd name="connsiteY3446" fmla="*/ 1079122 h 4469549"/>
              <a:gd name="connsiteX3447" fmla="*/ 2117555 w 5178638"/>
              <a:gd name="connsiteY3447" fmla="*/ 1032123 h 4469549"/>
              <a:gd name="connsiteX3448" fmla="*/ 2117804 w 5178638"/>
              <a:gd name="connsiteY3448" fmla="*/ 1019232 h 4469549"/>
              <a:gd name="connsiteX3449" fmla="*/ 2125364 w 5178638"/>
              <a:gd name="connsiteY3449" fmla="*/ 1006255 h 4469549"/>
              <a:gd name="connsiteX3450" fmla="*/ 2121300 w 5178638"/>
              <a:gd name="connsiteY3450" fmla="*/ 1003887 h 4469549"/>
              <a:gd name="connsiteX3451" fmla="*/ 2111849 w 5178638"/>
              <a:gd name="connsiteY3451" fmla="*/ 1020109 h 4469549"/>
              <a:gd name="connsiteX3452" fmla="*/ 2104288 w 5178638"/>
              <a:gd name="connsiteY3452" fmla="*/ 1033086 h 4469549"/>
              <a:gd name="connsiteX3453" fmla="*/ 2097262 w 5178638"/>
              <a:gd name="connsiteY3453" fmla="*/ 1042028 h 4469549"/>
              <a:gd name="connsiteX3454" fmla="*/ 2098867 w 5178638"/>
              <a:gd name="connsiteY3454" fmla="*/ 1029927 h 4469549"/>
              <a:gd name="connsiteX3455" fmla="*/ 2094801 w 5178638"/>
              <a:gd name="connsiteY3455" fmla="*/ 1027558 h 4469549"/>
              <a:gd name="connsiteX3456" fmla="*/ 2074260 w 5178638"/>
              <a:gd name="connsiteY3456" fmla="*/ 1050354 h 4469549"/>
              <a:gd name="connsiteX3457" fmla="*/ 2039167 w 5178638"/>
              <a:gd name="connsiteY3457" fmla="*/ 1116819 h 4469549"/>
              <a:gd name="connsiteX3458" fmla="*/ 2033037 w 5178638"/>
              <a:gd name="connsiteY3458" fmla="*/ 1128236 h 4469549"/>
              <a:gd name="connsiteX3459" fmla="*/ 2039993 w 5178638"/>
              <a:gd name="connsiteY3459" fmla="*/ 1132289 h 4469549"/>
              <a:gd name="connsiteX3460" fmla="*/ 2037530 w 5178638"/>
              <a:gd name="connsiteY3460" fmla="*/ 1140448 h 4469549"/>
              <a:gd name="connsiteX3461" fmla="*/ 2029150 w 5178638"/>
              <a:gd name="connsiteY3461" fmla="*/ 1148602 h 4469549"/>
              <a:gd name="connsiteX3462" fmla="*/ 2012103 w 5178638"/>
              <a:gd name="connsiteY3462" fmla="*/ 1156052 h 4469549"/>
              <a:gd name="connsiteX3463" fmla="*/ 2005077 w 5178638"/>
              <a:gd name="connsiteY3463" fmla="*/ 1164995 h 4469549"/>
              <a:gd name="connsiteX3464" fmla="*/ 1988350 w 5178638"/>
              <a:gd name="connsiteY3464" fmla="*/ 1203050 h 4469549"/>
              <a:gd name="connsiteX3465" fmla="*/ 1976474 w 5178638"/>
              <a:gd name="connsiteY3465" fmla="*/ 1226550 h 4469549"/>
              <a:gd name="connsiteX3466" fmla="*/ 1962172 w 5178638"/>
              <a:gd name="connsiteY3466" fmla="*/ 1235558 h 4469549"/>
              <a:gd name="connsiteX3467" fmla="*/ 1947025 w 5178638"/>
              <a:gd name="connsiteY3467" fmla="*/ 1261557 h 4469549"/>
              <a:gd name="connsiteX3468" fmla="*/ 1950012 w 5178638"/>
              <a:gd name="connsiteY3468" fmla="*/ 1271969 h 4469549"/>
              <a:gd name="connsiteX3469" fmla="*/ 1944627 w 5178638"/>
              <a:gd name="connsiteY3469" fmla="*/ 1290559 h 4469549"/>
              <a:gd name="connsiteX3470" fmla="*/ 1935997 w 5178638"/>
              <a:gd name="connsiteY3470" fmla="*/ 1311604 h 4469549"/>
              <a:gd name="connsiteX3471" fmla="*/ 1915455 w 5178638"/>
              <a:gd name="connsiteY3471" fmla="*/ 1334400 h 4469549"/>
              <a:gd name="connsiteX3472" fmla="*/ 1896188 w 5178638"/>
              <a:gd name="connsiteY3472" fmla="*/ 1350335 h 4469549"/>
              <a:gd name="connsiteX3473" fmla="*/ 1892665 w 5178638"/>
              <a:gd name="connsiteY3473" fmla="*/ 1354859 h 4469549"/>
              <a:gd name="connsiteX3474" fmla="*/ 1867603 w 5178638"/>
              <a:gd name="connsiteY3474" fmla="*/ 1397877 h 4469549"/>
              <a:gd name="connsiteX3475" fmla="*/ 1857930 w 5178638"/>
              <a:gd name="connsiteY3475" fmla="*/ 1426905 h 4469549"/>
              <a:gd name="connsiteX3476" fmla="*/ 1835783 w 5178638"/>
              <a:gd name="connsiteY3476" fmla="*/ 1461803 h 4469549"/>
              <a:gd name="connsiteX3477" fmla="*/ 1827968 w 5178638"/>
              <a:gd name="connsiteY3477" fmla="*/ 1465906 h 4469549"/>
              <a:gd name="connsiteX3478" fmla="*/ 1827911 w 5178638"/>
              <a:gd name="connsiteY3478" fmla="*/ 1466005 h 4469549"/>
              <a:gd name="connsiteX3479" fmla="*/ 1817801 w 5178638"/>
              <a:gd name="connsiteY3479" fmla="*/ 1496953 h 4469549"/>
              <a:gd name="connsiteX3480" fmla="*/ 1802580 w 5178638"/>
              <a:gd name="connsiteY3480" fmla="*/ 1525022 h 4469549"/>
              <a:gd name="connsiteX3481" fmla="*/ 1781789 w 5178638"/>
              <a:gd name="connsiteY3481" fmla="*/ 1560709 h 4469549"/>
              <a:gd name="connsiteX3482" fmla="*/ 1764803 w 5178638"/>
              <a:gd name="connsiteY3482" fmla="*/ 1591017 h 4469549"/>
              <a:gd name="connsiteX3483" fmla="*/ 1795224 w 5178638"/>
              <a:gd name="connsiteY3483" fmla="*/ 1608740 h 4469549"/>
              <a:gd name="connsiteX3484" fmla="*/ 1785900 w 5178638"/>
              <a:gd name="connsiteY3484" fmla="*/ 1618296 h 4469549"/>
              <a:gd name="connsiteX3485" fmla="*/ 1770779 w 5178638"/>
              <a:gd name="connsiteY3485" fmla="*/ 1644252 h 4469549"/>
              <a:gd name="connsiteX3486" fmla="*/ 1754301 w 5178638"/>
              <a:gd name="connsiteY3486" fmla="*/ 1669415 h 4469549"/>
              <a:gd name="connsiteX3487" fmla="*/ 1740251 w 5178638"/>
              <a:gd name="connsiteY3487" fmla="*/ 1687302 h 4469549"/>
              <a:gd name="connsiteX3488" fmla="*/ 1704338 w 5178638"/>
              <a:gd name="connsiteY3488" fmla="*/ 1748943 h 4469549"/>
              <a:gd name="connsiteX3489" fmla="*/ 1680835 w 5178638"/>
              <a:gd name="connsiteY3489" fmla="*/ 1783051 h 4469549"/>
              <a:gd name="connsiteX3490" fmla="*/ 1677055 w 5178638"/>
              <a:gd name="connsiteY3490" fmla="*/ 1789539 h 4469549"/>
              <a:gd name="connsiteX3491" fmla="*/ 1648703 w 5178638"/>
              <a:gd name="connsiteY3491" fmla="*/ 1838204 h 4469549"/>
              <a:gd name="connsiteX3492" fmla="*/ 1620351 w 5178638"/>
              <a:gd name="connsiteY3492" fmla="*/ 1886867 h 4469549"/>
              <a:gd name="connsiteX3493" fmla="*/ 1534474 w 5178638"/>
              <a:gd name="connsiteY3493" fmla="*/ 2028036 h 4469549"/>
              <a:gd name="connsiteX3494" fmla="*/ 1533939 w 5178638"/>
              <a:gd name="connsiteY3494" fmla="*/ 2032069 h 4469549"/>
              <a:gd name="connsiteX3495" fmla="*/ 1542854 w 5178638"/>
              <a:gd name="connsiteY3495" fmla="*/ 2019882 h 4469549"/>
              <a:gd name="connsiteX3496" fmla="*/ 1546100 w 5178638"/>
              <a:gd name="connsiteY3496" fmla="*/ 2017428 h 4469549"/>
              <a:gd name="connsiteX3497" fmla="*/ 1546920 w 5178638"/>
              <a:gd name="connsiteY3497" fmla="*/ 2022251 h 4469549"/>
              <a:gd name="connsiteX3498" fmla="*/ 1543960 w 5178638"/>
              <a:gd name="connsiteY3498" fmla="*/ 2033563 h 4469549"/>
              <a:gd name="connsiteX3499" fmla="*/ 1514537 w 5178638"/>
              <a:gd name="connsiteY3499" fmla="*/ 2090294 h 4469549"/>
              <a:gd name="connsiteX3500" fmla="*/ 1410579 w 5178638"/>
              <a:gd name="connsiteY3500" fmla="*/ 2268729 h 4469549"/>
              <a:gd name="connsiteX3501" fmla="*/ 1392248 w 5178638"/>
              <a:gd name="connsiteY3501" fmla="*/ 2318885 h 4469549"/>
              <a:gd name="connsiteX3502" fmla="*/ 1403874 w 5178638"/>
              <a:gd name="connsiteY3502" fmla="*/ 2308277 h 4469549"/>
              <a:gd name="connsiteX3503" fmla="*/ 1417355 w 5178638"/>
              <a:gd name="connsiteY3503" fmla="*/ 2272676 h 4469549"/>
              <a:gd name="connsiteX3504" fmla="*/ 1421671 w 5178638"/>
              <a:gd name="connsiteY3504" fmla="*/ 2262155 h 4469549"/>
              <a:gd name="connsiteX3505" fmla="*/ 1441928 w 5178638"/>
              <a:gd name="connsiteY3505" fmla="*/ 2230501 h 4469549"/>
              <a:gd name="connsiteX3506" fmla="*/ 1478126 w 5178638"/>
              <a:gd name="connsiteY3506" fmla="*/ 2177717 h 4469549"/>
              <a:gd name="connsiteX3507" fmla="*/ 1492711 w 5178638"/>
              <a:gd name="connsiteY3507" fmla="*/ 2155796 h 4469549"/>
              <a:gd name="connsiteX3508" fmla="*/ 1511328 w 5178638"/>
              <a:gd name="connsiteY3508" fmla="*/ 2114497 h 4469549"/>
              <a:gd name="connsiteX3509" fmla="*/ 1522669 w 5178638"/>
              <a:gd name="connsiteY3509" fmla="*/ 2095031 h 4469549"/>
              <a:gd name="connsiteX3510" fmla="*/ 1543460 w 5178638"/>
              <a:gd name="connsiteY3510" fmla="*/ 2059344 h 4469549"/>
              <a:gd name="connsiteX3511" fmla="*/ 1559936 w 5178638"/>
              <a:gd name="connsiteY3511" fmla="*/ 2034179 h 4469549"/>
              <a:gd name="connsiteX3512" fmla="*/ 1602625 w 5178638"/>
              <a:gd name="connsiteY3512" fmla="*/ 1976487 h 4469549"/>
              <a:gd name="connsiteX3513" fmla="*/ 1609365 w 5178638"/>
              <a:gd name="connsiteY3513" fmla="*/ 1958686 h 4469549"/>
              <a:gd name="connsiteX3514" fmla="*/ 1630943 w 5178638"/>
              <a:gd name="connsiteY3514" fmla="*/ 1906075 h 4469549"/>
              <a:gd name="connsiteX3515" fmla="*/ 1661185 w 5178638"/>
              <a:gd name="connsiteY3515" fmla="*/ 1854166 h 4469549"/>
              <a:gd name="connsiteX3516" fmla="*/ 1702518 w 5178638"/>
              <a:gd name="connsiteY3516" fmla="*/ 1795684 h 4469549"/>
              <a:gd name="connsiteX3517" fmla="*/ 1711969 w 5178638"/>
              <a:gd name="connsiteY3517" fmla="*/ 1779461 h 4469549"/>
              <a:gd name="connsiteX3518" fmla="*/ 1725485 w 5178638"/>
              <a:gd name="connsiteY3518" fmla="*/ 1765610 h 4469549"/>
              <a:gd name="connsiteX3519" fmla="*/ 1694173 w 5178638"/>
              <a:gd name="connsiteY3519" fmla="*/ 1825585 h 4469549"/>
              <a:gd name="connsiteX3520" fmla="*/ 1656121 w 5178638"/>
              <a:gd name="connsiteY3520" fmla="*/ 1903361 h 4469549"/>
              <a:gd name="connsiteX3521" fmla="*/ 1631834 w 5178638"/>
              <a:gd name="connsiteY3521" fmla="*/ 1954395 h 4469549"/>
              <a:gd name="connsiteX3522" fmla="*/ 1601591 w 5178638"/>
              <a:gd name="connsiteY3522" fmla="*/ 2006302 h 4469549"/>
              <a:gd name="connsiteX3523" fmla="*/ 1576199 w 5178638"/>
              <a:gd name="connsiteY3523" fmla="*/ 2043654 h 4469549"/>
              <a:gd name="connsiteX3524" fmla="*/ 1555407 w 5178638"/>
              <a:gd name="connsiteY3524" fmla="*/ 2079341 h 4469549"/>
              <a:gd name="connsiteX3525" fmla="*/ 1551627 w 5178638"/>
              <a:gd name="connsiteY3525" fmla="*/ 2085830 h 4469549"/>
              <a:gd name="connsiteX3526" fmla="*/ 1522454 w 5178638"/>
              <a:gd name="connsiteY3526" fmla="*/ 2129671 h 4469549"/>
              <a:gd name="connsiteX3527" fmla="*/ 1505193 w 5178638"/>
              <a:gd name="connsiteY3527" fmla="*/ 2171761 h 4469549"/>
              <a:gd name="connsiteX3528" fmla="*/ 1500057 w 5178638"/>
              <a:gd name="connsiteY3528" fmla="*/ 2177458 h 4469549"/>
              <a:gd name="connsiteX3529" fmla="*/ 1493032 w 5178638"/>
              <a:gd name="connsiteY3529" fmla="*/ 2186401 h 4469549"/>
              <a:gd name="connsiteX3530" fmla="*/ 1434972 w 5178638"/>
              <a:gd name="connsiteY3530" fmla="*/ 2282941 h 4469549"/>
              <a:gd name="connsiteX3531" fmla="*/ 1415251 w 5178638"/>
              <a:gd name="connsiteY3531" fmla="*/ 2310560 h 4469549"/>
              <a:gd name="connsiteX3532" fmla="*/ 1396349 w 5178638"/>
              <a:gd name="connsiteY3532" fmla="*/ 2343002 h 4469549"/>
              <a:gd name="connsiteX3533" fmla="*/ 1367461 w 5178638"/>
              <a:gd name="connsiteY3533" fmla="*/ 2395700 h 4469549"/>
              <a:gd name="connsiteX3534" fmla="*/ 1359901 w 5178638"/>
              <a:gd name="connsiteY3534" fmla="*/ 2408677 h 4469549"/>
              <a:gd name="connsiteX3535" fmla="*/ 1352875 w 5178638"/>
              <a:gd name="connsiteY3535" fmla="*/ 2417620 h 4469549"/>
              <a:gd name="connsiteX3536" fmla="*/ 1352590 w 5178638"/>
              <a:gd name="connsiteY3536" fmla="*/ 2408764 h 4469549"/>
              <a:gd name="connsiteX3537" fmla="*/ 1366071 w 5178638"/>
              <a:gd name="connsiteY3537" fmla="*/ 2373163 h 4469549"/>
              <a:gd name="connsiteX3538" fmla="*/ 1369566 w 5178638"/>
              <a:gd name="connsiteY3538" fmla="*/ 2357817 h 4469549"/>
              <a:gd name="connsiteX3539" fmla="*/ 1335793 w 5178638"/>
              <a:gd name="connsiteY3539" fmla="*/ 2403323 h 4469549"/>
              <a:gd name="connsiteX3540" fmla="*/ 1332317 w 5178638"/>
              <a:gd name="connsiteY3540" fmla="*/ 2407638 h 4469549"/>
              <a:gd name="connsiteX3541" fmla="*/ 1335070 w 5178638"/>
              <a:gd name="connsiteY3541" fmla="*/ 2409242 h 4469549"/>
              <a:gd name="connsiteX3542" fmla="*/ 1325746 w 5178638"/>
              <a:gd name="connsiteY3542" fmla="*/ 2418798 h 4469549"/>
              <a:gd name="connsiteX3543" fmla="*/ 1310625 w 5178638"/>
              <a:gd name="connsiteY3543" fmla="*/ 2444752 h 4469549"/>
              <a:gd name="connsiteX3544" fmla="*/ 1294148 w 5178638"/>
              <a:gd name="connsiteY3544" fmla="*/ 2469917 h 4469549"/>
              <a:gd name="connsiteX3545" fmla="*/ 1280097 w 5178638"/>
              <a:gd name="connsiteY3545" fmla="*/ 2487804 h 4469549"/>
              <a:gd name="connsiteX3546" fmla="*/ 1244184 w 5178638"/>
              <a:gd name="connsiteY3546" fmla="*/ 2549445 h 4469549"/>
              <a:gd name="connsiteX3547" fmla="*/ 1220682 w 5178638"/>
              <a:gd name="connsiteY3547" fmla="*/ 2583552 h 4469549"/>
              <a:gd name="connsiteX3548" fmla="*/ 1216902 w 5178638"/>
              <a:gd name="connsiteY3548" fmla="*/ 2590041 h 4469549"/>
              <a:gd name="connsiteX3549" fmla="*/ 1188549 w 5178638"/>
              <a:gd name="connsiteY3549" fmla="*/ 2638705 h 4469549"/>
              <a:gd name="connsiteX3550" fmla="*/ 1160197 w 5178638"/>
              <a:gd name="connsiteY3550" fmla="*/ 2687369 h 4469549"/>
              <a:gd name="connsiteX3551" fmla="*/ 1074321 w 5178638"/>
              <a:gd name="connsiteY3551" fmla="*/ 2828538 h 4469549"/>
              <a:gd name="connsiteX3552" fmla="*/ 1073786 w 5178638"/>
              <a:gd name="connsiteY3552" fmla="*/ 2832571 h 4469549"/>
              <a:gd name="connsiteX3553" fmla="*/ 1082701 w 5178638"/>
              <a:gd name="connsiteY3553" fmla="*/ 2820384 h 4469549"/>
              <a:gd name="connsiteX3554" fmla="*/ 1085947 w 5178638"/>
              <a:gd name="connsiteY3554" fmla="*/ 2817930 h 4469549"/>
              <a:gd name="connsiteX3555" fmla="*/ 1086766 w 5178638"/>
              <a:gd name="connsiteY3555" fmla="*/ 2822753 h 4469549"/>
              <a:gd name="connsiteX3556" fmla="*/ 1083807 w 5178638"/>
              <a:gd name="connsiteY3556" fmla="*/ 2834065 h 4469549"/>
              <a:gd name="connsiteX3557" fmla="*/ 1054384 w 5178638"/>
              <a:gd name="connsiteY3557" fmla="*/ 2890796 h 4469549"/>
              <a:gd name="connsiteX3558" fmla="*/ 1031395 w 5178638"/>
              <a:gd name="connsiteY3558" fmla="*/ 2930253 h 4469549"/>
              <a:gd name="connsiteX3559" fmla="*/ 1032756 w 5178638"/>
              <a:gd name="connsiteY3559" fmla="*/ 2931046 h 4469549"/>
              <a:gd name="connsiteX3560" fmla="*/ 1045781 w 5178638"/>
              <a:gd name="connsiteY3560" fmla="*/ 2926331 h 4469549"/>
              <a:gd name="connsiteX3561" fmla="*/ 1051174 w 5178638"/>
              <a:gd name="connsiteY3561" fmla="*/ 2914998 h 4469549"/>
              <a:gd name="connsiteX3562" fmla="*/ 1062515 w 5178638"/>
              <a:gd name="connsiteY3562" fmla="*/ 2895533 h 4469549"/>
              <a:gd name="connsiteX3563" fmla="*/ 1083307 w 5178638"/>
              <a:gd name="connsiteY3563" fmla="*/ 2859846 h 4469549"/>
              <a:gd name="connsiteX3564" fmla="*/ 1099783 w 5178638"/>
              <a:gd name="connsiteY3564" fmla="*/ 2834681 h 4469549"/>
              <a:gd name="connsiteX3565" fmla="*/ 1142472 w 5178638"/>
              <a:gd name="connsiteY3565" fmla="*/ 2776989 h 4469549"/>
              <a:gd name="connsiteX3566" fmla="*/ 1149212 w 5178638"/>
              <a:gd name="connsiteY3566" fmla="*/ 2759188 h 4469549"/>
              <a:gd name="connsiteX3567" fmla="*/ 1170789 w 5178638"/>
              <a:gd name="connsiteY3567" fmla="*/ 2706576 h 4469549"/>
              <a:gd name="connsiteX3568" fmla="*/ 1201031 w 5178638"/>
              <a:gd name="connsiteY3568" fmla="*/ 2654668 h 4469549"/>
              <a:gd name="connsiteX3569" fmla="*/ 1242365 w 5178638"/>
              <a:gd name="connsiteY3569" fmla="*/ 2596186 h 4469549"/>
              <a:gd name="connsiteX3570" fmla="*/ 1251816 w 5178638"/>
              <a:gd name="connsiteY3570" fmla="*/ 2579964 h 4469549"/>
              <a:gd name="connsiteX3571" fmla="*/ 1265332 w 5178638"/>
              <a:gd name="connsiteY3571" fmla="*/ 2566111 h 4469549"/>
              <a:gd name="connsiteX3572" fmla="*/ 1234020 w 5178638"/>
              <a:gd name="connsiteY3572" fmla="*/ 2626087 h 4469549"/>
              <a:gd name="connsiteX3573" fmla="*/ 1195967 w 5178638"/>
              <a:gd name="connsiteY3573" fmla="*/ 2703863 h 4469549"/>
              <a:gd name="connsiteX3574" fmla="*/ 1171680 w 5178638"/>
              <a:gd name="connsiteY3574" fmla="*/ 2754896 h 4469549"/>
              <a:gd name="connsiteX3575" fmla="*/ 1141437 w 5178638"/>
              <a:gd name="connsiteY3575" fmla="*/ 2806804 h 4469549"/>
              <a:gd name="connsiteX3576" fmla="*/ 1116045 w 5178638"/>
              <a:gd name="connsiteY3576" fmla="*/ 2844156 h 4469549"/>
              <a:gd name="connsiteX3577" fmla="*/ 1095254 w 5178638"/>
              <a:gd name="connsiteY3577" fmla="*/ 2879843 h 4469549"/>
              <a:gd name="connsiteX3578" fmla="*/ 1091473 w 5178638"/>
              <a:gd name="connsiteY3578" fmla="*/ 2886332 h 4469549"/>
              <a:gd name="connsiteX3579" fmla="*/ 1074039 w 5178638"/>
              <a:gd name="connsiteY3579" fmla="*/ 2904963 h 4469549"/>
              <a:gd name="connsiteX3580" fmla="*/ 1073006 w 5178638"/>
              <a:gd name="connsiteY3580" fmla="*/ 2907181 h 4469549"/>
              <a:gd name="connsiteX3581" fmla="*/ 1089687 w 5178638"/>
              <a:gd name="connsiteY3581" fmla="*/ 2889798 h 4469549"/>
              <a:gd name="connsiteX3582" fmla="*/ 1103903 w 5178638"/>
              <a:gd name="connsiteY3582" fmla="*/ 2889934 h 4469549"/>
              <a:gd name="connsiteX3583" fmla="*/ 1123999 w 5178638"/>
              <a:gd name="connsiteY3583" fmla="*/ 2884259 h 4469549"/>
              <a:gd name="connsiteX3584" fmla="*/ 1138141 w 5178638"/>
              <a:gd name="connsiteY3584" fmla="*/ 2874373 h 4469549"/>
              <a:gd name="connsiteX3585" fmla="*/ 1136780 w 5178638"/>
              <a:gd name="connsiteY3585" fmla="*/ 2884633 h 4469549"/>
              <a:gd name="connsiteX3586" fmla="*/ 1110852 w 5178638"/>
              <a:gd name="connsiteY3586" fmla="*/ 2926018 h 4469549"/>
              <a:gd name="connsiteX3587" fmla="*/ 1099227 w 5178638"/>
              <a:gd name="connsiteY3587" fmla="*/ 2936628 h 4469549"/>
              <a:gd name="connsiteX3588" fmla="*/ 1094626 w 5178638"/>
              <a:gd name="connsiteY3588" fmla="*/ 2938293 h 4469549"/>
              <a:gd name="connsiteX3589" fmla="*/ 1067343 w 5178638"/>
              <a:gd name="connsiteY3589" fmla="*/ 2978889 h 4469549"/>
              <a:gd name="connsiteX3590" fmla="*/ 1051974 w 5178638"/>
              <a:gd name="connsiteY3590" fmla="*/ 3017734 h 4469549"/>
              <a:gd name="connsiteX3591" fmla="*/ 1025511 w 5178638"/>
              <a:gd name="connsiteY3591" fmla="*/ 3063155 h 4469549"/>
              <a:gd name="connsiteX3592" fmla="*/ 1009569 w 5178638"/>
              <a:gd name="connsiteY3592" fmla="*/ 3084285 h 4469549"/>
              <a:gd name="connsiteX3593" fmla="*/ 1003223 w 5178638"/>
              <a:gd name="connsiteY3593" fmla="*/ 3095177 h 4469549"/>
              <a:gd name="connsiteX3594" fmla="*/ 999500 w 5178638"/>
              <a:gd name="connsiteY3594" fmla="*/ 3098799 h 4469549"/>
              <a:gd name="connsiteX3595" fmla="*/ 990836 w 5178638"/>
              <a:gd name="connsiteY3595" fmla="*/ 3098095 h 4469549"/>
              <a:gd name="connsiteX3596" fmla="*/ 990550 w 5178638"/>
              <a:gd name="connsiteY3596" fmla="*/ 3089238 h 4469549"/>
              <a:gd name="connsiteX3597" fmla="*/ 1000000 w 5178638"/>
              <a:gd name="connsiteY3597" fmla="*/ 3073017 h 4469549"/>
              <a:gd name="connsiteX3598" fmla="*/ 1028103 w 5178638"/>
              <a:gd name="connsiteY3598" fmla="*/ 3037244 h 4469549"/>
              <a:gd name="connsiteX3599" fmla="*/ 1034844 w 5178638"/>
              <a:gd name="connsiteY3599" fmla="*/ 3019444 h 4469549"/>
              <a:gd name="connsiteX3600" fmla="*/ 1032383 w 5178638"/>
              <a:gd name="connsiteY3600" fmla="*/ 3004974 h 4469549"/>
              <a:gd name="connsiteX3601" fmla="*/ 1046684 w 5178638"/>
              <a:gd name="connsiteY3601" fmla="*/ 2974195 h 4469549"/>
              <a:gd name="connsiteX3602" fmla="*/ 1063160 w 5178638"/>
              <a:gd name="connsiteY3602" fmla="*/ 2949031 h 4469549"/>
              <a:gd name="connsiteX3603" fmla="*/ 1062876 w 5178638"/>
              <a:gd name="connsiteY3603" fmla="*/ 2940174 h 4469549"/>
              <a:gd name="connsiteX3604" fmla="*/ 1055030 w 5178638"/>
              <a:gd name="connsiteY3604" fmla="*/ 2944295 h 4469549"/>
              <a:gd name="connsiteX3605" fmla="*/ 1050714 w 5178638"/>
              <a:gd name="connsiteY3605" fmla="*/ 2954817 h 4469549"/>
              <a:gd name="connsiteX3606" fmla="*/ 1023967 w 5178638"/>
              <a:gd name="connsiteY3606" fmla="*/ 2991378 h 4469549"/>
              <a:gd name="connsiteX3607" fmla="*/ 1013946 w 5178638"/>
              <a:gd name="connsiteY3607" fmla="*/ 2989886 h 4469549"/>
              <a:gd name="connsiteX3608" fmla="*/ 996934 w 5178638"/>
              <a:gd name="connsiteY3608" fmla="*/ 3019084 h 4469549"/>
              <a:gd name="connsiteX3609" fmla="*/ 980458 w 5178638"/>
              <a:gd name="connsiteY3609" fmla="*/ 3044249 h 4469549"/>
              <a:gd name="connsiteX3610" fmla="*/ 968582 w 5178638"/>
              <a:gd name="connsiteY3610" fmla="*/ 3067749 h 4469549"/>
              <a:gd name="connsiteX3611" fmla="*/ 922684 w 5178638"/>
              <a:gd name="connsiteY3611" fmla="*/ 3149645 h 4469549"/>
              <a:gd name="connsiteX3612" fmla="*/ 901892 w 5178638"/>
              <a:gd name="connsiteY3612" fmla="*/ 3185332 h 4469549"/>
              <a:gd name="connsiteX3613" fmla="*/ 876535 w 5178638"/>
              <a:gd name="connsiteY3613" fmla="*/ 3244432 h 4469549"/>
              <a:gd name="connsiteX3614" fmla="*/ 868689 w 5178638"/>
              <a:gd name="connsiteY3614" fmla="*/ 3248551 h 4469549"/>
              <a:gd name="connsiteX3615" fmla="*/ 846543 w 5178638"/>
              <a:gd name="connsiteY3615" fmla="*/ 3283449 h 4469549"/>
              <a:gd name="connsiteX3616" fmla="*/ 836842 w 5178638"/>
              <a:gd name="connsiteY3616" fmla="*/ 3312561 h 4469549"/>
              <a:gd name="connsiteX3617" fmla="*/ 826322 w 5178638"/>
              <a:gd name="connsiteY3617" fmla="*/ 3336850 h 4469549"/>
              <a:gd name="connsiteX3618" fmla="*/ 789017 w 5178638"/>
              <a:gd name="connsiteY3618" fmla="*/ 3375954 h 4469549"/>
              <a:gd name="connsiteX3619" fmla="*/ 768476 w 5178638"/>
              <a:gd name="connsiteY3619" fmla="*/ 3398750 h 4469549"/>
              <a:gd name="connsiteX3620" fmla="*/ 759846 w 5178638"/>
              <a:gd name="connsiteY3620" fmla="*/ 3419794 h 4469549"/>
              <a:gd name="connsiteX3621" fmla="*/ 754461 w 5178638"/>
              <a:gd name="connsiteY3621" fmla="*/ 3438385 h 4469549"/>
              <a:gd name="connsiteX3622" fmla="*/ 757455 w 5178638"/>
              <a:gd name="connsiteY3622" fmla="*/ 3448821 h 4469549"/>
              <a:gd name="connsiteX3623" fmla="*/ 742334 w 5178638"/>
              <a:gd name="connsiteY3623" fmla="*/ 3474775 h 4469549"/>
              <a:gd name="connsiteX3624" fmla="*/ 727998 w 5178638"/>
              <a:gd name="connsiteY3624" fmla="*/ 3483804 h 4469549"/>
              <a:gd name="connsiteX3625" fmla="*/ 716122 w 5178638"/>
              <a:gd name="connsiteY3625" fmla="*/ 3507303 h 4469549"/>
              <a:gd name="connsiteX3626" fmla="*/ 699396 w 5178638"/>
              <a:gd name="connsiteY3626" fmla="*/ 3545359 h 4469549"/>
              <a:gd name="connsiteX3627" fmla="*/ 692369 w 5178638"/>
              <a:gd name="connsiteY3627" fmla="*/ 3554303 h 4469549"/>
              <a:gd name="connsiteX3628" fmla="*/ 675323 w 5178638"/>
              <a:gd name="connsiteY3628" fmla="*/ 3561752 h 4469549"/>
              <a:gd name="connsiteX3629" fmla="*/ 666943 w 5178638"/>
              <a:gd name="connsiteY3629" fmla="*/ 3569907 h 4469549"/>
              <a:gd name="connsiteX3630" fmla="*/ 651321 w 5178638"/>
              <a:gd name="connsiteY3630" fmla="*/ 3621643 h 4469549"/>
              <a:gd name="connsiteX3631" fmla="*/ 650252 w 5178638"/>
              <a:gd name="connsiteY3631" fmla="*/ 3629710 h 4469549"/>
              <a:gd name="connsiteX3632" fmla="*/ 656742 w 5178638"/>
              <a:gd name="connsiteY3632" fmla="*/ 3624801 h 4469549"/>
              <a:gd name="connsiteX3633" fmla="*/ 684560 w 5178638"/>
              <a:gd name="connsiteY3633" fmla="*/ 3580171 h 4469549"/>
              <a:gd name="connsiteX3634" fmla="*/ 691585 w 5178638"/>
              <a:gd name="connsiteY3634" fmla="*/ 3571227 h 4469549"/>
              <a:gd name="connsiteX3635" fmla="*/ 705102 w 5178638"/>
              <a:gd name="connsiteY3635" fmla="*/ 3557375 h 4469549"/>
              <a:gd name="connsiteX3636" fmla="*/ 714303 w 5178638"/>
              <a:gd name="connsiteY3636" fmla="*/ 3554044 h 4469549"/>
              <a:gd name="connsiteX3637" fmla="*/ 714052 w 5178638"/>
              <a:gd name="connsiteY3637" fmla="*/ 3566935 h 4469549"/>
              <a:gd name="connsiteX3638" fmla="*/ 721613 w 5178638"/>
              <a:gd name="connsiteY3638" fmla="*/ 3553958 h 4469549"/>
              <a:gd name="connsiteX3639" fmla="*/ 733489 w 5178638"/>
              <a:gd name="connsiteY3639" fmla="*/ 3530459 h 4469549"/>
              <a:gd name="connsiteX3640" fmla="*/ 749965 w 5178638"/>
              <a:gd name="connsiteY3640" fmla="*/ 3505294 h 4469549"/>
              <a:gd name="connsiteX3641" fmla="*/ 766192 w 5178638"/>
              <a:gd name="connsiteY3641" fmla="*/ 3493020 h 4469549"/>
              <a:gd name="connsiteX3642" fmla="*/ 774194 w 5178638"/>
              <a:gd name="connsiteY3642" fmla="*/ 3482083 h 4469549"/>
              <a:gd name="connsiteX3643" fmla="*/ 754934 w 5178638"/>
              <a:gd name="connsiteY3643" fmla="*/ 3518228 h 4469549"/>
              <a:gd name="connsiteX3644" fmla="*/ 737102 w 5178638"/>
              <a:gd name="connsiteY3644" fmla="*/ 3542602 h 4469549"/>
              <a:gd name="connsiteX3645" fmla="*/ 729006 w 5178638"/>
              <a:gd name="connsiteY3645" fmla="*/ 3559613 h 4469549"/>
              <a:gd name="connsiteX3646" fmla="*/ 721731 w 5178638"/>
              <a:gd name="connsiteY3646" fmla="*/ 3581447 h 4469549"/>
              <a:gd name="connsiteX3647" fmla="*/ 683643 w 5178638"/>
              <a:gd name="connsiteY3647" fmla="*/ 3637475 h 4469549"/>
              <a:gd name="connsiteX3648" fmla="*/ 681752 w 5178638"/>
              <a:gd name="connsiteY3648" fmla="*/ 3640719 h 4469549"/>
              <a:gd name="connsiteX3649" fmla="*/ 626119 w 5178638"/>
              <a:gd name="connsiteY3649" fmla="*/ 3729980 h 4469549"/>
              <a:gd name="connsiteX3650" fmla="*/ 623158 w 5178638"/>
              <a:gd name="connsiteY3650" fmla="*/ 3741291 h 4469549"/>
              <a:gd name="connsiteX3651" fmla="*/ 622272 w 5178638"/>
              <a:gd name="connsiteY3651" fmla="*/ 3745184 h 4469549"/>
              <a:gd name="connsiteX3652" fmla="*/ 620365 w 5178638"/>
              <a:gd name="connsiteY3652" fmla="*/ 3733972 h 4469549"/>
              <a:gd name="connsiteX3653" fmla="*/ 635486 w 5178638"/>
              <a:gd name="connsiteY3653" fmla="*/ 3708018 h 4469549"/>
              <a:gd name="connsiteX3654" fmla="*/ 638446 w 5178638"/>
              <a:gd name="connsiteY3654" fmla="*/ 3696705 h 4469549"/>
              <a:gd name="connsiteX3655" fmla="*/ 631421 w 5178638"/>
              <a:gd name="connsiteY3655" fmla="*/ 3705649 h 4469549"/>
              <a:gd name="connsiteX3656" fmla="*/ 625215 w 5178638"/>
              <a:gd name="connsiteY3656" fmla="*/ 3719416 h 4469549"/>
              <a:gd name="connsiteX3657" fmla="*/ 615764 w 5178638"/>
              <a:gd name="connsiteY3657" fmla="*/ 3735637 h 4469549"/>
              <a:gd name="connsiteX3658" fmla="*/ 599288 w 5178638"/>
              <a:gd name="connsiteY3658" fmla="*/ 3760802 h 4469549"/>
              <a:gd name="connsiteX3659" fmla="*/ 587127 w 5178638"/>
              <a:gd name="connsiteY3659" fmla="*/ 3775444 h 4469549"/>
              <a:gd name="connsiteX3660" fmla="*/ 544118 w 5178638"/>
              <a:gd name="connsiteY3660" fmla="*/ 3802532 h 4469549"/>
              <a:gd name="connsiteX3661" fmla="*/ 550324 w 5178638"/>
              <a:gd name="connsiteY3661" fmla="*/ 3788765 h 4469549"/>
              <a:gd name="connsiteX3662" fmla="*/ 580566 w 5178638"/>
              <a:gd name="connsiteY3662" fmla="*/ 3736858 h 4469549"/>
              <a:gd name="connsiteX3663" fmla="*/ 585952 w 5178638"/>
              <a:gd name="connsiteY3663" fmla="*/ 3718267 h 4469549"/>
              <a:gd name="connsiteX3664" fmla="*/ 551929 w 5178638"/>
              <a:gd name="connsiteY3664" fmla="*/ 3776664 h 4469549"/>
              <a:gd name="connsiteX3665" fmla="*/ 517906 w 5178638"/>
              <a:gd name="connsiteY3665" fmla="*/ 3835061 h 4469549"/>
              <a:gd name="connsiteX3666" fmla="*/ 483062 w 5178638"/>
              <a:gd name="connsiteY3666" fmla="*/ 3888635 h 4469549"/>
              <a:gd name="connsiteX3667" fmla="*/ 437699 w 5178638"/>
              <a:gd name="connsiteY3667" fmla="*/ 3966497 h 4469549"/>
              <a:gd name="connsiteX3668" fmla="*/ 423113 w 5178638"/>
              <a:gd name="connsiteY3668" fmla="*/ 3988417 h 4469549"/>
              <a:gd name="connsiteX3669" fmla="*/ 393441 w 5178638"/>
              <a:gd name="connsiteY3669" fmla="*/ 4058040 h 4469549"/>
              <a:gd name="connsiteX3670" fmla="*/ 386950 w 5178638"/>
              <a:gd name="connsiteY3670" fmla="*/ 4062949 h 4469549"/>
              <a:gd name="connsiteX3671" fmla="*/ 378283 w 5178638"/>
              <a:gd name="connsiteY3671" fmla="*/ 4062246 h 4469549"/>
              <a:gd name="connsiteX3672" fmla="*/ 364345 w 5178638"/>
              <a:gd name="connsiteY3672" fmla="*/ 4082150 h 4469549"/>
              <a:gd name="connsiteX3673" fmla="*/ 377797 w 5178638"/>
              <a:gd name="connsiteY3673" fmla="*/ 4089988 h 4469549"/>
              <a:gd name="connsiteX3674" fmla="*/ 377467 w 5178638"/>
              <a:gd name="connsiteY3674" fmla="*/ 4090698 h 4469549"/>
              <a:gd name="connsiteX3675" fmla="*/ 360206 w 5178638"/>
              <a:gd name="connsiteY3675" fmla="*/ 4132788 h 4469549"/>
              <a:gd name="connsiteX3676" fmla="*/ 355070 w 5178638"/>
              <a:gd name="connsiteY3676" fmla="*/ 4138486 h 4469549"/>
              <a:gd name="connsiteX3677" fmla="*/ 348045 w 5178638"/>
              <a:gd name="connsiteY3677" fmla="*/ 4147429 h 4469549"/>
              <a:gd name="connsiteX3678" fmla="*/ 289985 w 5178638"/>
              <a:gd name="connsiteY3678" fmla="*/ 4243968 h 4469549"/>
              <a:gd name="connsiteX3679" fmla="*/ 270263 w 5178638"/>
              <a:gd name="connsiteY3679" fmla="*/ 4271588 h 4469549"/>
              <a:gd name="connsiteX3680" fmla="*/ 270244 w 5178638"/>
              <a:gd name="connsiteY3680" fmla="*/ 4271622 h 4469549"/>
              <a:gd name="connsiteX3681" fmla="*/ 268285 w 5178638"/>
              <a:gd name="connsiteY3681" fmla="*/ 4271816 h 4469549"/>
              <a:gd name="connsiteX3682" fmla="*/ 268285 w 5178638"/>
              <a:gd name="connsiteY3682" fmla="*/ 4274984 h 4469549"/>
              <a:gd name="connsiteX3683" fmla="*/ 251362 w 5178638"/>
              <a:gd name="connsiteY3683" fmla="*/ 4304030 h 4469549"/>
              <a:gd name="connsiteX3684" fmla="*/ 222474 w 5178638"/>
              <a:gd name="connsiteY3684" fmla="*/ 4356728 h 4469549"/>
              <a:gd name="connsiteX3685" fmla="*/ 214914 w 5178638"/>
              <a:gd name="connsiteY3685" fmla="*/ 4369705 h 4469549"/>
              <a:gd name="connsiteX3686" fmla="*/ 207888 w 5178638"/>
              <a:gd name="connsiteY3686" fmla="*/ 4378648 h 4469549"/>
              <a:gd name="connsiteX3687" fmla="*/ 207603 w 5178638"/>
              <a:gd name="connsiteY3687" fmla="*/ 4369791 h 4469549"/>
              <a:gd name="connsiteX3688" fmla="*/ 221084 w 5178638"/>
              <a:gd name="connsiteY3688" fmla="*/ 4334191 h 4469549"/>
              <a:gd name="connsiteX3689" fmla="*/ 224579 w 5178638"/>
              <a:gd name="connsiteY3689" fmla="*/ 4318845 h 4469549"/>
              <a:gd name="connsiteX3690" fmla="*/ 190806 w 5178638"/>
              <a:gd name="connsiteY3690" fmla="*/ 4364351 h 4469549"/>
              <a:gd name="connsiteX3691" fmla="*/ 164594 w 5178638"/>
              <a:gd name="connsiteY3691" fmla="*/ 4396880 h 4469549"/>
              <a:gd name="connsiteX3692" fmla="*/ 155394 w 5178638"/>
              <a:gd name="connsiteY3692" fmla="*/ 4400210 h 4469549"/>
              <a:gd name="connsiteX3693" fmla="*/ 161598 w 5178638"/>
              <a:gd name="connsiteY3693" fmla="*/ 4386443 h 4469549"/>
              <a:gd name="connsiteX3694" fmla="*/ 199401 w 5178638"/>
              <a:gd name="connsiteY3694" fmla="*/ 4321558 h 4469549"/>
              <a:gd name="connsiteX3695" fmla="*/ 253361 w 5178638"/>
              <a:gd name="connsiteY3695" fmla="*/ 4200902 h 4469549"/>
              <a:gd name="connsiteX3696" fmla="*/ 258335 w 5178638"/>
              <a:gd name="connsiteY3696" fmla="*/ 4190098 h 4469549"/>
              <a:gd name="connsiteX3697" fmla="*/ 273677 w 5178638"/>
              <a:gd name="connsiteY3697" fmla="*/ 4162522 h 4469549"/>
              <a:gd name="connsiteX3698" fmla="*/ 269470 w 5178638"/>
              <a:gd name="connsiteY3698" fmla="*/ 4165911 h 4469549"/>
              <a:gd name="connsiteX3699" fmla="*/ 273867 w 5178638"/>
              <a:gd name="connsiteY3699" fmla="*/ 4156359 h 4469549"/>
              <a:gd name="connsiteX3700" fmla="*/ 300733 w 5178638"/>
              <a:gd name="connsiteY3700" fmla="*/ 4113254 h 4469549"/>
              <a:gd name="connsiteX3701" fmla="*/ 299175 w 5178638"/>
              <a:gd name="connsiteY3701" fmla="*/ 4116540 h 4469549"/>
              <a:gd name="connsiteX3702" fmla="*/ 302069 w 5178638"/>
              <a:gd name="connsiteY3702" fmla="*/ 4118225 h 4469549"/>
              <a:gd name="connsiteX3703" fmla="*/ 321048 w 5178638"/>
              <a:gd name="connsiteY3703" fmla="*/ 4094520 h 4469549"/>
              <a:gd name="connsiteX3704" fmla="*/ 336294 w 5178638"/>
              <a:gd name="connsiteY3704" fmla="*/ 4065808 h 4469549"/>
              <a:gd name="connsiteX3705" fmla="*/ 347942 w 5178638"/>
              <a:gd name="connsiteY3705" fmla="*/ 4072593 h 4469549"/>
              <a:gd name="connsiteX3706" fmla="*/ 357422 w 5178638"/>
              <a:gd name="connsiteY3706" fmla="*/ 4054436 h 4469549"/>
              <a:gd name="connsiteX3707" fmla="*/ 371188 w 5178638"/>
              <a:gd name="connsiteY3707" fmla="*/ 4027693 h 4469549"/>
              <a:gd name="connsiteX3708" fmla="*/ 366301 w 5178638"/>
              <a:gd name="connsiteY3708" fmla="*/ 4020501 h 4469549"/>
              <a:gd name="connsiteX3709" fmla="*/ 360088 w 5178638"/>
              <a:gd name="connsiteY3709" fmla="*/ 4028830 h 4469549"/>
              <a:gd name="connsiteX3710" fmla="*/ 355718 w 5178638"/>
              <a:gd name="connsiteY3710" fmla="*/ 4030671 h 4469549"/>
              <a:gd name="connsiteX3711" fmla="*/ 356922 w 5178638"/>
              <a:gd name="connsiteY3711" fmla="*/ 4028510 h 4469549"/>
              <a:gd name="connsiteX3712" fmla="*/ 363164 w 5178638"/>
              <a:gd name="connsiteY3712" fmla="*/ 4017158 h 4469549"/>
              <a:gd name="connsiteX3713" fmla="*/ 361540 w 5178638"/>
              <a:gd name="connsiteY3713" fmla="*/ 4016212 h 4469549"/>
              <a:gd name="connsiteX3714" fmla="*/ 362771 w 5178638"/>
              <a:gd name="connsiteY3714" fmla="*/ 4014098 h 4469549"/>
              <a:gd name="connsiteX3715" fmla="*/ 359928 w 5178638"/>
              <a:gd name="connsiteY3715" fmla="*/ 4013528 h 4469549"/>
              <a:gd name="connsiteX3716" fmla="*/ 359092 w 5178638"/>
              <a:gd name="connsiteY3716" fmla="*/ 4014785 h 4469549"/>
              <a:gd name="connsiteX3717" fmla="*/ 358213 w 5178638"/>
              <a:gd name="connsiteY3717" fmla="*/ 4014273 h 4469549"/>
              <a:gd name="connsiteX3718" fmla="*/ 361170 w 5178638"/>
              <a:gd name="connsiteY3718" fmla="*/ 4006402 h 4469549"/>
              <a:gd name="connsiteX3719" fmla="*/ 368769 w 5178638"/>
              <a:gd name="connsiteY3719" fmla="*/ 3997793 h 4469549"/>
              <a:gd name="connsiteX3720" fmla="*/ 383081 w 5178638"/>
              <a:gd name="connsiteY3720" fmla="*/ 3988749 h 4469549"/>
              <a:gd name="connsiteX3721" fmla="*/ 384062 w 5178638"/>
              <a:gd name="connsiteY3721" fmla="*/ 3987394 h 4469549"/>
              <a:gd name="connsiteX3722" fmla="*/ 386559 w 5178638"/>
              <a:gd name="connsiteY3722" fmla="*/ 3988848 h 4469549"/>
              <a:gd name="connsiteX3723" fmla="*/ 427072 w 5178638"/>
              <a:gd name="connsiteY3723" fmla="*/ 3925541 h 4469549"/>
              <a:gd name="connsiteX3724" fmla="*/ 428962 w 5178638"/>
              <a:gd name="connsiteY3724" fmla="*/ 3922297 h 4469549"/>
              <a:gd name="connsiteX3725" fmla="*/ 453534 w 5178638"/>
              <a:gd name="connsiteY3725" fmla="*/ 3880121 h 4469549"/>
              <a:gd name="connsiteX3726" fmla="*/ 456495 w 5178638"/>
              <a:gd name="connsiteY3726" fmla="*/ 3868810 h 4469549"/>
              <a:gd name="connsiteX3727" fmla="*/ 447327 w 5178638"/>
              <a:gd name="connsiteY3727" fmla="*/ 3882295 h 4469549"/>
              <a:gd name="connsiteX3728" fmla="*/ 446343 w 5178638"/>
              <a:gd name="connsiteY3728" fmla="*/ 3873515 h 4469549"/>
              <a:gd name="connsiteX3729" fmla="*/ 452901 w 5178638"/>
              <a:gd name="connsiteY3729" fmla="*/ 3855607 h 4469549"/>
              <a:gd name="connsiteX3730" fmla="*/ 461558 w 5178638"/>
              <a:gd name="connsiteY3730" fmla="*/ 3836666 h 4469549"/>
              <a:gd name="connsiteX3731" fmla="*/ 462847 w 5178638"/>
              <a:gd name="connsiteY3731" fmla="*/ 3834349 h 4469549"/>
              <a:gd name="connsiteX3732" fmla="*/ 481291 w 5178638"/>
              <a:gd name="connsiteY3732" fmla="*/ 3811311 h 4469549"/>
              <a:gd name="connsiteX3733" fmla="*/ 498410 w 5178638"/>
              <a:gd name="connsiteY3733" fmla="*/ 3794125 h 4469549"/>
              <a:gd name="connsiteX3734" fmla="*/ 501742 w 5178638"/>
              <a:gd name="connsiteY3734" fmla="*/ 3789489 h 4469549"/>
              <a:gd name="connsiteX3735" fmla="*/ 526804 w 5178638"/>
              <a:gd name="connsiteY3735" fmla="*/ 3746472 h 4469549"/>
              <a:gd name="connsiteX3736" fmla="*/ 538035 w 5178638"/>
              <a:gd name="connsiteY3736" fmla="*/ 3718351 h 4469549"/>
              <a:gd name="connsiteX3737" fmla="*/ 559791 w 5178638"/>
              <a:gd name="connsiteY3737" fmla="*/ 3683226 h 4469549"/>
              <a:gd name="connsiteX3738" fmla="*/ 566439 w 5178638"/>
              <a:gd name="connsiteY3738" fmla="*/ 3678442 h 4469549"/>
              <a:gd name="connsiteX3739" fmla="*/ 566496 w 5178638"/>
              <a:gd name="connsiteY3739" fmla="*/ 3678344 h 4469549"/>
              <a:gd name="connsiteX3740" fmla="*/ 578311 w 5178638"/>
              <a:gd name="connsiteY3740" fmla="*/ 3648389 h 4469549"/>
              <a:gd name="connsiteX3741" fmla="*/ 593775 w 5178638"/>
              <a:gd name="connsiteY3741" fmla="*/ 3620462 h 4469549"/>
              <a:gd name="connsiteX3742" fmla="*/ 614567 w 5178638"/>
              <a:gd name="connsiteY3742" fmla="*/ 3584775 h 4469549"/>
              <a:gd name="connsiteX3743" fmla="*/ 631697 w 5178638"/>
              <a:gd name="connsiteY3743" fmla="*/ 3554552 h 4469549"/>
              <a:gd name="connsiteX3744" fmla="*/ 625494 w 5178638"/>
              <a:gd name="connsiteY3744" fmla="*/ 3550938 h 4469549"/>
              <a:gd name="connsiteX3745" fmla="*/ 626444 w 5178638"/>
              <a:gd name="connsiteY3745" fmla="*/ 3549447 h 4469549"/>
              <a:gd name="connsiteX3746" fmla="*/ 631139 w 5178638"/>
              <a:gd name="connsiteY3746" fmla="*/ 3543583 h 4469549"/>
              <a:gd name="connsiteX3747" fmla="*/ 640326 w 5178638"/>
              <a:gd name="connsiteY3747" fmla="*/ 3527816 h 4469549"/>
              <a:gd name="connsiteX3748" fmla="*/ 652972 w 5178638"/>
              <a:gd name="connsiteY3748" fmla="*/ 3511477 h 4469549"/>
              <a:gd name="connsiteX3749" fmla="*/ 649154 w 5178638"/>
              <a:gd name="connsiteY3749" fmla="*/ 3519315 h 4469549"/>
              <a:gd name="connsiteX3750" fmla="*/ 655639 w 5178638"/>
              <a:gd name="connsiteY3750" fmla="*/ 3512310 h 4469549"/>
              <a:gd name="connsiteX3751" fmla="*/ 660856 w 5178638"/>
              <a:gd name="connsiteY3751" fmla="*/ 3503105 h 4469549"/>
              <a:gd name="connsiteX3752" fmla="*/ 664784 w 5178638"/>
              <a:gd name="connsiteY3752" fmla="*/ 3493559 h 4469549"/>
              <a:gd name="connsiteX3753" fmla="*/ 684097 w 5178638"/>
              <a:gd name="connsiteY3753" fmla="*/ 3462573 h 4469549"/>
              <a:gd name="connsiteX3754" fmla="*/ 704603 w 5178638"/>
              <a:gd name="connsiteY3754" fmla="*/ 3418029 h 4469549"/>
              <a:gd name="connsiteX3755" fmla="*/ 748321 w 5178638"/>
              <a:gd name="connsiteY3755" fmla="*/ 3320276 h 4469549"/>
              <a:gd name="connsiteX3756" fmla="*/ 753804 w 5178638"/>
              <a:gd name="connsiteY3756" fmla="*/ 3310865 h 4469549"/>
              <a:gd name="connsiteX3757" fmla="*/ 782157 w 5178638"/>
              <a:gd name="connsiteY3757" fmla="*/ 3262201 h 4469549"/>
              <a:gd name="connsiteX3758" fmla="*/ 867252 w 5178638"/>
              <a:gd name="connsiteY3758" fmla="*/ 3120577 h 4469549"/>
              <a:gd name="connsiteX3759" fmla="*/ 868177 w 5178638"/>
              <a:gd name="connsiteY3759" fmla="*/ 3116771 h 4469549"/>
              <a:gd name="connsiteX3760" fmla="*/ 859653 w 5178638"/>
              <a:gd name="connsiteY3760" fmla="*/ 3129186 h 4469549"/>
              <a:gd name="connsiteX3761" fmla="*/ 856798 w 5178638"/>
              <a:gd name="connsiteY3761" fmla="*/ 3131868 h 4469549"/>
              <a:gd name="connsiteX3762" fmla="*/ 856759 w 5178638"/>
              <a:gd name="connsiteY3762" fmla="*/ 3127500 h 4469549"/>
              <a:gd name="connsiteX3763" fmla="*/ 860500 w 5178638"/>
              <a:gd name="connsiteY3763" fmla="*/ 3116643 h 4469549"/>
              <a:gd name="connsiteX3764" fmla="*/ 890704 w 5178638"/>
              <a:gd name="connsiteY3764" fmla="*/ 3060367 h 4469549"/>
              <a:gd name="connsiteX3765" fmla="*/ 994663 w 5178638"/>
              <a:gd name="connsiteY3765" fmla="*/ 2881932 h 4469549"/>
              <a:gd name="connsiteX3766" fmla="*/ 1015337 w 5178638"/>
              <a:gd name="connsiteY3766" fmla="*/ 2833141 h 4469549"/>
              <a:gd name="connsiteX3767" fmla="*/ 1004883 w 5178638"/>
              <a:gd name="connsiteY3767" fmla="*/ 2844432 h 4469549"/>
              <a:gd name="connsiteX3768" fmla="*/ 989840 w 5178638"/>
              <a:gd name="connsiteY3768" fmla="*/ 2879122 h 4469549"/>
              <a:gd name="connsiteX3769" fmla="*/ 985133 w 5178638"/>
              <a:gd name="connsiteY3769" fmla="*/ 2889417 h 4469549"/>
              <a:gd name="connsiteX3770" fmla="*/ 965267 w 5178638"/>
              <a:gd name="connsiteY3770" fmla="*/ 2921298 h 4469549"/>
              <a:gd name="connsiteX3771" fmla="*/ 930241 w 5178638"/>
              <a:gd name="connsiteY3771" fmla="*/ 2974765 h 4469549"/>
              <a:gd name="connsiteX3772" fmla="*/ 916046 w 5178638"/>
              <a:gd name="connsiteY3772" fmla="*/ 2996913 h 4469549"/>
              <a:gd name="connsiteX3773" fmla="*/ 896258 w 5178638"/>
              <a:gd name="connsiteY3773" fmla="*/ 3037530 h 4469549"/>
              <a:gd name="connsiteX3774" fmla="*/ 884917 w 5178638"/>
              <a:gd name="connsiteY3774" fmla="*/ 3056995 h 4469549"/>
              <a:gd name="connsiteX3775" fmla="*/ 864125 w 5178638"/>
              <a:gd name="connsiteY3775" fmla="*/ 3092682 h 4469549"/>
              <a:gd name="connsiteX3776" fmla="*/ 848039 w 5178638"/>
              <a:gd name="connsiteY3776" fmla="*/ 3118075 h 4469549"/>
              <a:gd name="connsiteX3777" fmla="*/ 807304 w 5178638"/>
              <a:gd name="connsiteY3777" fmla="*/ 3176905 h 4469549"/>
              <a:gd name="connsiteX3778" fmla="*/ 799782 w 5178638"/>
              <a:gd name="connsiteY3778" fmla="*/ 3194251 h 4469549"/>
              <a:gd name="connsiteX3779" fmla="*/ 778819 w 5178638"/>
              <a:gd name="connsiteY3779" fmla="*/ 3240110 h 4469549"/>
              <a:gd name="connsiteX3780" fmla="*/ 767158 w 5178638"/>
              <a:gd name="connsiteY3780" fmla="*/ 3254581 h 4469549"/>
              <a:gd name="connsiteX3781" fmla="*/ 733386 w 5178638"/>
              <a:gd name="connsiteY3781" fmla="*/ 3300087 h 4469549"/>
              <a:gd name="connsiteX3782" fmla="*/ 734392 w 5178638"/>
              <a:gd name="connsiteY3782" fmla="*/ 3293619 h 4469549"/>
              <a:gd name="connsiteX3783" fmla="*/ 756152 w 5178638"/>
              <a:gd name="connsiteY3783" fmla="*/ 3251396 h 4469549"/>
              <a:gd name="connsiteX3784" fmla="*/ 781611 w 5178638"/>
              <a:gd name="connsiteY3784" fmla="*/ 3201046 h 4469549"/>
              <a:gd name="connsiteX3785" fmla="*/ 811854 w 5178638"/>
              <a:gd name="connsiteY3785" fmla="*/ 3149138 h 4469549"/>
              <a:gd name="connsiteX3786" fmla="*/ 836465 w 5178638"/>
              <a:gd name="connsiteY3786" fmla="*/ 3111331 h 4469549"/>
              <a:gd name="connsiteX3787" fmla="*/ 857256 w 5178638"/>
              <a:gd name="connsiteY3787" fmla="*/ 3075644 h 4469549"/>
              <a:gd name="connsiteX3788" fmla="*/ 861037 w 5178638"/>
              <a:gd name="connsiteY3788" fmla="*/ 3069155 h 4469549"/>
              <a:gd name="connsiteX3789" fmla="*/ 889428 w 5178638"/>
              <a:gd name="connsiteY3789" fmla="*/ 3024860 h 4469549"/>
              <a:gd name="connsiteX3790" fmla="*/ 908252 w 5178638"/>
              <a:gd name="connsiteY3790" fmla="*/ 2983680 h 4469549"/>
              <a:gd name="connsiteX3791" fmla="*/ 912997 w 5178638"/>
              <a:gd name="connsiteY3791" fmla="*/ 2977754 h 4469549"/>
              <a:gd name="connsiteX3792" fmla="*/ 919631 w 5178638"/>
              <a:gd name="connsiteY3792" fmla="*/ 2968583 h 4469549"/>
              <a:gd name="connsiteX3793" fmla="*/ 977300 w 5178638"/>
              <a:gd name="connsiteY3793" fmla="*/ 2871817 h 4469549"/>
              <a:gd name="connsiteX3794" fmla="*/ 996241 w 5178638"/>
              <a:gd name="connsiteY3794" fmla="*/ 2843743 h 4469549"/>
              <a:gd name="connsiteX3795" fmla="*/ 1015143 w 5178638"/>
              <a:gd name="connsiteY3795" fmla="*/ 2811300 h 4469549"/>
              <a:gd name="connsiteX3796" fmla="*/ 1044421 w 5178638"/>
              <a:gd name="connsiteY3796" fmla="*/ 2758830 h 4469549"/>
              <a:gd name="connsiteX3797" fmla="*/ 1051981 w 5178638"/>
              <a:gd name="connsiteY3797" fmla="*/ 2745853 h 4469549"/>
              <a:gd name="connsiteX3798" fmla="*/ 1058616 w 5178638"/>
              <a:gd name="connsiteY3798" fmla="*/ 2736682 h 4469549"/>
              <a:gd name="connsiteX3799" fmla="*/ 1057730 w 5178638"/>
              <a:gd name="connsiteY3799" fmla="*/ 2744856 h 4469549"/>
              <a:gd name="connsiteX3800" fmla="*/ 1042686 w 5178638"/>
              <a:gd name="connsiteY3800" fmla="*/ 2779546 h 4469549"/>
              <a:gd name="connsiteX3801" fmla="*/ 1038019 w 5178638"/>
              <a:gd name="connsiteY3801" fmla="*/ 2794209 h 4469549"/>
              <a:gd name="connsiteX3802" fmla="*/ 1070230 w 5178638"/>
              <a:gd name="connsiteY3802" fmla="*/ 2747793 h 4469549"/>
              <a:gd name="connsiteX3803" fmla="*/ 1073499 w 5178638"/>
              <a:gd name="connsiteY3803" fmla="*/ 2743358 h 4469549"/>
              <a:gd name="connsiteX3804" fmla="*/ 1071539 w 5178638"/>
              <a:gd name="connsiteY3804" fmla="*/ 2742216 h 4469549"/>
              <a:gd name="connsiteX3805" fmla="*/ 1080055 w 5178638"/>
              <a:gd name="connsiteY3805" fmla="*/ 2732188 h 4469549"/>
              <a:gd name="connsiteX3806" fmla="*/ 1095176 w 5178638"/>
              <a:gd name="connsiteY3806" fmla="*/ 2706234 h 4469549"/>
              <a:gd name="connsiteX3807" fmla="*/ 1111263 w 5178638"/>
              <a:gd name="connsiteY3807" fmla="*/ 2680842 h 4469549"/>
              <a:gd name="connsiteX3808" fmla="*/ 1124532 w 5178638"/>
              <a:gd name="connsiteY3808" fmla="*/ 2662500 h 4469549"/>
              <a:gd name="connsiteX3809" fmla="*/ 1160445 w 5178638"/>
              <a:gd name="connsiteY3809" fmla="*/ 2600860 h 4469549"/>
              <a:gd name="connsiteX3810" fmla="*/ 1183166 w 5178638"/>
              <a:gd name="connsiteY3810" fmla="*/ 2566296 h 4469549"/>
              <a:gd name="connsiteX3811" fmla="*/ 1186946 w 5178638"/>
              <a:gd name="connsiteY3811" fmla="*/ 2559808 h 4469549"/>
              <a:gd name="connsiteX3812" fmla="*/ 1215298 w 5178638"/>
              <a:gd name="connsiteY3812" fmla="*/ 2511144 h 4469549"/>
              <a:gd name="connsiteX3813" fmla="*/ 1243651 w 5178638"/>
              <a:gd name="connsiteY3813" fmla="*/ 2462480 h 4469549"/>
              <a:gd name="connsiteX3814" fmla="*/ 1328746 w 5178638"/>
              <a:gd name="connsiteY3814" fmla="*/ 2320856 h 4469549"/>
              <a:gd name="connsiteX3815" fmla="*/ 1329672 w 5178638"/>
              <a:gd name="connsiteY3815" fmla="*/ 2317050 h 4469549"/>
              <a:gd name="connsiteX3816" fmla="*/ 1321147 w 5178638"/>
              <a:gd name="connsiteY3816" fmla="*/ 2329465 h 4469549"/>
              <a:gd name="connsiteX3817" fmla="*/ 1318292 w 5178638"/>
              <a:gd name="connsiteY3817" fmla="*/ 2332147 h 4469549"/>
              <a:gd name="connsiteX3818" fmla="*/ 1318254 w 5178638"/>
              <a:gd name="connsiteY3818" fmla="*/ 2327779 h 4469549"/>
              <a:gd name="connsiteX3819" fmla="*/ 1321994 w 5178638"/>
              <a:gd name="connsiteY3819" fmla="*/ 2316922 h 4469549"/>
              <a:gd name="connsiteX3820" fmla="*/ 1352198 w 5178638"/>
              <a:gd name="connsiteY3820" fmla="*/ 2260646 h 4469549"/>
              <a:gd name="connsiteX3821" fmla="*/ 1375187 w 5178638"/>
              <a:gd name="connsiteY3821" fmla="*/ 2221188 h 4469549"/>
              <a:gd name="connsiteX3822" fmla="*/ 1374218 w 5178638"/>
              <a:gd name="connsiteY3822" fmla="*/ 2220624 h 4469549"/>
              <a:gd name="connsiteX3823" fmla="*/ 1363405 w 5178638"/>
              <a:gd name="connsiteY3823" fmla="*/ 2226628 h 4469549"/>
              <a:gd name="connsiteX3824" fmla="*/ 1357752 w 5178638"/>
              <a:gd name="connsiteY3824" fmla="*/ 2237809 h 4469549"/>
              <a:gd name="connsiteX3825" fmla="*/ 1346411 w 5178638"/>
              <a:gd name="connsiteY3825" fmla="*/ 2257275 h 4469549"/>
              <a:gd name="connsiteX3826" fmla="*/ 1325619 w 5178638"/>
              <a:gd name="connsiteY3826" fmla="*/ 2292961 h 4469549"/>
              <a:gd name="connsiteX3827" fmla="*/ 1309534 w 5178638"/>
              <a:gd name="connsiteY3827" fmla="*/ 2318354 h 4469549"/>
              <a:gd name="connsiteX3828" fmla="*/ 1268798 w 5178638"/>
              <a:gd name="connsiteY3828" fmla="*/ 2377184 h 4469549"/>
              <a:gd name="connsiteX3829" fmla="*/ 1261276 w 5178638"/>
              <a:gd name="connsiteY3829" fmla="*/ 2394531 h 4469549"/>
              <a:gd name="connsiteX3830" fmla="*/ 1237746 w 5178638"/>
              <a:gd name="connsiteY3830" fmla="*/ 2446003 h 4469549"/>
              <a:gd name="connsiteX3831" fmla="*/ 1207504 w 5178638"/>
              <a:gd name="connsiteY3831" fmla="*/ 2497912 h 4469549"/>
              <a:gd name="connsiteX3832" fmla="*/ 1167733 w 5178638"/>
              <a:gd name="connsiteY3832" fmla="*/ 2557305 h 4469549"/>
              <a:gd name="connsiteX3833" fmla="*/ 1158282 w 5178638"/>
              <a:gd name="connsiteY3833" fmla="*/ 2573527 h 4469549"/>
              <a:gd name="connsiteX3834" fmla="*/ 1145938 w 5178638"/>
              <a:gd name="connsiteY3834" fmla="*/ 2588062 h 4469549"/>
              <a:gd name="connsiteX3835" fmla="*/ 1178031 w 5178638"/>
              <a:gd name="connsiteY3835" fmla="*/ 2528541 h 4469549"/>
              <a:gd name="connsiteX3836" fmla="*/ 1217647 w 5178638"/>
              <a:gd name="connsiteY3836" fmla="*/ 2451675 h 4469549"/>
              <a:gd name="connsiteX3837" fmla="*/ 1243105 w 5178638"/>
              <a:gd name="connsiteY3837" fmla="*/ 2401325 h 4469549"/>
              <a:gd name="connsiteX3838" fmla="*/ 1273348 w 5178638"/>
              <a:gd name="connsiteY3838" fmla="*/ 2349417 h 4469549"/>
              <a:gd name="connsiteX3839" fmla="*/ 1297959 w 5178638"/>
              <a:gd name="connsiteY3839" fmla="*/ 2311610 h 4469549"/>
              <a:gd name="connsiteX3840" fmla="*/ 1318751 w 5178638"/>
              <a:gd name="connsiteY3840" fmla="*/ 2275923 h 4469549"/>
              <a:gd name="connsiteX3841" fmla="*/ 1322531 w 5178638"/>
              <a:gd name="connsiteY3841" fmla="*/ 2269434 h 4469549"/>
              <a:gd name="connsiteX3842" fmla="*/ 1338549 w 5178638"/>
              <a:gd name="connsiteY3842" fmla="*/ 2249978 h 4469549"/>
              <a:gd name="connsiteX3843" fmla="*/ 1339638 w 5178638"/>
              <a:gd name="connsiteY3843" fmla="*/ 2247793 h 4469549"/>
              <a:gd name="connsiteX3844" fmla="*/ 1324367 w 5178638"/>
              <a:gd name="connsiteY3844" fmla="*/ 2265997 h 4469549"/>
              <a:gd name="connsiteX3845" fmla="*/ 1313228 w 5178638"/>
              <a:gd name="connsiteY3845" fmla="*/ 2267654 h 4469549"/>
              <a:gd name="connsiteX3846" fmla="*/ 1276039 w 5178638"/>
              <a:gd name="connsiteY3846" fmla="*/ 2293787 h 4469549"/>
              <a:gd name="connsiteX3847" fmla="*/ 1267514 w 5178638"/>
              <a:gd name="connsiteY3847" fmla="*/ 2306203 h 4469549"/>
              <a:gd name="connsiteX3848" fmla="*/ 1244793 w 5178638"/>
              <a:gd name="connsiteY3848" fmla="*/ 2340766 h 4469549"/>
              <a:gd name="connsiteX3849" fmla="*/ 1236268 w 5178638"/>
              <a:gd name="connsiteY3849" fmla="*/ 2353182 h 4469549"/>
              <a:gd name="connsiteX3850" fmla="*/ 1221147 w 5178638"/>
              <a:gd name="connsiteY3850" fmla="*/ 2379136 h 4469549"/>
              <a:gd name="connsiteX3851" fmla="*/ 1197578 w 5178638"/>
              <a:gd name="connsiteY3851" fmla="*/ 2426241 h 4469549"/>
              <a:gd name="connsiteX3852" fmla="*/ 1177712 w 5178638"/>
              <a:gd name="connsiteY3852" fmla="*/ 2458121 h 4469549"/>
              <a:gd name="connsiteX3853" fmla="*/ 1138827 w 5178638"/>
              <a:gd name="connsiteY3853" fmla="*/ 2509341 h 4469549"/>
              <a:gd name="connsiteX3854" fmla="*/ 1110592 w 5178638"/>
              <a:gd name="connsiteY3854" fmla="*/ 2571109 h 4469549"/>
              <a:gd name="connsiteX3855" fmla="*/ 1098404 w 5178638"/>
              <a:gd name="connsiteY3855" fmla="*/ 2603118 h 4469549"/>
              <a:gd name="connsiteX3856" fmla="*/ 1077534 w 5178638"/>
              <a:gd name="connsiteY3856" fmla="*/ 2630068 h 4469549"/>
              <a:gd name="connsiteX3857" fmla="*/ 1073714 w 5178638"/>
              <a:gd name="connsiteY3857" fmla="*/ 2632189 h 4469549"/>
              <a:gd name="connsiteX3858" fmla="*/ 1040539 w 5178638"/>
              <a:gd name="connsiteY3858" fmla="*/ 2678042 h 4469549"/>
              <a:gd name="connsiteX3859" fmla="*/ 1028273 w 5178638"/>
              <a:gd name="connsiteY3859" fmla="*/ 2701314 h 4469549"/>
              <a:gd name="connsiteX3860" fmla="*/ 1016123 w 5178638"/>
              <a:gd name="connsiteY3860" fmla="*/ 2737691 h 4469549"/>
              <a:gd name="connsiteX3861" fmla="*/ 1013347 w 5178638"/>
              <a:gd name="connsiteY3861" fmla="*/ 2749110 h 4469549"/>
              <a:gd name="connsiteX3862" fmla="*/ 987810 w 5178638"/>
              <a:gd name="connsiteY3862" fmla="*/ 2790722 h 4469549"/>
              <a:gd name="connsiteX3863" fmla="*/ 977356 w 5178638"/>
              <a:gd name="connsiteY3863" fmla="*/ 2802014 h 4469549"/>
              <a:gd name="connsiteX3864" fmla="*/ 973536 w 5178638"/>
              <a:gd name="connsiteY3864" fmla="*/ 2804135 h 4469549"/>
              <a:gd name="connsiteX3865" fmla="*/ 947035 w 5178638"/>
              <a:gd name="connsiteY3865" fmla="*/ 2845186 h 4469549"/>
              <a:gd name="connsiteX3866" fmla="*/ 930102 w 5178638"/>
              <a:gd name="connsiteY3866" fmla="*/ 2883121 h 4469549"/>
              <a:gd name="connsiteX3867" fmla="*/ 903640 w 5178638"/>
              <a:gd name="connsiteY3867" fmla="*/ 2928541 h 4469549"/>
              <a:gd name="connsiteX3868" fmla="*/ 888479 w 5178638"/>
              <a:gd name="connsiteY3868" fmla="*/ 2950127 h 4469549"/>
              <a:gd name="connsiteX3869" fmla="*/ 882133 w 5178638"/>
              <a:gd name="connsiteY3869" fmla="*/ 2961019 h 4469549"/>
              <a:gd name="connsiteX3870" fmla="*/ 878758 w 5178638"/>
              <a:gd name="connsiteY3870" fmla="*/ 2964843 h 4469549"/>
              <a:gd name="connsiteX3871" fmla="*/ 872046 w 5178638"/>
              <a:gd name="connsiteY3871" fmla="*/ 2965277 h 4469549"/>
              <a:gd name="connsiteX3872" fmla="*/ 872203 w 5178638"/>
              <a:gd name="connsiteY3872" fmla="*/ 2963832 h 4469549"/>
              <a:gd name="connsiteX3873" fmla="*/ 898029 w 5178638"/>
              <a:gd name="connsiteY3873" fmla="*/ 2919256 h 4469549"/>
              <a:gd name="connsiteX3874" fmla="*/ 908922 w 5178638"/>
              <a:gd name="connsiteY3874" fmla="*/ 2904198 h 4469549"/>
              <a:gd name="connsiteX3875" fmla="*/ 915201 w 5178638"/>
              <a:gd name="connsiteY3875" fmla="*/ 2895363 h 4469549"/>
              <a:gd name="connsiteX3876" fmla="*/ 916325 w 5178638"/>
              <a:gd name="connsiteY3876" fmla="*/ 2887675 h 4469549"/>
              <a:gd name="connsiteX3877" fmla="*/ 1718820 w 5178638"/>
              <a:gd name="connsiteY3877" fmla="*/ 1502528 h 4469549"/>
              <a:gd name="connsiteX3878" fmla="*/ 1730573 w 5178638"/>
              <a:gd name="connsiteY3878" fmla="*/ 1485239 h 4469549"/>
              <a:gd name="connsiteX3879" fmla="*/ 1736527 w 5178638"/>
              <a:gd name="connsiteY3879" fmla="*/ 1484363 h 4469549"/>
              <a:gd name="connsiteX3880" fmla="*/ 1733032 w 5178638"/>
              <a:gd name="connsiteY3880" fmla="*/ 1499709 h 4469549"/>
              <a:gd name="connsiteX3881" fmla="*/ 1694695 w 5178638"/>
              <a:gd name="connsiteY3881" fmla="*/ 1568628 h 4469549"/>
              <a:gd name="connsiteX3882" fmla="*/ 1645551 w 5178638"/>
              <a:gd name="connsiteY3882" fmla="*/ 1652979 h 4469549"/>
              <a:gd name="connsiteX3883" fmla="*/ 1598832 w 5178638"/>
              <a:gd name="connsiteY3883" fmla="*/ 1730051 h 4469549"/>
              <a:gd name="connsiteX3884" fmla="*/ 1593161 w 5178638"/>
              <a:gd name="connsiteY3884" fmla="*/ 1739784 h 4469549"/>
              <a:gd name="connsiteX3885" fmla="*/ 1550508 w 5178638"/>
              <a:gd name="connsiteY3885" fmla="*/ 1819227 h 4469549"/>
              <a:gd name="connsiteX3886" fmla="*/ 1518090 w 5178638"/>
              <a:gd name="connsiteY3886" fmla="*/ 1865522 h 4469549"/>
              <a:gd name="connsiteX3887" fmla="*/ 1490273 w 5178638"/>
              <a:gd name="connsiteY3887" fmla="*/ 1910152 h 4469549"/>
              <a:gd name="connsiteX3888" fmla="*/ 1469767 w 5178638"/>
              <a:gd name="connsiteY3888" fmla="*/ 1954697 h 4469549"/>
              <a:gd name="connsiteX3889" fmla="*/ 1415807 w 5178638"/>
              <a:gd name="connsiteY3889" fmla="*/ 2075351 h 4469549"/>
              <a:gd name="connsiteX3890" fmla="*/ 1378004 w 5178638"/>
              <a:gd name="connsiteY3890" fmla="*/ 2140236 h 4469549"/>
              <a:gd name="connsiteX3891" fmla="*/ 1371800 w 5178638"/>
              <a:gd name="connsiteY3891" fmla="*/ 2154003 h 4469549"/>
              <a:gd name="connsiteX3892" fmla="*/ 1381000 w 5178638"/>
              <a:gd name="connsiteY3892" fmla="*/ 2150673 h 4469549"/>
              <a:gd name="connsiteX3893" fmla="*/ 1407212 w 5178638"/>
              <a:gd name="connsiteY3893" fmla="*/ 2118144 h 4469549"/>
              <a:gd name="connsiteX3894" fmla="*/ 1440985 w 5178638"/>
              <a:gd name="connsiteY3894" fmla="*/ 2072638 h 4469549"/>
              <a:gd name="connsiteX3895" fmla="*/ 1437490 w 5178638"/>
              <a:gd name="connsiteY3895" fmla="*/ 2087984 h 4469549"/>
              <a:gd name="connsiteX3896" fmla="*/ 1424009 w 5178638"/>
              <a:gd name="connsiteY3896" fmla="*/ 2123584 h 4469549"/>
              <a:gd name="connsiteX3897" fmla="*/ 1424294 w 5178638"/>
              <a:gd name="connsiteY3897" fmla="*/ 2132442 h 4469549"/>
              <a:gd name="connsiteX3898" fmla="*/ 1431319 w 5178638"/>
              <a:gd name="connsiteY3898" fmla="*/ 2123498 h 4469549"/>
              <a:gd name="connsiteX3899" fmla="*/ 1438880 w 5178638"/>
              <a:gd name="connsiteY3899" fmla="*/ 2110521 h 4469549"/>
              <a:gd name="connsiteX3900" fmla="*/ 1467767 w 5178638"/>
              <a:gd name="connsiteY3900" fmla="*/ 2057824 h 4469549"/>
              <a:gd name="connsiteX3901" fmla="*/ 1486669 w 5178638"/>
              <a:gd name="connsiteY3901" fmla="*/ 2025380 h 4469549"/>
              <a:gd name="connsiteX3902" fmla="*/ 1506391 w 5178638"/>
              <a:gd name="connsiteY3902" fmla="*/ 1997762 h 4469549"/>
              <a:gd name="connsiteX3903" fmla="*/ 1564451 w 5178638"/>
              <a:gd name="connsiteY3903" fmla="*/ 1901223 h 4469549"/>
              <a:gd name="connsiteX3904" fmla="*/ 1571476 w 5178638"/>
              <a:gd name="connsiteY3904" fmla="*/ 1892280 h 4469549"/>
              <a:gd name="connsiteX3905" fmla="*/ 1576612 w 5178638"/>
              <a:gd name="connsiteY3905" fmla="*/ 1886581 h 4469549"/>
              <a:gd name="connsiteX3906" fmla="*/ 1593872 w 5178638"/>
              <a:gd name="connsiteY3906" fmla="*/ 1844491 h 4469549"/>
              <a:gd name="connsiteX3907" fmla="*/ 1623045 w 5178638"/>
              <a:gd name="connsiteY3907" fmla="*/ 1800651 h 4469549"/>
              <a:gd name="connsiteX3908" fmla="*/ 1626826 w 5178638"/>
              <a:gd name="connsiteY3908" fmla="*/ 1794162 h 4469549"/>
              <a:gd name="connsiteX3909" fmla="*/ 1647618 w 5178638"/>
              <a:gd name="connsiteY3909" fmla="*/ 1758475 h 4469549"/>
              <a:gd name="connsiteX3910" fmla="*/ 1673010 w 5178638"/>
              <a:gd name="connsiteY3910" fmla="*/ 1721124 h 4469549"/>
              <a:gd name="connsiteX3911" fmla="*/ 1703253 w 5178638"/>
              <a:gd name="connsiteY3911" fmla="*/ 1669216 h 4469549"/>
              <a:gd name="connsiteX3912" fmla="*/ 1727539 w 5178638"/>
              <a:gd name="connsiteY3912" fmla="*/ 1618182 h 4469549"/>
              <a:gd name="connsiteX3913" fmla="*/ 1765592 w 5178638"/>
              <a:gd name="connsiteY3913" fmla="*/ 1540406 h 4469549"/>
              <a:gd name="connsiteX3914" fmla="*/ 1796904 w 5178638"/>
              <a:gd name="connsiteY3914" fmla="*/ 1480431 h 4469549"/>
              <a:gd name="connsiteX3915" fmla="*/ 1783388 w 5178638"/>
              <a:gd name="connsiteY3915" fmla="*/ 1494283 h 4469549"/>
              <a:gd name="connsiteX3916" fmla="*/ 1773937 w 5178638"/>
              <a:gd name="connsiteY3916" fmla="*/ 1510505 h 4469549"/>
              <a:gd name="connsiteX3917" fmla="*/ 1732604 w 5178638"/>
              <a:gd name="connsiteY3917" fmla="*/ 1568988 h 4469549"/>
              <a:gd name="connsiteX3918" fmla="*/ 1702361 w 5178638"/>
              <a:gd name="connsiteY3918" fmla="*/ 1620895 h 4469549"/>
              <a:gd name="connsiteX3919" fmla="*/ 1680784 w 5178638"/>
              <a:gd name="connsiteY3919" fmla="*/ 1673506 h 4469549"/>
              <a:gd name="connsiteX3920" fmla="*/ 1674044 w 5178638"/>
              <a:gd name="connsiteY3920" fmla="*/ 1691308 h 4469549"/>
              <a:gd name="connsiteX3921" fmla="*/ 1631355 w 5178638"/>
              <a:gd name="connsiteY3921" fmla="*/ 1749001 h 4469549"/>
              <a:gd name="connsiteX3922" fmla="*/ 1614879 w 5178638"/>
              <a:gd name="connsiteY3922" fmla="*/ 1774165 h 4469549"/>
              <a:gd name="connsiteX3923" fmla="*/ 1594087 w 5178638"/>
              <a:gd name="connsiteY3923" fmla="*/ 1809852 h 4469549"/>
              <a:gd name="connsiteX3924" fmla="*/ 1582747 w 5178638"/>
              <a:gd name="connsiteY3924" fmla="*/ 1829318 h 4469549"/>
              <a:gd name="connsiteX3925" fmla="*/ 1564130 w 5178638"/>
              <a:gd name="connsiteY3925" fmla="*/ 1870618 h 4469549"/>
              <a:gd name="connsiteX3926" fmla="*/ 1549544 w 5178638"/>
              <a:gd name="connsiteY3926" fmla="*/ 1892538 h 4469549"/>
              <a:gd name="connsiteX3927" fmla="*/ 1513346 w 5178638"/>
              <a:gd name="connsiteY3927" fmla="*/ 1945321 h 4469549"/>
              <a:gd name="connsiteX3928" fmla="*/ 1493090 w 5178638"/>
              <a:gd name="connsiteY3928" fmla="*/ 1976975 h 4469549"/>
              <a:gd name="connsiteX3929" fmla="*/ 1488774 w 5178638"/>
              <a:gd name="connsiteY3929" fmla="*/ 1987498 h 4469549"/>
              <a:gd name="connsiteX3930" fmla="*/ 1475293 w 5178638"/>
              <a:gd name="connsiteY3930" fmla="*/ 2023098 h 4469549"/>
              <a:gd name="connsiteX3931" fmla="*/ 1463667 w 5178638"/>
              <a:gd name="connsiteY3931" fmla="*/ 2033707 h 4469549"/>
              <a:gd name="connsiteX3932" fmla="*/ 1481998 w 5178638"/>
              <a:gd name="connsiteY3932" fmla="*/ 1983550 h 4469549"/>
              <a:gd name="connsiteX3933" fmla="*/ 1585956 w 5178638"/>
              <a:gd name="connsiteY3933" fmla="*/ 1805115 h 4469549"/>
              <a:gd name="connsiteX3934" fmla="*/ 1615379 w 5178638"/>
              <a:gd name="connsiteY3934" fmla="*/ 1748384 h 4469549"/>
              <a:gd name="connsiteX3935" fmla="*/ 1618339 w 5178638"/>
              <a:gd name="connsiteY3935" fmla="*/ 1737072 h 4469549"/>
              <a:gd name="connsiteX3936" fmla="*/ 1617519 w 5178638"/>
              <a:gd name="connsiteY3936" fmla="*/ 1732249 h 4469549"/>
              <a:gd name="connsiteX3937" fmla="*/ 1614273 w 5178638"/>
              <a:gd name="connsiteY3937" fmla="*/ 1734703 h 4469549"/>
              <a:gd name="connsiteX3938" fmla="*/ 1605358 w 5178638"/>
              <a:gd name="connsiteY3938" fmla="*/ 1746890 h 4469549"/>
              <a:gd name="connsiteX3939" fmla="*/ 1605893 w 5178638"/>
              <a:gd name="connsiteY3939" fmla="*/ 1742857 h 4469549"/>
              <a:gd name="connsiteX3940" fmla="*/ 1691769 w 5178638"/>
              <a:gd name="connsiteY3940" fmla="*/ 1601689 h 4469549"/>
              <a:gd name="connsiteX3941" fmla="*/ 1720122 w 5178638"/>
              <a:gd name="connsiteY3941" fmla="*/ 1553024 h 4469549"/>
              <a:gd name="connsiteX3942" fmla="*/ 1748474 w 5178638"/>
              <a:gd name="connsiteY3942" fmla="*/ 1504360 h 4469549"/>
              <a:gd name="connsiteX3943" fmla="*/ 1752254 w 5178638"/>
              <a:gd name="connsiteY3943" fmla="*/ 1497871 h 4469549"/>
              <a:gd name="connsiteX3944" fmla="*/ 1775757 w 5178638"/>
              <a:gd name="connsiteY3944" fmla="*/ 1463765 h 4469549"/>
              <a:gd name="connsiteX3945" fmla="*/ 1811670 w 5178638"/>
              <a:gd name="connsiteY3945" fmla="*/ 1402123 h 4469549"/>
              <a:gd name="connsiteX3946" fmla="*/ 1825720 w 5178638"/>
              <a:gd name="connsiteY3946" fmla="*/ 1384236 h 4469549"/>
              <a:gd name="connsiteX3947" fmla="*/ 1842197 w 5178638"/>
              <a:gd name="connsiteY3947" fmla="*/ 1359072 h 4469549"/>
              <a:gd name="connsiteX3948" fmla="*/ 1857319 w 5178638"/>
              <a:gd name="connsiteY3948" fmla="*/ 1333117 h 4469549"/>
              <a:gd name="connsiteX3949" fmla="*/ 1866211 w 5178638"/>
              <a:gd name="connsiteY3949" fmla="*/ 1324004 h 4469549"/>
              <a:gd name="connsiteX3950" fmla="*/ 1870322 w 5178638"/>
              <a:gd name="connsiteY3950" fmla="*/ 1326399 h 4469549"/>
              <a:gd name="connsiteX3951" fmla="*/ 1851506 w 5178638"/>
              <a:gd name="connsiteY3951" fmla="*/ 1359063 h 4469549"/>
              <a:gd name="connsiteX3952" fmla="*/ 1827076 w 5178638"/>
              <a:gd name="connsiteY3952" fmla="*/ 1385027 h 4469549"/>
              <a:gd name="connsiteX3953" fmla="*/ 1803324 w 5178638"/>
              <a:gd name="connsiteY3953" fmla="*/ 1432024 h 4469549"/>
              <a:gd name="connsiteX3954" fmla="*/ 1803075 w 5178638"/>
              <a:gd name="connsiteY3954" fmla="*/ 1444915 h 4469549"/>
              <a:gd name="connsiteX3955" fmla="*/ 1795514 w 5178638"/>
              <a:gd name="connsiteY3955" fmla="*/ 1457893 h 4469549"/>
              <a:gd name="connsiteX3956" fmla="*/ 1799579 w 5178638"/>
              <a:gd name="connsiteY3956" fmla="*/ 1460260 h 4469549"/>
              <a:gd name="connsiteX3957" fmla="*/ 1809030 w 5178638"/>
              <a:gd name="connsiteY3957" fmla="*/ 1444039 h 4469549"/>
              <a:gd name="connsiteX3958" fmla="*/ 1816590 w 5178638"/>
              <a:gd name="connsiteY3958" fmla="*/ 1431062 h 4469549"/>
              <a:gd name="connsiteX3959" fmla="*/ 1823617 w 5178638"/>
              <a:gd name="connsiteY3959" fmla="*/ 1422119 h 4469549"/>
              <a:gd name="connsiteX3960" fmla="*/ 1822012 w 5178638"/>
              <a:gd name="connsiteY3960" fmla="*/ 1434221 h 4469549"/>
              <a:gd name="connsiteX3961" fmla="*/ 1826077 w 5178638"/>
              <a:gd name="connsiteY3961" fmla="*/ 1436590 h 4469549"/>
              <a:gd name="connsiteX3962" fmla="*/ 1846619 w 5178638"/>
              <a:gd name="connsiteY3962" fmla="*/ 1413794 h 4469549"/>
              <a:gd name="connsiteX3963" fmla="*/ 1881711 w 5178638"/>
              <a:gd name="connsiteY3963" fmla="*/ 1347329 h 4469549"/>
              <a:gd name="connsiteX3964" fmla="*/ 1887841 w 5178638"/>
              <a:gd name="connsiteY3964" fmla="*/ 1335911 h 4469549"/>
              <a:gd name="connsiteX3965" fmla="*/ 1880885 w 5178638"/>
              <a:gd name="connsiteY3965" fmla="*/ 1331859 h 4469549"/>
              <a:gd name="connsiteX3966" fmla="*/ 1883349 w 5178638"/>
              <a:gd name="connsiteY3966" fmla="*/ 1323699 h 4469549"/>
              <a:gd name="connsiteX3967" fmla="*/ 1891729 w 5178638"/>
              <a:gd name="connsiteY3967" fmla="*/ 1315546 h 4469549"/>
              <a:gd name="connsiteX3968" fmla="*/ 1908776 w 5178638"/>
              <a:gd name="connsiteY3968" fmla="*/ 1308095 h 4469549"/>
              <a:gd name="connsiteX3969" fmla="*/ 1915802 w 5178638"/>
              <a:gd name="connsiteY3969" fmla="*/ 1299153 h 4469549"/>
              <a:gd name="connsiteX3970" fmla="*/ 1932528 w 5178638"/>
              <a:gd name="connsiteY3970" fmla="*/ 1261097 h 4469549"/>
              <a:gd name="connsiteX3971" fmla="*/ 1944404 w 5178638"/>
              <a:gd name="connsiteY3971" fmla="*/ 1237598 h 4469549"/>
              <a:gd name="connsiteX3972" fmla="*/ 1958707 w 5178638"/>
              <a:gd name="connsiteY3972" fmla="*/ 1228589 h 4469549"/>
              <a:gd name="connsiteX3973" fmla="*/ 1973854 w 5178638"/>
              <a:gd name="connsiteY3973" fmla="*/ 1202591 h 4469549"/>
              <a:gd name="connsiteX3974" fmla="*/ 1970866 w 5178638"/>
              <a:gd name="connsiteY3974" fmla="*/ 1192178 h 4469549"/>
              <a:gd name="connsiteX3975" fmla="*/ 1976252 w 5178638"/>
              <a:gd name="connsiteY3975" fmla="*/ 1173588 h 4469549"/>
              <a:gd name="connsiteX3976" fmla="*/ 1984882 w 5178638"/>
              <a:gd name="connsiteY3976" fmla="*/ 1152543 h 4469549"/>
              <a:gd name="connsiteX3977" fmla="*/ 2005423 w 5178638"/>
              <a:gd name="connsiteY3977" fmla="*/ 1129747 h 4469549"/>
              <a:gd name="connsiteX3978" fmla="*/ 2024691 w 5178638"/>
              <a:gd name="connsiteY3978" fmla="*/ 1113813 h 4469549"/>
              <a:gd name="connsiteX3979" fmla="*/ 2028213 w 5178638"/>
              <a:gd name="connsiteY3979" fmla="*/ 1109288 h 4469549"/>
              <a:gd name="connsiteX3980" fmla="*/ 2053276 w 5178638"/>
              <a:gd name="connsiteY3980" fmla="*/ 1066271 h 4469549"/>
              <a:gd name="connsiteX3981" fmla="*/ 2062949 w 5178638"/>
              <a:gd name="connsiteY3981" fmla="*/ 1037242 h 4469549"/>
              <a:gd name="connsiteX3982" fmla="*/ 2085095 w 5178638"/>
              <a:gd name="connsiteY3982" fmla="*/ 1002345 h 4469549"/>
              <a:gd name="connsiteX3983" fmla="*/ 2092910 w 5178638"/>
              <a:gd name="connsiteY3983" fmla="*/ 998241 h 4469549"/>
              <a:gd name="connsiteX3984" fmla="*/ 2092968 w 5178638"/>
              <a:gd name="connsiteY3984" fmla="*/ 998143 h 4469549"/>
              <a:gd name="connsiteX3985" fmla="*/ 2103078 w 5178638"/>
              <a:gd name="connsiteY3985" fmla="*/ 967195 h 4469549"/>
              <a:gd name="connsiteX3986" fmla="*/ 2118298 w 5178638"/>
              <a:gd name="connsiteY3986" fmla="*/ 939126 h 4469549"/>
              <a:gd name="connsiteX3987" fmla="*/ 2139090 w 5178638"/>
              <a:gd name="connsiteY3987" fmla="*/ 903439 h 4469549"/>
              <a:gd name="connsiteX3988" fmla="*/ 2156076 w 5178638"/>
              <a:gd name="connsiteY3988" fmla="*/ 873131 h 4469549"/>
              <a:gd name="connsiteX3989" fmla="*/ 2125655 w 5178638"/>
              <a:gd name="connsiteY3989" fmla="*/ 855408 h 4469549"/>
              <a:gd name="connsiteX3990" fmla="*/ 2134979 w 5178638"/>
              <a:gd name="connsiteY3990" fmla="*/ 845851 h 4469549"/>
              <a:gd name="connsiteX3991" fmla="*/ 2150100 w 5178638"/>
              <a:gd name="connsiteY3991" fmla="*/ 819897 h 4469549"/>
              <a:gd name="connsiteX3992" fmla="*/ 2166577 w 5178638"/>
              <a:gd name="connsiteY3992" fmla="*/ 794733 h 4469549"/>
              <a:gd name="connsiteX3993" fmla="*/ 2180628 w 5178638"/>
              <a:gd name="connsiteY3993" fmla="*/ 776846 h 4469549"/>
              <a:gd name="connsiteX3994" fmla="*/ 2216541 w 5178638"/>
              <a:gd name="connsiteY3994" fmla="*/ 715205 h 4469549"/>
              <a:gd name="connsiteX3995" fmla="*/ 2240043 w 5178638"/>
              <a:gd name="connsiteY3995" fmla="*/ 681097 h 4469549"/>
              <a:gd name="connsiteX3996" fmla="*/ 2243823 w 5178638"/>
              <a:gd name="connsiteY3996" fmla="*/ 674609 h 4469549"/>
              <a:gd name="connsiteX3997" fmla="*/ 2272176 w 5178638"/>
              <a:gd name="connsiteY3997" fmla="*/ 625945 h 4469549"/>
              <a:gd name="connsiteX3998" fmla="*/ 2300528 w 5178638"/>
              <a:gd name="connsiteY3998" fmla="*/ 577281 h 4469549"/>
              <a:gd name="connsiteX3999" fmla="*/ 2386405 w 5178638"/>
              <a:gd name="connsiteY3999" fmla="*/ 436111 h 4469549"/>
              <a:gd name="connsiteX4000" fmla="*/ 2386940 w 5178638"/>
              <a:gd name="connsiteY4000" fmla="*/ 432078 h 4469549"/>
              <a:gd name="connsiteX4001" fmla="*/ 2378024 w 5178638"/>
              <a:gd name="connsiteY4001" fmla="*/ 444265 h 4469549"/>
              <a:gd name="connsiteX4002" fmla="*/ 2374778 w 5178638"/>
              <a:gd name="connsiteY4002" fmla="*/ 446720 h 4469549"/>
              <a:gd name="connsiteX4003" fmla="*/ 2373959 w 5178638"/>
              <a:gd name="connsiteY4003" fmla="*/ 441897 h 4469549"/>
              <a:gd name="connsiteX4004" fmla="*/ 2376918 w 5178638"/>
              <a:gd name="connsiteY4004" fmla="*/ 430585 h 4469549"/>
              <a:gd name="connsiteX4005" fmla="*/ 2406341 w 5178638"/>
              <a:gd name="connsiteY4005" fmla="*/ 373854 h 4469549"/>
              <a:gd name="connsiteX4006" fmla="*/ 2510300 w 5178638"/>
              <a:gd name="connsiteY4006" fmla="*/ 195419 h 4469549"/>
              <a:gd name="connsiteX4007" fmla="*/ 2528631 w 5178638"/>
              <a:gd name="connsiteY4007" fmla="*/ 145262 h 4469549"/>
              <a:gd name="connsiteX4008" fmla="*/ 2517004 w 5178638"/>
              <a:gd name="connsiteY4008" fmla="*/ 155870 h 4469549"/>
              <a:gd name="connsiteX4009" fmla="*/ 2503523 w 5178638"/>
              <a:gd name="connsiteY4009" fmla="*/ 191471 h 4469549"/>
              <a:gd name="connsiteX4010" fmla="*/ 2499208 w 5178638"/>
              <a:gd name="connsiteY4010" fmla="*/ 201993 h 4469549"/>
              <a:gd name="connsiteX4011" fmla="*/ 2478951 w 5178638"/>
              <a:gd name="connsiteY4011" fmla="*/ 233647 h 4469549"/>
              <a:gd name="connsiteX4012" fmla="*/ 2442753 w 5178638"/>
              <a:gd name="connsiteY4012" fmla="*/ 286431 h 4469549"/>
              <a:gd name="connsiteX4013" fmla="*/ 2428167 w 5178638"/>
              <a:gd name="connsiteY4013" fmla="*/ 308351 h 4469549"/>
              <a:gd name="connsiteX4014" fmla="*/ 2409551 w 5178638"/>
              <a:gd name="connsiteY4014" fmla="*/ 349651 h 4469549"/>
              <a:gd name="connsiteX4015" fmla="*/ 2398210 w 5178638"/>
              <a:gd name="connsiteY4015" fmla="*/ 369116 h 4469549"/>
              <a:gd name="connsiteX4016" fmla="*/ 2377418 w 5178638"/>
              <a:gd name="connsiteY4016" fmla="*/ 404803 h 4469549"/>
              <a:gd name="connsiteX4017" fmla="*/ 2360942 w 5178638"/>
              <a:gd name="connsiteY4017" fmla="*/ 429968 h 4469549"/>
              <a:gd name="connsiteX4018" fmla="*/ 2318253 w 5178638"/>
              <a:gd name="connsiteY4018" fmla="*/ 487661 h 4469549"/>
              <a:gd name="connsiteX4019" fmla="*/ 2311513 w 5178638"/>
              <a:gd name="connsiteY4019" fmla="*/ 505462 h 4469549"/>
              <a:gd name="connsiteX4020" fmla="*/ 2289936 w 5178638"/>
              <a:gd name="connsiteY4020" fmla="*/ 558073 h 4469549"/>
              <a:gd name="connsiteX4021" fmla="*/ 2259694 w 5178638"/>
              <a:gd name="connsiteY4021" fmla="*/ 609981 h 4469549"/>
              <a:gd name="connsiteX4022" fmla="*/ 2218360 w 5178638"/>
              <a:gd name="connsiteY4022" fmla="*/ 668464 h 4469549"/>
              <a:gd name="connsiteX4023" fmla="*/ 2208909 w 5178638"/>
              <a:gd name="connsiteY4023" fmla="*/ 684686 h 4469549"/>
              <a:gd name="connsiteX4024" fmla="*/ 2195393 w 5178638"/>
              <a:gd name="connsiteY4024" fmla="*/ 698538 h 4469549"/>
              <a:gd name="connsiteX4025" fmla="*/ 2226705 w 5178638"/>
              <a:gd name="connsiteY4025" fmla="*/ 638562 h 4469549"/>
              <a:gd name="connsiteX4026" fmla="*/ 2264758 w 5178638"/>
              <a:gd name="connsiteY4026" fmla="*/ 560786 h 4469549"/>
              <a:gd name="connsiteX4027" fmla="*/ 2266296 w 5178638"/>
              <a:gd name="connsiteY4027" fmla="*/ 557555 h 4469549"/>
              <a:gd name="connsiteX4028" fmla="*/ 2371578 w 5178638"/>
              <a:gd name="connsiteY4028" fmla="*/ 375833 h 4469549"/>
              <a:gd name="connsiteX4029" fmla="*/ 2386687 w 5178638"/>
              <a:gd name="connsiteY4029" fmla="*/ 359687 h 4469549"/>
              <a:gd name="connsiteX4030" fmla="*/ 2398425 w 5178638"/>
              <a:gd name="connsiteY4030" fmla="*/ 334477 h 4469549"/>
              <a:gd name="connsiteX4031" fmla="*/ 2407563 w 5178638"/>
              <a:gd name="connsiteY4031" fmla="*/ 313728 h 4469549"/>
              <a:gd name="connsiteX4032" fmla="*/ 2407572 w 5178638"/>
              <a:gd name="connsiteY4032" fmla="*/ 313704 h 4469549"/>
              <a:gd name="connsiteX4033" fmla="*/ 2437294 w 5178638"/>
              <a:gd name="connsiteY4033" fmla="*/ 262403 h 4469549"/>
              <a:gd name="connsiteX4034" fmla="*/ 2457385 w 5178638"/>
              <a:gd name="connsiteY4034" fmla="*/ 229773 h 4469549"/>
              <a:gd name="connsiteX4035" fmla="*/ 2485906 w 5178638"/>
              <a:gd name="connsiteY4035" fmla="*/ 181207 h 4469549"/>
              <a:gd name="connsiteX4036" fmla="*/ 2505628 w 5178638"/>
              <a:gd name="connsiteY4036" fmla="*/ 153588 h 4469549"/>
              <a:gd name="connsiteX4037" fmla="*/ 2524530 w 5178638"/>
              <a:gd name="connsiteY4037" fmla="*/ 121145 h 4469549"/>
              <a:gd name="connsiteX4038" fmla="*/ 2553417 w 5178638"/>
              <a:gd name="connsiteY4038" fmla="*/ 68448 h 4469549"/>
              <a:gd name="connsiteX4039" fmla="*/ 2560978 w 5178638"/>
              <a:gd name="connsiteY4039" fmla="*/ 55471 h 4469549"/>
              <a:gd name="connsiteX4040" fmla="*/ 2568003 w 5178638"/>
              <a:gd name="connsiteY4040" fmla="*/ 46527 h 4469549"/>
              <a:gd name="connsiteX4041" fmla="*/ 2568289 w 5178638"/>
              <a:gd name="connsiteY4041" fmla="*/ 55384 h 4469549"/>
              <a:gd name="connsiteX4042" fmla="*/ 2554808 w 5178638"/>
              <a:gd name="connsiteY4042" fmla="*/ 90984 h 4469549"/>
              <a:gd name="connsiteX4043" fmla="*/ 2551313 w 5178638"/>
              <a:gd name="connsiteY4043" fmla="*/ 106330 h 4469549"/>
              <a:gd name="connsiteX4044" fmla="*/ 2585086 w 5178638"/>
              <a:gd name="connsiteY4044" fmla="*/ 60824 h 4469549"/>
              <a:gd name="connsiteX4045" fmla="*/ 2588562 w 5178638"/>
              <a:gd name="connsiteY4045" fmla="*/ 56510 h 4469549"/>
              <a:gd name="connsiteX4046" fmla="*/ 2585809 w 5178638"/>
              <a:gd name="connsiteY4046" fmla="*/ 54906 h 4469549"/>
              <a:gd name="connsiteX4047" fmla="*/ 2595132 w 5178638"/>
              <a:gd name="connsiteY4047" fmla="*/ 45349 h 4469549"/>
              <a:gd name="connsiteX4048" fmla="*/ 2589319 w 5178638"/>
              <a:gd name="connsiteY4048" fmla="*/ 0 h 4469549"/>
              <a:gd name="connsiteX4049" fmla="*/ 2600754 w 5178638"/>
              <a:gd name="connsiteY4049" fmla="*/ 19738 h 4469549"/>
              <a:gd name="connsiteX4050" fmla="*/ 2581829 w 5178638"/>
              <a:gd name="connsiteY4050" fmla="*/ 52587 h 4469549"/>
              <a:gd name="connsiteX4051" fmla="*/ 2564651 w 5178638"/>
              <a:gd name="connsiteY4051" fmla="*/ 42579 h 446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Lst>
            <a:rect l="l" t="t" r="r" b="b"/>
            <a:pathLst>
              <a:path w="5178638" h="4469549">
                <a:moveTo>
                  <a:pt x="1275523" y="4465566"/>
                </a:moveTo>
                <a:cubicBezTo>
                  <a:pt x="1275523" y="4465566"/>
                  <a:pt x="1279277" y="4465566"/>
                  <a:pt x="1283032" y="4466683"/>
                </a:cubicBezTo>
                <a:cubicBezTo>
                  <a:pt x="1286787" y="4467799"/>
                  <a:pt x="1290541" y="4467799"/>
                  <a:pt x="1294296" y="4467799"/>
                </a:cubicBezTo>
                <a:cubicBezTo>
                  <a:pt x="1331843" y="4466683"/>
                  <a:pt x="1369391" y="4471148"/>
                  <a:pt x="1406938" y="4468915"/>
                </a:cubicBezTo>
                <a:lnTo>
                  <a:pt x="1411517" y="4469299"/>
                </a:lnTo>
                <a:lnTo>
                  <a:pt x="1237861" y="4469299"/>
                </a:lnTo>
                <a:close/>
                <a:moveTo>
                  <a:pt x="177644" y="4459919"/>
                </a:moveTo>
                <a:lnTo>
                  <a:pt x="179239" y="4469299"/>
                </a:lnTo>
                <a:lnTo>
                  <a:pt x="175322" y="4469299"/>
                </a:lnTo>
                <a:lnTo>
                  <a:pt x="176758" y="4463812"/>
                </a:lnTo>
                <a:close/>
                <a:moveTo>
                  <a:pt x="1632686" y="4432359"/>
                </a:moveTo>
                <a:lnTo>
                  <a:pt x="1879565" y="4432359"/>
                </a:lnTo>
                <a:lnTo>
                  <a:pt x="1879208" y="4432513"/>
                </a:lnTo>
                <a:cubicBezTo>
                  <a:pt x="1876861" y="4433210"/>
                  <a:pt x="1874045" y="4434047"/>
                  <a:pt x="1872168" y="4435163"/>
                </a:cubicBezTo>
                <a:cubicBezTo>
                  <a:pt x="1879677" y="4435163"/>
                  <a:pt x="1883432" y="4436280"/>
                  <a:pt x="1887186" y="4435163"/>
                </a:cubicBezTo>
                <a:cubicBezTo>
                  <a:pt x="1894696" y="4432931"/>
                  <a:pt x="1905960" y="4434047"/>
                  <a:pt x="1913470" y="4434047"/>
                </a:cubicBezTo>
                <a:cubicBezTo>
                  <a:pt x="1924734" y="4432931"/>
                  <a:pt x="1932243" y="4436280"/>
                  <a:pt x="1943508" y="4435163"/>
                </a:cubicBezTo>
                <a:cubicBezTo>
                  <a:pt x="1958526" y="4434047"/>
                  <a:pt x="1954771" y="4438512"/>
                  <a:pt x="1962281" y="4440745"/>
                </a:cubicBezTo>
                <a:cubicBezTo>
                  <a:pt x="1966036" y="4441861"/>
                  <a:pt x="1973545" y="4441861"/>
                  <a:pt x="1977300" y="4441861"/>
                </a:cubicBezTo>
                <a:cubicBezTo>
                  <a:pt x="1996073" y="4441861"/>
                  <a:pt x="2014847" y="4441861"/>
                  <a:pt x="2037375" y="4441861"/>
                </a:cubicBezTo>
                <a:cubicBezTo>
                  <a:pt x="2056149" y="4441861"/>
                  <a:pt x="2078677" y="4441861"/>
                  <a:pt x="2101206" y="4441861"/>
                </a:cubicBezTo>
                <a:cubicBezTo>
                  <a:pt x="2101206" y="4441861"/>
                  <a:pt x="2101206" y="4442978"/>
                  <a:pt x="2101206" y="4442978"/>
                </a:cubicBezTo>
                <a:cubicBezTo>
                  <a:pt x="2082432" y="4442978"/>
                  <a:pt x="2059904" y="4442978"/>
                  <a:pt x="2037375" y="4444094"/>
                </a:cubicBezTo>
                <a:cubicBezTo>
                  <a:pt x="2044885" y="4445210"/>
                  <a:pt x="2048640" y="4447443"/>
                  <a:pt x="2052394" y="4447443"/>
                </a:cubicBezTo>
                <a:cubicBezTo>
                  <a:pt x="2089942" y="4448559"/>
                  <a:pt x="2127489" y="4451908"/>
                  <a:pt x="2165036" y="4450792"/>
                </a:cubicBezTo>
                <a:cubicBezTo>
                  <a:pt x="2172545" y="4450792"/>
                  <a:pt x="2180055" y="4450792"/>
                  <a:pt x="2187564" y="4450792"/>
                </a:cubicBezTo>
                <a:cubicBezTo>
                  <a:pt x="2210093" y="4450792"/>
                  <a:pt x="2225112" y="4453024"/>
                  <a:pt x="2236376" y="4457489"/>
                </a:cubicBezTo>
                <a:cubicBezTo>
                  <a:pt x="2247640" y="4457489"/>
                  <a:pt x="2258904" y="4457489"/>
                  <a:pt x="2270168" y="4457489"/>
                </a:cubicBezTo>
                <a:cubicBezTo>
                  <a:pt x="2277678" y="4457489"/>
                  <a:pt x="2277678" y="4458606"/>
                  <a:pt x="2281433" y="4459722"/>
                </a:cubicBezTo>
                <a:cubicBezTo>
                  <a:pt x="2285187" y="4460838"/>
                  <a:pt x="2281433" y="4461955"/>
                  <a:pt x="2277678" y="4463071"/>
                </a:cubicBezTo>
                <a:cubicBezTo>
                  <a:pt x="2266414" y="4467536"/>
                  <a:pt x="2266414" y="4467536"/>
                  <a:pt x="2251395" y="4464187"/>
                </a:cubicBezTo>
                <a:cubicBezTo>
                  <a:pt x="2247640" y="4463071"/>
                  <a:pt x="2236376" y="4459722"/>
                  <a:pt x="2236376" y="4458606"/>
                </a:cubicBezTo>
                <a:cubicBezTo>
                  <a:pt x="2221357" y="4460838"/>
                  <a:pt x="2210093" y="4457489"/>
                  <a:pt x="2198829" y="4457489"/>
                </a:cubicBezTo>
                <a:cubicBezTo>
                  <a:pt x="2183810" y="4459722"/>
                  <a:pt x="2165036" y="4459722"/>
                  <a:pt x="2153772" y="4457489"/>
                </a:cubicBezTo>
                <a:cubicBezTo>
                  <a:pt x="2146262" y="4457489"/>
                  <a:pt x="2142508" y="4456373"/>
                  <a:pt x="2134998" y="4457489"/>
                </a:cubicBezTo>
                <a:cubicBezTo>
                  <a:pt x="2127489" y="4457489"/>
                  <a:pt x="2119979" y="4456373"/>
                  <a:pt x="2108715" y="4458606"/>
                </a:cubicBezTo>
                <a:cubicBezTo>
                  <a:pt x="2101206" y="4459722"/>
                  <a:pt x="2089942" y="4456373"/>
                  <a:pt x="2082432" y="4457489"/>
                </a:cubicBezTo>
                <a:cubicBezTo>
                  <a:pt x="2078677" y="4459722"/>
                  <a:pt x="2071168" y="4458606"/>
                  <a:pt x="2067413" y="4458606"/>
                </a:cubicBezTo>
                <a:cubicBezTo>
                  <a:pt x="2059904" y="4458606"/>
                  <a:pt x="2063659" y="4456373"/>
                  <a:pt x="2059904" y="4455257"/>
                </a:cubicBezTo>
                <a:cubicBezTo>
                  <a:pt x="2056149" y="4455257"/>
                  <a:pt x="2048640" y="4455257"/>
                  <a:pt x="2041130" y="4455257"/>
                </a:cubicBezTo>
                <a:cubicBezTo>
                  <a:pt x="2041130" y="4456373"/>
                  <a:pt x="2037375" y="4457489"/>
                  <a:pt x="2033621" y="4457489"/>
                </a:cubicBezTo>
                <a:cubicBezTo>
                  <a:pt x="2026111" y="4456373"/>
                  <a:pt x="2029866" y="4454141"/>
                  <a:pt x="2029866" y="4453024"/>
                </a:cubicBezTo>
                <a:cubicBezTo>
                  <a:pt x="2022357" y="4453024"/>
                  <a:pt x="2014847" y="4453024"/>
                  <a:pt x="2007338" y="4453024"/>
                </a:cubicBezTo>
                <a:cubicBezTo>
                  <a:pt x="2011092" y="4455257"/>
                  <a:pt x="2003583" y="4455257"/>
                  <a:pt x="1999828" y="4455257"/>
                </a:cubicBezTo>
                <a:cubicBezTo>
                  <a:pt x="1992319" y="4454141"/>
                  <a:pt x="1996073" y="4453024"/>
                  <a:pt x="1996073" y="4450792"/>
                </a:cubicBezTo>
                <a:cubicBezTo>
                  <a:pt x="1977300" y="4450792"/>
                  <a:pt x="1954771" y="4453024"/>
                  <a:pt x="1935998" y="4449675"/>
                </a:cubicBezTo>
                <a:cubicBezTo>
                  <a:pt x="1932243" y="4448559"/>
                  <a:pt x="1928488" y="4448559"/>
                  <a:pt x="1924734" y="4449675"/>
                </a:cubicBezTo>
                <a:cubicBezTo>
                  <a:pt x="1920979" y="4451908"/>
                  <a:pt x="1913470" y="4451908"/>
                  <a:pt x="1909715" y="4450792"/>
                </a:cubicBezTo>
                <a:cubicBezTo>
                  <a:pt x="1898451" y="4450792"/>
                  <a:pt x="1883432" y="4451908"/>
                  <a:pt x="1875923" y="4453024"/>
                </a:cubicBezTo>
                <a:cubicBezTo>
                  <a:pt x="1864658" y="4455257"/>
                  <a:pt x="1853394" y="4455257"/>
                  <a:pt x="1842130" y="4453024"/>
                </a:cubicBezTo>
                <a:cubicBezTo>
                  <a:pt x="1834620" y="4451908"/>
                  <a:pt x="1823356" y="4450792"/>
                  <a:pt x="1808338" y="4450792"/>
                </a:cubicBezTo>
                <a:cubicBezTo>
                  <a:pt x="1800828" y="4451908"/>
                  <a:pt x="1789564" y="4450792"/>
                  <a:pt x="1782054" y="4450792"/>
                </a:cubicBezTo>
                <a:cubicBezTo>
                  <a:pt x="1778300" y="4454141"/>
                  <a:pt x="1770790" y="4453024"/>
                  <a:pt x="1767035" y="4453024"/>
                </a:cubicBezTo>
                <a:cubicBezTo>
                  <a:pt x="1759526" y="4453024"/>
                  <a:pt x="1755771" y="4453024"/>
                  <a:pt x="1748262" y="4453024"/>
                </a:cubicBezTo>
                <a:cubicBezTo>
                  <a:pt x="1736997" y="4456373"/>
                  <a:pt x="1725733" y="4456373"/>
                  <a:pt x="1714469" y="4453024"/>
                </a:cubicBezTo>
                <a:cubicBezTo>
                  <a:pt x="1714469" y="4453024"/>
                  <a:pt x="1710715" y="4453024"/>
                  <a:pt x="1710715" y="4453024"/>
                </a:cubicBezTo>
                <a:cubicBezTo>
                  <a:pt x="1680677" y="4453024"/>
                  <a:pt x="1680677" y="4453024"/>
                  <a:pt x="1669412" y="4446326"/>
                </a:cubicBezTo>
                <a:cubicBezTo>
                  <a:pt x="1669412" y="4445210"/>
                  <a:pt x="1669412" y="4444094"/>
                  <a:pt x="1669412" y="4444094"/>
                </a:cubicBezTo>
                <a:cubicBezTo>
                  <a:pt x="1661903" y="4440745"/>
                  <a:pt x="1665658" y="4437396"/>
                  <a:pt x="1680677" y="4437396"/>
                </a:cubicBezTo>
                <a:cubicBezTo>
                  <a:pt x="1688186" y="4437396"/>
                  <a:pt x="1699450" y="4437396"/>
                  <a:pt x="1710715" y="4437396"/>
                </a:cubicBezTo>
                <a:cubicBezTo>
                  <a:pt x="1718224" y="4437396"/>
                  <a:pt x="1721979" y="4437396"/>
                  <a:pt x="1721979" y="4435163"/>
                </a:cubicBezTo>
                <a:cubicBezTo>
                  <a:pt x="1721979" y="4432931"/>
                  <a:pt x="1718224" y="4434047"/>
                  <a:pt x="1710715" y="4434047"/>
                </a:cubicBezTo>
                <a:cubicBezTo>
                  <a:pt x="1706960" y="4434047"/>
                  <a:pt x="1699450" y="4432931"/>
                  <a:pt x="1695696" y="4435163"/>
                </a:cubicBezTo>
                <a:cubicBezTo>
                  <a:pt x="1688186" y="4436280"/>
                  <a:pt x="1680677" y="4436280"/>
                  <a:pt x="1676922" y="4435163"/>
                </a:cubicBezTo>
                <a:cubicBezTo>
                  <a:pt x="1665658" y="4434047"/>
                  <a:pt x="1654394" y="4434047"/>
                  <a:pt x="1646884" y="4434047"/>
                </a:cubicBezTo>
                <a:close/>
                <a:moveTo>
                  <a:pt x="2236283" y="4414691"/>
                </a:moveTo>
                <a:lnTo>
                  <a:pt x="2264278" y="4414691"/>
                </a:lnTo>
                <a:lnTo>
                  <a:pt x="2232621" y="4419535"/>
                </a:lnTo>
                <a:lnTo>
                  <a:pt x="2232528" y="4419494"/>
                </a:lnTo>
                <a:lnTo>
                  <a:pt x="2232528" y="4419156"/>
                </a:lnTo>
                <a:cubicBezTo>
                  <a:pt x="2232528" y="4418040"/>
                  <a:pt x="2228774" y="4415807"/>
                  <a:pt x="2236283" y="4414691"/>
                </a:cubicBezTo>
                <a:close/>
                <a:moveTo>
                  <a:pt x="2272500" y="4414478"/>
                </a:moveTo>
                <a:lnTo>
                  <a:pt x="2270076" y="4414691"/>
                </a:lnTo>
                <a:lnTo>
                  <a:pt x="2264278" y="4414691"/>
                </a:lnTo>
                <a:lnTo>
                  <a:pt x="2264536" y="4414652"/>
                </a:lnTo>
                <a:close/>
                <a:moveTo>
                  <a:pt x="1278967" y="4411605"/>
                </a:moveTo>
                <a:lnTo>
                  <a:pt x="1304864" y="4411605"/>
                </a:lnTo>
                <a:lnTo>
                  <a:pt x="1286431" y="4413954"/>
                </a:lnTo>
                <a:cubicBezTo>
                  <a:pt x="1282676" y="4415070"/>
                  <a:pt x="1278921" y="4413954"/>
                  <a:pt x="1278921" y="4411721"/>
                </a:cubicBezTo>
                <a:close/>
                <a:moveTo>
                  <a:pt x="553850" y="4407256"/>
                </a:moveTo>
                <a:cubicBezTo>
                  <a:pt x="561359" y="4406139"/>
                  <a:pt x="565114" y="4408372"/>
                  <a:pt x="565114" y="4409488"/>
                </a:cubicBezTo>
                <a:cubicBezTo>
                  <a:pt x="565114" y="4412837"/>
                  <a:pt x="568868" y="4415070"/>
                  <a:pt x="580133" y="4417302"/>
                </a:cubicBezTo>
                <a:cubicBezTo>
                  <a:pt x="583888" y="4418419"/>
                  <a:pt x="587642" y="4418419"/>
                  <a:pt x="591397" y="4418419"/>
                </a:cubicBezTo>
                <a:cubicBezTo>
                  <a:pt x="602661" y="4415070"/>
                  <a:pt x="621435" y="4417302"/>
                  <a:pt x="632699" y="4415070"/>
                </a:cubicBezTo>
                <a:cubicBezTo>
                  <a:pt x="640208" y="4413954"/>
                  <a:pt x="647718" y="4413954"/>
                  <a:pt x="658982" y="4413954"/>
                </a:cubicBezTo>
                <a:cubicBezTo>
                  <a:pt x="666491" y="4413954"/>
                  <a:pt x="670246" y="4417302"/>
                  <a:pt x="674001" y="4419535"/>
                </a:cubicBezTo>
                <a:cubicBezTo>
                  <a:pt x="681510" y="4422884"/>
                  <a:pt x="696529" y="4424000"/>
                  <a:pt x="704038" y="4419535"/>
                </a:cubicBezTo>
                <a:cubicBezTo>
                  <a:pt x="704038" y="4417302"/>
                  <a:pt x="707793" y="4416186"/>
                  <a:pt x="711548" y="4413954"/>
                </a:cubicBezTo>
                <a:cubicBezTo>
                  <a:pt x="711548" y="4411721"/>
                  <a:pt x="719057" y="4410605"/>
                  <a:pt x="730322" y="4410605"/>
                </a:cubicBezTo>
                <a:cubicBezTo>
                  <a:pt x="737831" y="4410605"/>
                  <a:pt x="745340" y="4410605"/>
                  <a:pt x="752850" y="4408372"/>
                </a:cubicBezTo>
                <a:cubicBezTo>
                  <a:pt x="764114" y="4407256"/>
                  <a:pt x="775378" y="4409488"/>
                  <a:pt x="782888" y="4412837"/>
                </a:cubicBezTo>
                <a:cubicBezTo>
                  <a:pt x="794152" y="4419535"/>
                  <a:pt x="816680" y="4419535"/>
                  <a:pt x="835454" y="4421768"/>
                </a:cubicBezTo>
                <a:cubicBezTo>
                  <a:pt x="842963" y="4422884"/>
                  <a:pt x="850473" y="4420651"/>
                  <a:pt x="861737" y="4419535"/>
                </a:cubicBezTo>
                <a:cubicBezTo>
                  <a:pt x="873001" y="4419535"/>
                  <a:pt x="884265" y="4417302"/>
                  <a:pt x="891775" y="4415070"/>
                </a:cubicBezTo>
                <a:cubicBezTo>
                  <a:pt x="914303" y="4410605"/>
                  <a:pt x="918058" y="4410605"/>
                  <a:pt x="933077" y="4416186"/>
                </a:cubicBezTo>
                <a:lnTo>
                  <a:pt x="940493" y="4419494"/>
                </a:lnTo>
                <a:lnTo>
                  <a:pt x="940493" y="4420200"/>
                </a:lnTo>
                <a:lnTo>
                  <a:pt x="990071" y="4421372"/>
                </a:lnTo>
                <a:cubicBezTo>
                  <a:pt x="1017293" y="4421372"/>
                  <a:pt x="1044514" y="4421093"/>
                  <a:pt x="1072675" y="4421651"/>
                </a:cubicBezTo>
                <a:cubicBezTo>
                  <a:pt x="1072675" y="4421651"/>
                  <a:pt x="1072675" y="4420535"/>
                  <a:pt x="1076429" y="4420535"/>
                </a:cubicBezTo>
                <a:cubicBezTo>
                  <a:pt x="1072675" y="4418302"/>
                  <a:pt x="1068920" y="4419419"/>
                  <a:pt x="1061411" y="4419419"/>
                </a:cubicBezTo>
                <a:cubicBezTo>
                  <a:pt x="1057656" y="4419419"/>
                  <a:pt x="1057656" y="4418302"/>
                  <a:pt x="1057656" y="4418302"/>
                </a:cubicBezTo>
                <a:cubicBezTo>
                  <a:pt x="1057656" y="4417186"/>
                  <a:pt x="1057656" y="4414954"/>
                  <a:pt x="1061411" y="4416070"/>
                </a:cubicBezTo>
                <a:cubicBezTo>
                  <a:pt x="1065165" y="4416070"/>
                  <a:pt x="1068920" y="4413837"/>
                  <a:pt x="1072675" y="4413837"/>
                </a:cubicBezTo>
                <a:lnTo>
                  <a:pt x="1081508" y="4413528"/>
                </a:lnTo>
                <a:lnTo>
                  <a:pt x="1139587" y="4412837"/>
                </a:lnTo>
                <a:lnTo>
                  <a:pt x="1148512" y="4411605"/>
                </a:lnTo>
                <a:lnTo>
                  <a:pt x="1163686" y="4411605"/>
                </a:lnTo>
                <a:lnTo>
                  <a:pt x="1165870" y="4411721"/>
                </a:lnTo>
                <a:cubicBezTo>
                  <a:pt x="1177134" y="4413954"/>
                  <a:pt x="1188398" y="4411721"/>
                  <a:pt x="1195907" y="4412837"/>
                </a:cubicBezTo>
                <a:cubicBezTo>
                  <a:pt x="1207172" y="4412837"/>
                  <a:pt x="1218436" y="4412837"/>
                  <a:pt x="1229700" y="4412837"/>
                </a:cubicBezTo>
                <a:cubicBezTo>
                  <a:pt x="1237209" y="4415070"/>
                  <a:pt x="1229700" y="4417302"/>
                  <a:pt x="1233455" y="4419535"/>
                </a:cubicBezTo>
                <a:cubicBezTo>
                  <a:pt x="1244719" y="4424000"/>
                  <a:pt x="1259738" y="4425117"/>
                  <a:pt x="1278511" y="4422884"/>
                </a:cubicBezTo>
                <a:cubicBezTo>
                  <a:pt x="1282266" y="4422884"/>
                  <a:pt x="1282266" y="4421768"/>
                  <a:pt x="1289775" y="4421768"/>
                </a:cubicBezTo>
                <a:cubicBezTo>
                  <a:pt x="1293530" y="4421768"/>
                  <a:pt x="1297285" y="4422884"/>
                  <a:pt x="1297285" y="4425117"/>
                </a:cubicBezTo>
                <a:cubicBezTo>
                  <a:pt x="1297285" y="4426233"/>
                  <a:pt x="1297285" y="4428466"/>
                  <a:pt x="1289775" y="4428466"/>
                </a:cubicBezTo>
                <a:cubicBezTo>
                  <a:pt x="1278511" y="4427349"/>
                  <a:pt x="1267247" y="4428466"/>
                  <a:pt x="1259738" y="4427349"/>
                </a:cubicBezTo>
                <a:cubicBezTo>
                  <a:pt x="1244719" y="4427349"/>
                  <a:pt x="1237209" y="4429582"/>
                  <a:pt x="1225945" y="4429582"/>
                </a:cubicBezTo>
                <a:lnTo>
                  <a:pt x="1222451" y="4431660"/>
                </a:lnTo>
                <a:lnTo>
                  <a:pt x="1196111" y="4429186"/>
                </a:lnTo>
                <a:cubicBezTo>
                  <a:pt x="1186255" y="4428628"/>
                  <a:pt x="1175930" y="4428349"/>
                  <a:pt x="1166543" y="4428349"/>
                </a:cubicBezTo>
                <a:lnTo>
                  <a:pt x="1146284" y="4428475"/>
                </a:lnTo>
                <a:lnTo>
                  <a:pt x="1141840" y="4430877"/>
                </a:lnTo>
                <a:cubicBezTo>
                  <a:pt x="1137616" y="4430877"/>
                  <a:pt x="1131984" y="4430319"/>
                  <a:pt x="1128230" y="4430319"/>
                </a:cubicBezTo>
                <a:lnTo>
                  <a:pt x="1087049" y="4432359"/>
                </a:lnTo>
                <a:lnTo>
                  <a:pt x="1221275" y="4432359"/>
                </a:lnTo>
                <a:lnTo>
                  <a:pt x="1214681" y="4436280"/>
                </a:lnTo>
                <a:cubicBezTo>
                  <a:pt x="1207172" y="4439629"/>
                  <a:pt x="1207172" y="4440745"/>
                  <a:pt x="1195907" y="4438512"/>
                </a:cubicBezTo>
                <a:cubicBezTo>
                  <a:pt x="1180888" y="4437396"/>
                  <a:pt x="1165870" y="4436280"/>
                  <a:pt x="1150851" y="4434047"/>
                </a:cubicBezTo>
                <a:cubicBezTo>
                  <a:pt x="1147096" y="4432931"/>
                  <a:pt x="1139587" y="4434047"/>
                  <a:pt x="1132077" y="4434047"/>
                </a:cubicBezTo>
                <a:cubicBezTo>
                  <a:pt x="1128322" y="4434047"/>
                  <a:pt x="1128322" y="4436280"/>
                  <a:pt x="1124568" y="4437396"/>
                </a:cubicBezTo>
                <a:cubicBezTo>
                  <a:pt x="1117058" y="4439629"/>
                  <a:pt x="1124568" y="4440745"/>
                  <a:pt x="1128322" y="4442978"/>
                </a:cubicBezTo>
                <a:cubicBezTo>
                  <a:pt x="1132077" y="4445210"/>
                  <a:pt x="1143341" y="4445210"/>
                  <a:pt x="1150851" y="4447443"/>
                </a:cubicBezTo>
                <a:cubicBezTo>
                  <a:pt x="1154605" y="4448559"/>
                  <a:pt x="1154605" y="4448559"/>
                  <a:pt x="1154605" y="4449675"/>
                </a:cubicBezTo>
                <a:cubicBezTo>
                  <a:pt x="1154605" y="4450792"/>
                  <a:pt x="1150851" y="4450792"/>
                  <a:pt x="1147096" y="4450792"/>
                </a:cubicBezTo>
                <a:cubicBezTo>
                  <a:pt x="1135832" y="4450792"/>
                  <a:pt x="1120813" y="4451908"/>
                  <a:pt x="1109549" y="4449675"/>
                </a:cubicBezTo>
                <a:cubicBezTo>
                  <a:pt x="1109549" y="4448559"/>
                  <a:pt x="1105794" y="4449675"/>
                  <a:pt x="1105794" y="4449675"/>
                </a:cubicBezTo>
                <a:cubicBezTo>
                  <a:pt x="1098285" y="4450792"/>
                  <a:pt x="1105794" y="4450792"/>
                  <a:pt x="1105794" y="4451908"/>
                </a:cubicBezTo>
                <a:cubicBezTo>
                  <a:pt x="1109549" y="4453024"/>
                  <a:pt x="1109549" y="4455257"/>
                  <a:pt x="1102039" y="4455257"/>
                </a:cubicBezTo>
                <a:cubicBezTo>
                  <a:pt x="1094530" y="4455257"/>
                  <a:pt x="1087020" y="4455257"/>
                  <a:pt x="1075756" y="4455257"/>
                </a:cubicBezTo>
                <a:cubicBezTo>
                  <a:pt x="1087020" y="4457489"/>
                  <a:pt x="1098285" y="4457489"/>
                  <a:pt x="1109549" y="4458606"/>
                </a:cubicBezTo>
                <a:cubicBezTo>
                  <a:pt x="1117058" y="4459722"/>
                  <a:pt x="1117058" y="4460838"/>
                  <a:pt x="1113303" y="4461955"/>
                </a:cubicBezTo>
                <a:lnTo>
                  <a:pt x="1122591" y="4467477"/>
                </a:lnTo>
                <a:lnTo>
                  <a:pt x="1129088" y="4467799"/>
                </a:lnTo>
                <a:cubicBezTo>
                  <a:pt x="1140352" y="4466683"/>
                  <a:pt x="1155371" y="4467799"/>
                  <a:pt x="1170390" y="4467799"/>
                </a:cubicBezTo>
                <a:cubicBezTo>
                  <a:pt x="1174145" y="4467799"/>
                  <a:pt x="1174145" y="4467799"/>
                  <a:pt x="1177900" y="4467799"/>
                </a:cubicBezTo>
                <a:lnTo>
                  <a:pt x="1187121" y="4469299"/>
                </a:lnTo>
                <a:lnTo>
                  <a:pt x="344167" y="4469299"/>
                </a:lnTo>
                <a:lnTo>
                  <a:pt x="353084" y="4450560"/>
                </a:lnTo>
                <a:lnTo>
                  <a:pt x="361051" y="4434278"/>
                </a:lnTo>
                <a:lnTo>
                  <a:pt x="384887" y="4435163"/>
                </a:lnTo>
                <a:cubicBezTo>
                  <a:pt x="388642" y="4436280"/>
                  <a:pt x="396151" y="4436280"/>
                  <a:pt x="403661" y="4435163"/>
                </a:cubicBezTo>
                <a:cubicBezTo>
                  <a:pt x="407415" y="4432931"/>
                  <a:pt x="414925" y="4434047"/>
                  <a:pt x="418680" y="4434047"/>
                </a:cubicBezTo>
                <a:cubicBezTo>
                  <a:pt x="426189" y="4434047"/>
                  <a:pt x="429944" y="4432931"/>
                  <a:pt x="429944" y="4435163"/>
                </a:cubicBezTo>
                <a:cubicBezTo>
                  <a:pt x="429944" y="4437396"/>
                  <a:pt x="426189" y="4437396"/>
                  <a:pt x="418680" y="4437396"/>
                </a:cubicBezTo>
                <a:cubicBezTo>
                  <a:pt x="407415" y="4437396"/>
                  <a:pt x="396151" y="4437396"/>
                  <a:pt x="388642" y="4437396"/>
                </a:cubicBezTo>
                <a:lnTo>
                  <a:pt x="383466" y="4440473"/>
                </a:lnTo>
                <a:lnTo>
                  <a:pt x="399831" y="4441394"/>
                </a:lnTo>
                <a:cubicBezTo>
                  <a:pt x="422359" y="4441394"/>
                  <a:pt x="448642" y="4440278"/>
                  <a:pt x="474926" y="4442511"/>
                </a:cubicBezTo>
                <a:cubicBezTo>
                  <a:pt x="489944" y="4444743"/>
                  <a:pt x="508718" y="4443627"/>
                  <a:pt x="523737" y="4442511"/>
                </a:cubicBezTo>
                <a:lnTo>
                  <a:pt x="527613" y="4442703"/>
                </a:lnTo>
                <a:lnTo>
                  <a:pt x="379717" y="4442703"/>
                </a:lnTo>
                <a:lnTo>
                  <a:pt x="377377" y="4444094"/>
                </a:lnTo>
                <a:cubicBezTo>
                  <a:pt x="377377" y="4444094"/>
                  <a:pt x="377377" y="4445210"/>
                  <a:pt x="377377" y="4446326"/>
                </a:cubicBezTo>
                <a:cubicBezTo>
                  <a:pt x="388642" y="4453024"/>
                  <a:pt x="388642" y="4453024"/>
                  <a:pt x="418680" y="4453024"/>
                </a:cubicBezTo>
                <a:cubicBezTo>
                  <a:pt x="418680" y="4453024"/>
                  <a:pt x="422434" y="4453024"/>
                  <a:pt x="422434" y="4453024"/>
                </a:cubicBezTo>
                <a:cubicBezTo>
                  <a:pt x="433698" y="4456373"/>
                  <a:pt x="444962" y="4456373"/>
                  <a:pt x="456227" y="4453024"/>
                </a:cubicBezTo>
                <a:cubicBezTo>
                  <a:pt x="463736" y="4453024"/>
                  <a:pt x="467491" y="4453024"/>
                  <a:pt x="475000" y="4453024"/>
                </a:cubicBezTo>
                <a:cubicBezTo>
                  <a:pt x="478755" y="4453024"/>
                  <a:pt x="486265" y="4454141"/>
                  <a:pt x="490019" y="4450792"/>
                </a:cubicBezTo>
                <a:cubicBezTo>
                  <a:pt x="497529" y="4450792"/>
                  <a:pt x="508793" y="4451908"/>
                  <a:pt x="516303" y="4450792"/>
                </a:cubicBezTo>
                <a:cubicBezTo>
                  <a:pt x="531321" y="4450792"/>
                  <a:pt x="542585" y="4451908"/>
                  <a:pt x="550095" y="4453024"/>
                </a:cubicBezTo>
                <a:cubicBezTo>
                  <a:pt x="561359" y="4455257"/>
                  <a:pt x="572623" y="4455257"/>
                  <a:pt x="583888" y="4453024"/>
                </a:cubicBezTo>
                <a:cubicBezTo>
                  <a:pt x="591397" y="4451908"/>
                  <a:pt x="606416" y="4450792"/>
                  <a:pt x="617680" y="4450792"/>
                </a:cubicBezTo>
                <a:cubicBezTo>
                  <a:pt x="621435" y="4451908"/>
                  <a:pt x="628944" y="4451908"/>
                  <a:pt x="632699" y="4449675"/>
                </a:cubicBezTo>
                <a:cubicBezTo>
                  <a:pt x="636453" y="4448559"/>
                  <a:pt x="640208" y="4448559"/>
                  <a:pt x="643963" y="4449675"/>
                </a:cubicBezTo>
                <a:cubicBezTo>
                  <a:pt x="662736" y="4453024"/>
                  <a:pt x="685265" y="4450792"/>
                  <a:pt x="704038" y="4450792"/>
                </a:cubicBezTo>
                <a:cubicBezTo>
                  <a:pt x="704038" y="4453024"/>
                  <a:pt x="700284" y="4454141"/>
                  <a:pt x="707793" y="4455257"/>
                </a:cubicBezTo>
                <a:cubicBezTo>
                  <a:pt x="711548" y="4455257"/>
                  <a:pt x="719057" y="4455257"/>
                  <a:pt x="715303" y="4453024"/>
                </a:cubicBezTo>
                <a:cubicBezTo>
                  <a:pt x="722812" y="4453024"/>
                  <a:pt x="730322" y="4453024"/>
                  <a:pt x="737831" y="4453024"/>
                </a:cubicBezTo>
                <a:cubicBezTo>
                  <a:pt x="737831" y="4454141"/>
                  <a:pt x="734076" y="4456373"/>
                  <a:pt x="741586" y="4457489"/>
                </a:cubicBezTo>
                <a:cubicBezTo>
                  <a:pt x="745340" y="4457489"/>
                  <a:pt x="749095" y="4456373"/>
                  <a:pt x="749095" y="4455257"/>
                </a:cubicBezTo>
                <a:cubicBezTo>
                  <a:pt x="756605" y="4455257"/>
                  <a:pt x="764114" y="4455257"/>
                  <a:pt x="767869" y="4455257"/>
                </a:cubicBezTo>
                <a:cubicBezTo>
                  <a:pt x="771624" y="4456373"/>
                  <a:pt x="767869" y="4458606"/>
                  <a:pt x="775378" y="4458606"/>
                </a:cubicBezTo>
                <a:cubicBezTo>
                  <a:pt x="779133" y="4458606"/>
                  <a:pt x="786642" y="4459722"/>
                  <a:pt x="790397" y="4457489"/>
                </a:cubicBezTo>
                <a:cubicBezTo>
                  <a:pt x="797907" y="4456373"/>
                  <a:pt x="809171" y="4459722"/>
                  <a:pt x="816680" y="4458606"/>
                </a:cubicBezTo>
                <a:cubicBezTo>
                  <a:pt x="827944" y="4456373"/>
                  <a:pt x="835454" y="4457489"/>
                  <a:pt x="842963" y="4457489"/>
                </a:cubicBezTo>
                <a:cubicBezTo>
                  <a:pt x="850473" y="4456373"/>
                  <a:pt x="854227" y="4457489"/>
                  <a:pt x="861737" y="4457489"/>
                </a:cubicBezTo>
                <a:cubicBezTo>
                  <a:pt x="873001" y="4459722"/>
                  <a:pt x="891775" y="4459722"/>
                  <a:pt x="906794" y="4457489"/>
                </a:cubicBezTo>
                <a:cubicBezTo>
                  <a:pt x="918058" y="4457489"/>
                  <a:pt x="929322" y="4460838"/>
                  <a:pt x="944341" y="4458606"/>
                </a:cubicBezTo>
                <a:cubicBezTo>
                  <a:pt x="944341" y="4459722"/>
                  <a:pt x="955605" y="4463071"/>
                  <a:pt x="959360" y="4464187"/>
                </a:cubicBezTo>
                <a:cubicBezTo>
                  <a:pt x="974379" y="4467536"/>
                  <a:pt x="974379" y="4467536"/>
                  <a:pt x="985643" y="4463071"/>
                </a:cubicBezTo>
                <a:cubicBezTo>
                  <a:pt x="989398" y="4461955"/>
                  <a:pt x="993152" y="4460838"/>
                  <a:pt x="989398" y="4459722"/>
                </a:cubicBezTo>
                <a:cubicBezTo>
                  <a:pt x="985643" y="4458606"/>
                  <a:pt x="985643" y="4457489"/>
                  <a:pt x="978133" y="4457489"/>
                </a:cubicBezTo>
                <a:cubicBezTo>
                  <a:pt x="966869" y="4457489"/>
                  <a:pt x="955605" y="4457489"/>
                  <a:pt x="944341" y="4457489"/>
                </a:cubicBezTo>
                <a:cubicBezTo>
                  <a:pt x="933077" y="4453024"/>
                  <a:pt x="918058" y="4450792"/>
                  <a:pt x="895529" y="4450792"/>
                </a:cubicBezTo>
                <a:cubicBezTo>
                  <a:pt x="888020" y="4450792"/>
                  <a:pt x="880510" y="4450792"/>
                  <a:pt x="873001" y="4450792"/>
                </a:cubicBezTo>
                <a:cubicBezTo>
                  <a:pt x="835454" y="4451908"/>
                  <a:pt x="797907" y="4448559"/>
                  <a:pt x="760359" y="4447443"/>
                </a:cubicBezTo>
                <a:cubicBezTo>
                  <a:pt x="756605" y="4447443"/>
                  <a:pt x="752850" y="4445210"/>
                  <a:pt x="745340" y="4444094"/>
                </a:cubicBezTo>
                <a:cubicBezTo>
                  <a:pt x="767869" y="4442978"/>
                  <a:pt x="790397" y="4442978"/>
                  <a:pt x="809171" y="4442978"/>
                </a:cubicBezTo>
                <a:cubicBezTo>
                  <a:pt x="809171" y="4442978"/>
                  <a:pt x="809171" y="4441861"/>
                  <a:pt x="809171" y="4441861"/>
                </a:cubicBezTo>
                <a:cubicBezTo>
                  <a:pt x="786642" y="4441861"/>
                  <a:pt x="764114" y="4441861"/>
                  <a:pt x="745340" y="4441861"/>
                </a:cubicBezTo>
                <a:cubicBezTo>
                  <a:pt x="722812" y="4441861"/>
                  <a:pt x="704038" y="4441861"/>
                  <a:pt x="685265" y="4441861"/>
                </a:cubicBezTo>
                <a:cubicBezTo>
                  <a:pt x="681510" y="4441861"/>
                  <a:pt x="674001" y="4441861"/>
                  <a:pt x="670246" y="4440745"/>
                </a:cubicBezTo>
                <a:cubicBezTo>
                  <a:pt x="662736" y="4438512"/>
                  <a:pt x="666491" y="4434047"/>
                  <a:pt x="651473" y="4435163"/>
                </a:cubicBezTo>
                <a:cubicBezTo>
                  <a:pt x="640208" y="4436280"/>
                  <a:pt x="632699" y="4432931"/>
                  <a:pt x="621435" y="4434047"/>
                </a:cubicBezTo>
                <a:cubicBezTo>
                  <a:pt x="613925" y="4434047"/>
                  <a:pt x="602661" y="4432931"/>
                  <a:pt x="595151" y="4435163"/>
                </a:cubicBezTo>
                <a:cubicBezTo>
                  <a:pt x="591397" y="4436280"/>
                  <a:pt x="587642" y="4435163"/>
                  <a:pt x="580133" y="4435163"/>
                </a:cubicBezTo>
                <a:cubicBezTo>
                  <a:pt x="583888" y="4432931"/>
                  <a:pt x="591397" y="4431815"/>
                  <a:pt x="591397" y="4430698"/>
                </a:cubicBezTo>
                <a:cubicBezTo>
                  <a:pt x="595151" y="4428466"/>
                  <a:pt x="591397" y="4426233"/>
                  <a:pt x="583888" y="4426233"/>
                </a:cubicBezTo>
                <a:cubicBezTo>
                  <a:pt x="576378" y="4426233"/>
                  <a:pt x="565114" y="4426233"/>
                  <a:pt x="565114" y="4422884"/>
                </a:cubicBezTo>
                <a:cubicBezTo>
                  <a:pt x="565114" y="4421768"/>
                  <a:pt x="557605" y="4421768"/>
                  <a:pt x="553850" y="4421768"/>
                </a:cubicBezTo>
                <a:cubicBezTo>
                  <a:pt x="535076" y="4425117"/>
                  <a:pt x="516303" y="4420651"/>
                  <a:pt x="501283" y="4420651"/>
                </a:cubicBezTo>
                <a:cubicBezTo>
                  <a:pt x="497529" y="4419535"/>
                  <a:pt x="493774" y="4419535"/>
                  <a:pt x="493774" y="4418419"/>
                </a:cubicBezTo>
                <a:cubicBezTo>
                  <a:pt x="493774" y="4417302"/>
                  <a:pt x="497529" y="4416186"/>
                  <a:pt x="501283" y="4416186"/>
                </a:cubicBezTo>
                <a:cubicBezTo>
                  <a:pt x="520057" y="4413954"/>
                  <a:pt x="538831" y="4411721"/>
                  <a:pt x="553850" y="4407256"/>
                </a:cubicBezTo>
                <a:close/>
                <a:moveTo>
                  <a:pt x="255797" y="4402571"/>
                </a:moveTo>
                <a:cubicBezTo>
                  <a:pt x="253372" y="4409849"/>
                  <a:pt x="251482" y="4413093"/>
                  <a:pt x="249591" y="4416338"/>
                </a:cubicBezTo>
                <a:cubicBezTo>
                  <a:pt x="238251" y="4435803"/>
                  <a:pt x="228800" y="4452024"/>
                  <a:pt x="219349" y="4468245"/>
                </a:cubicBezTo>
                <a:lnTo>
                  <a:pt x="219044" y="4469299"/>
                </a:lnTo>
                <a:lnTo>
                  <a:pt x="184261" y="4469299"/>
                </a:lnTo>
                <a:lnTo>
                  <a:pt x="200627" y="4444301"/>
                </a:lnTo>
                <a:cubicBezTo>
                  <a:pt x="204408" y="4437812"/>
                  <a:pt x="209543" y="4432114"/>
                  <a:pt x="212789" y="4429659"/>
                </a:cubicBezTo>
                <a:cubicBezTo>
                  <a:pt x="227660" y="4416596"/>
                  <a:pt x="242531" y="4403533"/>
                  <a:pt x="255797" y="4402571"/>
                </a:cubicBezTo>
                <a:close/>
                <a:moveTo>
                  <a:pt x="1354762" y="4401034"/>
                </a:moveTo>
                <a:lnTo>
                  <a:pt x="1343015" y="4406023"/>
                </a:lnTo>
                <a:cubicBezTo>
                  <a:pt x="1339260" y="4408256"/>
                  <a:pt x="1335505" y="4408256"/>
                  <a:pt x="1331751" y="4407139"/>
                </a:cubicBezTo>
                <a:cubicBezTo>
                  <a:pt x="1320487" y="4404907"/>
                  <a:pt x="1305468" y="4406023"/>
                  <a:pt x="1294203" y="4406023"/>
                </a:cubicBezTo>
                <a:cubicBezTo>
                  <a:pt x="1271675" y="4406023"/>
                  <a:pt x="1252902" y="4406023"/>
                  <a:pt x="1230373" y="4402674"/>
                </a:cubicBezTo>
                <a:lnTo>
                  <a:pt x="1230079" y="4402646"/>
                </a:lnTo>
                <a:close/>
                <a:moveTo>
                  <a:pt x="1474430" y="4392628"/>
                </a:moveTo>
                <a:cubicBezTo>
                  <a:pt x="1481940" y="4392628"/>
                  <a:pt x="1485695" y="4392628"/>
                  <a:pt x="1489449" y="4392628"/>
                </a:cubicBezTo>
                <a:cubicBezTo>
                  <a:pt x="1493204" y="4392628"/>
                  <a:pt x="1496959" y="4391511"/>
                  <a:pt x="1500713" y="4393744"/>
                </a:cubicBezTo>
                <a:cubicBezTo>
                  <a:pt x="1500713" y="4394860"/>
                  <a:pt x="1496959" y="4397093"/>
                  <a:pt x="1493204" y="4397093"/>
                </a:cubicBezTo>
                <a:cubicBezTo>
                  <a:pt x="1481940" y="4398209"/>
                  <a:pt x="1470675" y="4401558"/>
                  <a:pt x="1455657" y="4401558"/>
                </a:cubicBezTo>
                <a:cubicBezTo>
                  <a:pt x="1448147" y="4401558"/>
                  <a:pt x="1448147" y="4403791"/>
                  <a:pt x="1440638" y="4404907"/>
                </a:cubicBezTo>
                <a:lnTo>
                  <a:pt x="1489418" y="4408774"/>
                </a:lnTo>
                <a:lnTo>
                  <a:pt x="1477921" y="4408372"/>
                </a:lnTo>
                <a:cubicBezTo>
                  <a:pt x="1447884" y="4408372"/>
                  <a:pt x="1417846" y="4408372"/>
                  <a:pt x="1387808" y="4408372"/>
                </a:cubicBezTo>
                <a:lnTo>
                  <a:pt x="1382456" y="4408145"/>
                </a:lnTo>
                <a:lnTo>
                  <a:pt x="1395581" y="4404907"/>
                </a:lnTo>
                <a:cubicBezTo>
                  <a:pt x="1391826" y="4402674"/>
                  <a:pt x="1384317" y="4402674"/>
                  <a:pt x="1380562" y="4401558"/>
                </a:cubicBezTo>
                <a:lnTo>
                  <a:pt x="1365945" y="4400889"/>
                </a:lnTo>
                <a:lnTo>
                  <a:pt x="1391563" y="4400558"/>
                </a:lnTo>
                <a:cubicBezTo>
                  <a:pt x="1414091" y="4399442"/>
                  <a:pt x="1436619" y="4398325"/>
                  <a:pt x="1470412" y="4398325"/>
                </a:cubicBezTo>
                <a:cubicBezTo>
                  <a:pt x="1461025" y="4397209"/>
                  <a:pt x="1453515" y="4395814"/>
                  <a:pt x="1446945" y="4394698"/>
                </a:cubicBezTo>
                <a:lnTo>
                  <a:pt x="1432962" y="4393166"/>
                </a:lnTo>
                <a:lnTo>
                  <a:pt x="1445800" y="4392767"/>
                </a:lnTo>
                <a:cubicBezTo>
                  <a:pt x="1455657" y="4392070"/>
                  <a:pt x="1465043" y="4391512"/>
                  <a:pt x="1474430" y="4392628"/>
                </a:cubicBezTo>
                <a:close/>
                <a:moveTo>
                  <a:pt x="1263741" y="4390974"/>
                </a:moveTo>
                <a:lnTo>
                  <a:pt x="1286694" y="4391372"/>
                </a:lnTo>
                <a:cubicBezTo>
                  <a:pt x="1305468" y="4392070"/>
                  <a:pt x="1324241" y="4392628"/>
                  <a:pt x="1343015" y="4391511"/>
                </a:cubicBezTo>
                <a:cubicBezTo>
                  <a:pt x="1358034" y="4391511"/>
                  <a:pt x="1365543" y="4394860"/>
                  <a:pt x="1376807" y="4393744"/>
                </a:cubicBezTo>
                <a:lnTo>
                  <a:pt x="1393989" y="4393744"/>
                </a:lnTo>
                <a:lnTo>
                  <a:pt x="1376544" y="4396093"/>
                </a:lnTo>
                <a:cubicBezTo>
                  <a:pt x="1372789" y="4397209"/>
                  <a:pt x="1365280" y="4397209"/>
                  <a:pt x="1357770" y="4397209"/>
                </a:cubicBezTo>
                <a:cubicBezTo>
                  <a:pt x="1320223" y="4397209"/>
                  <a:pt x="1278921" y="4397209"/>
                  <a:pt x="1237619" y="4397209"/>
                </a:cubicBezTo>
                <a:cubicBezTo>
                  <a:pt x="1226355" y="4397209"/>
                  <a:pt x="1215091" y="4396093"/>
                  <a:pt x="1203827" y="4392744"/>
                </a:cubicBezTo>
                <a:cubicBezTo>
                  <a:pt x="1216968" y="4393302"/>
                  <a:pt x="1228232" y="4393023"/>
                  <a:pt x="1239027" y="4392465"/>
                </a:cubicBezTo>
                <a:close/>
                <a:moveTo>
                  <a:pt x="4346457" y="4381118"/>
                </a:moveTo>
                <a:lnTo>
                  <a:pt x="4350210" y="4382234"/>
                </a:lnTo>
                <a:cubicBezTo>
                  <a:pt x="4355842" y="4385025"/>
                  <a:pt x="4364291" y="4386421"/>
                  <a:pt x="4373208" y="4386560"/>
                </a:cubicBezTo>
                <a:cubicBezTo>
                  <a:pt x="4382126" y="4386700"/>
                  <a:pt x="4391512" y="4385584"/>
                  <a:pt x="4399022" y="4383351"/>
                </a:cubicBezTo>
                <a:lnTo>
                  <a:pt x="4403909" y="4381898"/>
                </a:lnTo>
                <a:lnTo>
                  <a:pt x="4388168" y="4381118"/>
                </a:lnTo>
                <a:cubicBezTo>
                  <a:pt x="4376903" y="4382234"/>
                  <a:pt x="4361884" y="4381118"/>
                  <a:pt x="4346865" y="4381118"/>
                </a:cubicBezTo>
                <a:close/>
                <a:moveTo>
                  <a:pt x="4038978" y="4377769"/>
                </a:moveTo>
                <a:cubicBezTo>
                  <a:pt x="4016450" y="4376653"/>
                  <a:pt x="3997676" y="4381118"/>
                  <a:pt x="3978903" y="4378885"/>
                </a:cubicBezTo>
                <a:lnTo>
                  <a:pt x="3989757" y="4378885"/>
                </a:lnTo>
                <a:cubicBezTo>
                  <a:pt x="3997266" y="4378885"/>
                  <a:pt x="4004776" y="4378885"/>
                  <a:pt x="4012285" y="4381118"/>
                </a:cubicBezTo>
                <a:cubicBezTo>
                  <a:pt x="4016040" y="4382234"/>
                  <a:pt x="4027304" y="4382234"/>
                  <a:pt x="4027304" y="4381118"/>
                </a:cubicBezTo>
                <a:cubicBezTo>
                  <a:pt x="4034814" y="4378885"/>
                  <a:pt x="4046078" y="4380002"/>
                  <a:pt x="4057342" y="4378885"/>
                </a:cubicBezTo>
                <a:lnTo>
                  <a:pt x="4093414" y="4378885"/>
                </a:lnTo>
                <a:lnTo>
                  <a:pt x="4076525" y="4377769"/>
                </a:lnTo>
                <a:cubicBezTo>
                  <a:pt x="4065261" y="4377769"/>
                  <a:pt x="4050242" y="4377769"/>
                  <a:pt x="4038978" y="4377769"/>
                </a:cubicBezTo>
                <a:close/>
                <a:moveTo>
                  <a:pt x="389750" y="4375620"/>
                </a:moveTo>
                <a:lnTo>
                  <a:pt x="392304" y="4375620"/>
                </a:lnTo>
                <a:lnTo>
                  <a:pt x="402673" y="4375620"/>
                </a:lnTo>
                <a:lnTo>
                  <a:pt x="407341" y="4377765"/>
                </a:lnTo>
                <a:cubicBezTo>
                  <a:pt x="411095" y="4383347"/>
                  <a:pt x="411095" y="4391161"/>
                  <a:pt x="441133" y="4391161"/>
                </a:cubicBezTo>
                <a:cubicBezTo>
                  <a:pt x="452397" y="4391161"/>
                  <a:pt x="463661" y="4394510"/>
                  <a:pt x="463661" y="4397859"/>
                </a:cubicBezTo>
                <a:cubicBezTo>
                  <a:pt x="467416" y="4401207"/>
                  <a:pt x="471171" y="4403440"/>
                  <a:pt x="478680" y="4406789"/>
                </a:cubicBezTo>
                <a:cubicBezTo>
                  <a:pt x="478680" y="4407905"/>
                  <a:pt x="478680" y="4409022"/>
                  <a:pt x="478680" y="4409022"/>
                </a:cubicBezTo>
                <a:cubicBezTo>
                  <a:pt x="459907" y="4414603"/>
                  <a:pt x="444888" y="4420185"/>
                  <a:pt x="422359" y="4420185"/>
                </a:cubicBezTo>
                <a:lnTo>
                  <a:pt x="367946" y="4420185"/>
                </a:lnTo>
                <a:close/>
                <a:moveTo>
                  <a:pt x="351938" y="4375603"/>
                </a:moveTo>
                <a:lnTo>
                  <a:pt x="354757" y="4375620"/>
                </a:lnTo>
                <a:cubicBezTo>
                  <a:pt x="354757" y="4375620"/>
                  <a:pt x="358511" y="4375620"/>
                  <a:pt x="358511" y="4375620"/>
                </a:cubicBezTo>
                <a:lnTo>
                  <a:pt x="376345" y="4375620"/>
                </a:lnTo>
                <a:lnTo>
                  <a:pt x="358149" y="4401366"/>
                </a:lnTo>
                <a:lnTo>
                  <a:pt x="347184" y="4420185"/>
                </a:lnTo>
                <a:lnTo>
                  <a:pt x="332208" y="4420185"/>
                </a:lnTo>
                <a:lnTo>
                  <a:pt x="332208" y="4430378"/>
                </a:lnTo>
                <a:lnTo>
                  <a:pt x="336076" y="4431815"/>
                </a:lnTo>
                <a:lnTo>
                  <a:pt x="340128" y="4432297"/>
                </a:lnTo>
                <a:lnTo>
                  <a:pt x="327906" y="4453273"/>
                </a:lnTo>
                <a:lnTo>
                  <a:pt x="321334" y="4469299"/>
                </a:lnTo>
                <a:lnTo>
                  <a:pt x="295188" y="4469299"/>
                </a:lnTo>
                <a:lnTo>
                  <a:pt x="317314" y="4434066"/>
                </a:lnTo>
                <a:cubicBezTo>
                  <a:pt x="328121" y="4418634"/>
                  <a:pt x="337572" y="4402414"/>
                  <a:pt x="345667" y="4385402"/>
                </a:cubicBezTo>
                <a:close/>
                <a:moveTo>
                  <a:pt x="1813123" y="4375509"/>
                </a:moveTo>
                <a:lnTo>
                  <a:pt x="1812000" y="4375620"/>
                </a:lnTo>
                <a:lnTo>
                  <a:pt x="1808633" y="4375620"/>
                </a:lnTo>
                <a:close/>
                <a:moveTo>
                  <a:pt x="426096" y="4373388"/>
                </a:moveTo>
                <a:cubicBezTo>
                  <a:pt x="433606" y="4373388"/>
                  <a:pt x="444870" y="4374504"/>
                  <a:pt x="452380" y="4373388"/>
                </a:cubicBezTo>
                <a:cubicBezTo>
                  <a:pt x="467398" y="4373388"/>
                  <a:pt x="478662" y="4374504"/>
                  <a:pt x="486172" y="4375620"/>
                </a:cubicBezTo>
                <a:lnTo>
                  <a:pt x="516598" y="4375620"/>
                </a:lnTo>
                <a:lnTo>
                  <a:pt x="456227" y="4377116"/>
                </a:lnTo>
                <a:cubicBezTo>
                  <a:pt x="452472" y="4378232"/>
                  <a:pt x="448717" y="4378232"/>
                  <a:pt x="444962" y="4377116"/>
                </a:cubicBezTo>
                <a:lnTo>
                  <a:pt x="407815" y="4375620"/>
                </a:lnTo>
                <a:lnTo>
                  <a:pt x="411077" y="4375620"/>
                </a:lnTo>
                <a:cubicBezTo>
                  <a:pt x="414832" y="4375620"/>
                  <a:pt x="422342" y="4376737"/>
                  <a:pt x="426096" y="4373388"/>
                </a:cubicBezTo>
                <a:close/>
                <a:moveTo>
                  <a:pt x="568776" y="4372271"/>
                </a:moveTo>
                <a:cubicBezTo>
                  <a:pt x="572530" y="4371155"/>
                  <a:pt x="576285" y="4371155"/>
                  <a:pt x="580040" y="4372271"/>
                </a:cubicBezTo>
                <a:cubicBezTo>
                  <a:pt x="598813" y="4375620"/>
                  <a:pt x="621342" y="4373388"/>
                  <a:pt x="640115" y="4373388"/>
                </a:cubicBezTo>
                <a:cubicBezTo>
                  <a:pt x="640115" y="4375620"/>
                  <a:pt x="636361" y="4376737"/>
                  <a:pt x="643870" y="4377853"/>
                </a:cubicBezTo>
                <a:cubicBezTo>
                  <a:pt x="647625" y="4377853"/>
                  <a:pt x="655134" y="4377853"/>
                  <a:pt x="651380" y="4375620"/>
                </a:cubicBezTo>
                <a:cubicBezTo>
                  <a:pt x="658889" y="4375620"/>
                  <a:pt x="666399" y="4375620"/>
                  <a:pt x="673908" y="4375620"/>
                </a:cubicBezTo>
                <a:cubicBezTo>
                  <a:pt x="673908" y="4376179"/>
                  <a:pt x="672969" y="4377016"/>
                  <a:pt x="672969" y="4377853"/>
                </a:cubicBezTo>
                <a:lnTo>
                  <a:pt x="673480" y="4378096"/>
                </a:lnTo>
                <a:lnTo>
                  <a:pt x="655227" y="4379348"/>
                </a:lnTo>
                <a:cubicBezTo>
                  <a:pt x="640208" y="4380465"/>
                  <a:pt x="621435" y="4379348"/>
                  <a:pt x="602661" y="4378232"/>
                </a:cubicBezTo>
                <a:cubicBezTo>
                  <a:pt x="587642" y="4375999"/>
                  <a:pt x="565114" y="4374883"/>
                  <a:pt x="546340" y="4374883"/>
                </a:cubicBezTo>
                <a:lnTo>
                  <a:pt x="521088" y="4375509"/>
                </a:lnTo>
                <a:lnTo>
                  <a:pt x="535453" y="4374086"/>
                </a:lnTo>
                <a:cubicBezTo>
                  <a:pt x="541554" y="4373667"/>
                  <a:pt x="548125" y="4373388"/>
                  <a:pt x="553757" y="4373388"/>
                </a:cubicBezTo>
                <a:cubicBezTo>
                  <a:pt x="557512" y="4374504"/>
                  <a:pt x="565021" y="4374504"/>
                  <a:pt x="568776" y="4372271"/>
                </a:cubicBezTo>
                <a:close/>
                <a:moveTo>
                  <a:pt x="2050077" y="4371871"/>
                </a:moveTo>
                <a:lnTo>
                  <a:pt x="2101113" y="4373388"/>
                </a:lnTo>
                <a:cubicBezTo>
                  <a:pt x="2108622" y="4373388"/>
                  <a:pt x="2116132" y="4373388"/>
                  <a:pt x="2123641" y="4373388"/>
                </a:cubicBezTo>
                <a:cubicBezTo>
                  <a:pt x="2146170" y="4373388"/>
                  <a:pt x="2161189" y="4375620"/>
                  <a:pt x="2172453" y="4380085"/>
                </a:cubicBezTo>
                <a:cubicBezTo>
                  <a:pt x="2183717" y="4380085"/>
                  <a:pt x="2194981" y="4380085"/>
                  <a:pt x="2206245" y="4380085"/>
                </a:cubicBezTo>
                <a:cubicBezTo>
                  <a:pt x="2213755" y="4380085"/>
                  <a:pt x="2213755" y="4381202"/>
                  <a:pt x="2217510" y="4382318"/>
                </a:cubicBezTo>
                <a:cubicBezTo>
                  <a:pt x="2221264" y="4383434"/>
                  <a:pt x="2217510" y="4384551"/>
                  <a:pt x="2213755" y="4385667"/>
                </a:cubicBezTo>
                <a:cubicBezTo>
                  <a:pt x="2202491" y="4390132"/>
                  <a:pt x="2202491" y="4390132"/>
                  <a:pt x="2187472" y="4386783"/>
                </a:cubicBezTo>
                <a:cubicBezTo>
                  <a:pt x="2183717" y="4385667"/>
                  <a:pt x="2172453" y="4382318"/>
                  <a:pt x="2172453" y="4381202"/>
                </a:cubicBezTo>
                <a:cubicBezTo>
                  <a:pt x="2157434" y="4383434"/>
                  <a:pt x="2146170" y="4380085"/>
                  <a:pt x="2134906" y="4380085"/>
                </a:cubicBezTo>
                <a:cubicBezTo>
                  <a:pt x="2119887" y="4382318"/>
                  <a:pt x="2101113" y="4382318"/>
                  <a:pt x="2089849" y="4380085"/>
                </a:cubicBezTo>
                <a:cubicBezTo>
                  <a:pt x="2082339" y="4380085"/>
                  <a:pt x="2078585" y="4378969"/>
                  <a:pt x="2071075" y="4380085"/>
                </a:cubicBezTo>
                <a:cubicBezTo>
                  <a:pt x="2063566" y="4380085"/>
                  <a:pt x="2056056" y="4378969"/>
                  <a:pt x="2044792" y="4381202"/>
                </a:cubicBezTo>
                <a:cubicBezTo>
                  <a:pt x="2037283" y="4382318"/>
                  <a:pt x="2026019" y="4378969"/>
                  <a:pt x="2018509" y="4380085"/>
                </a:cubicBezTo>
                <a:cubicBezTo>
                  <a:pt x="2014754" y="4382318"/>
                  <a:pt x="2007245" y="4381202"/>
                  <a:pt x="2003490" y="4381202"/>
                </a:cubicBezTo>
                <a:cubicBezTo>
                  <a:pt x="1995981" y="4381202"/>
                  <a:pt x="1999736" y="4378969"/>
                  <a:pt x="1995981" y="4377853"/>
                </a:cubicBezTo>
                <a:cubicBezTo>
                  <a:pt x="1992226" y="4377853"/>
                  <a:pt x="1984717" y="4377853"/>
                  <a:pt x="1977207" y="4377853"/>
                </a:cubicBezTo>
                <a:cubicBezTo>
                  <a:pt x="1977207" y="4378969"/>
                  <a:pt x="1973452" y="4380085"/>
                  <a:pt x="1969698" y="4380085"/>
                </a:cubicBezTo>
                <a:lnTo>
                  <a:pt x="1965515" y="4378096"/>
                </a:lnTo>
                <a:lnTo>
                  <a:pt x="1996073" y="4375999"/>
                </a:lnTo>
                <a:close/>
                <a:moveTo>
                  <a:pt x="438364" y="4365107"/>
                </a:moveTo>
                <a:lnTo>
                  <a:pt x="459814" y="4365107"/>
                </a:lnTo>
                <a:lnTo>
                  <a:pt x="463690" y="4365299"/>
                </a:lnTo>
                <a:lnTo>
                  <a:pt x="439009" y="4365299"/>
                </a:lnTo>
                <a:close/>
                <a:moveTo>
                  <a:pt x="359149" y="4364336"/>
                </a:moveTo>
                <a:lnTo>
                  <a:pt x="378749" y="4364627"/>
                </a:lnTo>
                <a:lnTo>
                  <a:pt x="380211" y="4365299"/>
                </a:lnTo>
                <a:lnTo>
                  <a:pt x="358532" y="4365299"/>
                </a:lnTo>
                <a:close/>
                <a:moveTo>
                  <a:pt x="290415" y="4356583"/>
                </a:moveTo>
                <a:lnTo>
                  <a:pt x="290926" y="4356643"/>
                </a:lnTo>
                <a:cubicBezTo>
                  <a:pt x="298436" y="4356643"/>
                  <a:pt x="309700" y="4356643"/>
                  <a:pt x="320964" y="4357759"/>
                </a:cubicBezTo>
                <a:cubicBezTo>
                  <a:pt x="324719" y="4358876"/>
                  <a:pt x="332228" y="4358876"/>
                  <a:pt x="339738" y="4357759"/>
                </a:cubicBezTo>
                <a:lnTo>
                  <a:pt x="344493" y="4357406"/>
                </a:lnTo>
                <a:lnTo>
                  <a:pt x="343055" y="4359992"/>
                </a:lnTo>
                <a:lnTo>
                  <a:pt x="324719" y="4359992"/>
                </a:lnTo>
                <a:lnTo>
                  <a:pt x="319543" y="4363069"/>
                </a:lnTo>
                <a:lnTo>
                  <a:pt x="335908" y="4363990"/>
                </a:lnTo>
                <a:lnTo>
                  <a:pt x="340790" y="4364063"/>
                </a:lnTo>
                <a:lnTo>
                  <a:pt x="340103" y="4365299"/>
                </a:lnTo>
                <a:lnTo>
                  <a:pt x="315794" y="4365299"/>
                </a:lnTo>
                <a:lnTo>
                  <a:pt x="313454" y="4366690"/>
                </a:lnTo>
                <a:cubicBezTo>
                  <a:pt x="313454" y="4366690"/>
                  <a:pt x="313454" y="4367806"/>
                  <a:pt x="313454" y="4368922"/>
                </a:cubicBezTo>
                <a:cubicBezTo>
                  <a:pt x="319086" y="4372271"/>
                  <a:pt x="321903" y="4373946"/>
                  <a:pt x="327066" y="4374783"/>
                </a:cubicBezTo>
                <a:lnTo>
                  <a:pt x="334528" y="4375322"/>
                </a:lnTo>
                <a:lnTo>
                  <a:pt x="320240" y="4401006"/>
                </a:lnTo>
                <a:cubicBezTo>
                  <a:pt x="313089" y="4416395"/>
                  <a:pt x="305395" y="4430381"/>
                  <a:pt x="297192" y="4444070"/>
                </a:cubicBezTo>
                <a:lnTo>
                  <a:pt x="281246" y="4469299"/>
                </a:lnTo>
                <a:lnTo>
                  <a:pt x="224182" y="4469299"/>
                </a:lnTo>
                <a:lnTo>
                  <a:pt x="247987" y="4428439"/>
                </a:lnTo>
                <a:cubicBezTo>
                  <a:pt x="259327" y="4408974"/>
                  <a:pt x="272025" y="4390298"/>
                  <a:pt x="282009" y="4370042"/>
                </a:cubicBezTo>
                <a:close/>
                <a:moveTo>
                  <a:pt x="4380658" y="4349862"/>
                </a:moveTo>
                <a:cubicBezTo>
                  <a:pt x="4380658" y="4349862"/>
                  <a:pt x="4380658" y="4350978"/>
                  <a:pt x="4376903" y="4350978"/>
                </a:cubicBezTo>
                <a:cubicBezTo>
                  <a:pt x="4380658" y="4353211"/>
                  <a:pt x="4384413" y="4352094"/>
                  <a:pt x="4391922" y="4352094"/>
                </a:cubicBezTo>
                <a:cubicBezTo>
                  <a:pt x="4395677" y="4352094"/>
                  <a:pt x="4395677" y="4353211"/>
                  <a:pt x="4395677" y="4353211"/>
                </a:cubicBezTo>
                <a:cubicBezTo>
                  <a:pt x="4395677" y="4354327"/>
                  <a:pt x="4395677" y="4356559"/>
                  <a:pt x="4391922" y="4355443"/>
                </a:cubicBezTo>
                <a:cubicBezTo>
                  <a:pt x="4388168" y="4355443"/>
                  <a:pt x="4384413" y="4357676"/>
                  <a:pt x="4380658" y="4357676"/>
                </a:cubicBezTo>
                <a:cubicBezTo>
                  <a:pt x="4358130" y="4356559"/>
                  <a:pt x="4339356" y="4359908"/>
                  <a:pt x="4316827" y="4359908"/>
                </a:cubicBezTo>
                <a:cubicBezTo>
                  <a:pt x="4249242" y="4359908"/>
                  <a:pt x="4177903" y="4359908"/>
                  <a:pt x="4110318" y="4359908"/>
                </a:cubicBezTo>
                <a:cubicBezTo>
                  <a:pt x="4087790" y="4359908"/>
                  <a:pt x="4069016" y="4361025"/>
                  <a:pt x="4057752" y="4366606"/>
                </a:cubicBezTo>
                <a:cubicBezTo>
                  <a:pt x="4061506" y="4368839"/>
                  <a:pt x="4069016" y="4368839"/>
                  <a:pt x="4072771" y="4369955"/>
                </a:cubicBezTo>
                <a:cubicBezTo>
                  <a:pt x="4095299" y="4372188"/>
                  <a:pt x="4102808" y="4372188"/>
                  <a:pt x="4110318" y="4365490"/>
                </a:cubicBezTo>
                <a:cubicBezTo>
                  <a:pt x="4114073" y="4363257"/>
                  <a:pt x="4117827" y="4363257"/>
                  <a:pt x="4121582" y="4364374"/>
                </a:cubicBezTo>
                <a:cubicBezTo>
                  <a:pt x="4132846" y="4366606"/>
                  <a:pt x="4147865" y="4365490"/>
                  <a:pt x="4159129" y="4365490"/>
                </a:cubicBezTo>
                <a:cubicBezTo>
                  <a:pt x="4181657" y="4365490"/>
                  <a:pt x="4200431" y="4365490"/>
                  <a:pt x="4222960" y="4368839"/>
                </a:cubicBezTo>
                <a:cubicBezTo>
                  <a:pt x="4230469" y="4369955"/>
                  <a:pt x="4245488" y="4371071"/>
                  <a:pt x="4249242" y="4369955"/>
                </a:cubicBezTo>
                <a:cubicBezTo>
                  <a:pt x="4264262" y="4366606"/>
                  <a:pt x="4283035" y="4368839"/>
                  <a:pt x="4294299" y="4366606"/>
                </a:cubicBezTo>
                <a:cubicBezTo>
                  <a:pt x="4301809" y="4365490"/>
                  <a:pt x="4309318" y="4365490"/>
                  <a:pt x="4316827" y="4366606"/>
                </a:cubicBezTo>
                <a:cubicBezTo>
                  <a:pt x="4331847" y="4368839"/>
                  <a:pt x="4343111" y="4368839"/>
                  <a:pt x="4358130" y="4366606"/>
                </a:cubicBezTo>
                <a:cubicBezTo>
                  <a:pt x="4369394" y="4365490"/>
                  <a:pt x="4376903" y="4365490"/>
                  <a:pt x="4388168" y="4367722"/>
                </a:cubicBezTo>
                <a:cubicBezTo>
                  <a:pt x="4406941" y="4373304"/>
                  <a:pt x="4433224" y="4374420"/>
                  <a:pt x="4459507" y="4373304"/>
                </a:cubicBezTo>
                <a:cubicBezTo>
                  <a:pt x="4467017" y="4373304"/>
                  <a:pt x="4474526" y="4372188"/>
                  <a:pt x="4478281" y="4371071"/>
                </a:cubicBezTo>
                <a:lnTo>
                  <a:pt x="4500922" y="4368827"/>
                </a:lnTo>
                <a:lnTo>
                  <a:pt x="4500922" y="4361392"/>
                </a:lnTo>
                <a:lnTo>
                  <a:pt x="4482110" y="4360375"/>
                </a:lnTo>
                <a:cubicBezTo>
                  <a:pt x="4478356" y="4360375"/>
                  <a:pt x="4470846" y="4361491"/>
                  <a:pt x="4467091" y="4359259"/>
                </a:cubicBezTo>
                <a:lnTo>
                  <a:pt x="4447128" y="4350087"/>
                </a:lnTo>
                <a:close/>
                <a:moveTo>
                  <a:pt x="1665658" y="4344743"/>
                </a:moveTo>
                <a:cubicBezTo>
                  <a:pt x="1691941" y="4343627"/>
                  <a:pt x="1718224" y="4344743"/>
                  <a:pt x="1736997" y="4350325"/>
                </a:cubicBezTo>
                <a:cubicBezTo>
                  <a:pt x="1748262" y="4352557"/>
                  <a:pt x="1755771" y="4352557"/>
                  <a:pt x="1767035" y="4351441"/>
                </a:cubicBezTo>
                <a:cubicBezTo>
                  <a:pt x="1782054" y="4349208"/>
                  <a:pt x="1793318" y="4349208"/>
                  <a:pt x="1808338" y="4351441"/>
                </a:cubicBezTo>
                <a:lnTo>
                  <a:pt x="1819792" y="4351441"/>
                </a:lnTo>
                <a:lnTo>
                  <a:pt x="1819509" y="4353294"/>
                </a:lnTo>
                <a:cubicBezTo>
                  <a:pt x="1819509" y="4354411"/>
                  <a:pt x="1812000" y="4355527"/>
                  <a:pt x="1808245" y="4357759"/>
                </a:cubicBezTo>
                <a:cubicBezTo>
                  <a:pt x="1815754" y="4357759"/>
                  <a:pt x="1819509" y="4358876"/>
                  <a:pt x="1823263" y="4357759"/>
                </a:cubicBezTo>
                <a:cubicBezTo>
                  <a:pt x="1830773" y="4355527"/>
                  <a:pt x="1842037" y="4356643"/>
                  <a:pt x="1849547" y="4356643"/>
                </a:cubicBezTo>
                <a:cubicBezTo>
                  <a:pt x="1860811" y="4355527"/>
                  <a:pt x="1868320" y="4358876"/>
                  <a:pt x="1879585" y="4357759"/>
                </a:cubicBezTo>
                <a:lnTo>
                  <a:pt x="1882605" y="4358139"/>
                </a:lnTo>
                <a:lnTo>
                  <a:pt x="1808338" y="4358139"/>
                </a:lnTo>
                <a:cubicBezTo>
                  <a:pt x="1785809" y="4358139"/>
                  <a:pt x="1767035" y="4361488"/>
                  <a:pt x="1744507" y="4360371"/>
                </a:cubicBezTo>
                <a:cubicBezTo>
                  <a:pt x="1740752" y="4360371"/>
                  <a:pt x="1736997" y="4362604"/>
                  <a:pt x="1733243" y="4362604"/>
                </a:cubicBezTo>
                <a:cubicBezTo>
                  <a:pt x="1729488" y="4361488"/>
                  <a:pt x="1729488" y="4363720"/>
                  <a:pt x="1729488" y="4364836"/>
                </a:cubicBezTo>
                <a:cubicBezTo>
                  <a:pt x="1729488" y="4364836"/>
                  <a:pt x="1729488" y="4365953"/>
                  <a:pt x="1733243" y="4365953"/>
                </a:cubicBezTo>
                <a:cubicBezTo>
                  <a:pt x="1740752" y="4365953"/>
                  <a:pt x="1744507" y="4364836"/>
                  <a:pt x="1748262" y="4367069"/>
                </a:cubicBezTo>
                <a:cubicBezTo>
                  <a:pt x="1744507" y="4367069"/>
                  <a:pt x="1744507" y="4368185"/>
                  <a:pt x="1744507" y="4368185"/>
                </a:cubicBezTo>
                <a:lnTo>
                  <a:pt x="1605253" y="4366304"/>
                </a:lnTo>
                <a:lnTo>
                  <a:pt x="1602673" y="4362085"/>
                </a:lnTo>
                <a:cubicBezTo>
                  <a:pt x="1604551" y="4360829"/>
                  <a:pt x="1609244" y="4359992"/>
                  <a:pt x="1616754" y="4359992"/>
                </a:cubicBezTo>
                <a:cubicBezTo>
                  <a:pt x="1624263" y="4359992"/>
                  <a:pt x="1635527" y="4359992"/>
                  <a:pt x="1646792" y="4359992"/>
                </a:cubicBezTo>
                <a:cubicBezTo>
                  <a:pt x="1654301" y="4359992"/>
                  <a:pt x="1658056" y="4359992"/>
                  <a:pt x="1658056" y="4357759"/>
                </a:cubicBezTo>
                <a:cubicBezTo>
                  <a:pt x="1658056" y="4355527"/>
                  <a:pt x="1654301" y="4356643"/>
                  <a:pt x="1646792" y="4356643"/>
                </a:cubicBezTo>
                <a:cubicBezTo>
                  <a:pt x="1643037" y="4356643"/>
                  <a:pt x="1635527" y="4355527"/>
                  <a:pt x="1631773" y="4357759"/>
                </a:cubicBezTo>
                <a:cubicBezTo>
                  <a:pt x="1624263" y="4358876"/>
                  <a:pt x="1616754" y="4358876"/>
                  <a:pt x="1612999" y="4357759"/>
                </a:cubicBezTo>
                <a:cubicBezTo>
                  <a:pt x="1601735" y="4356643"/>
                  <a:pt x="1590471" y="4356643"/>
                  <a:pt x="1582961" y="4356643"/>
                </a:cubicBezTo>
                <a:cubicBezTo>
                  <a:pt x="1575451" y="4356643"/>
                  <a:pt x="1567942" y="4355527"/>
                  <a:pt x="1564188" y="4354411"/>
                </a:cubicBezTo>
                <a:lnTo>
                  <a:pt x="1557218" y="4352557"/>
                </a:lnTo>
                <a:lnTo>
                  <a:pt x="1590563" y="4352557"/>
                </a:lnTo>
                <a:cubicBezTo>
                  <a:pt x="1609337" y="4352557"/>
                  <a:pt x="1628111" y="4351441"/>
                  <a:pt x="1646884" y="4346976"/>
                </a:cubicBezTo>
                <a:cubicBezTo>
                  <a:pt x="1650639" y="4345859"/>
                  <a:pt x="1658148" y="4344743"/>
                  <a:pt x="1665658" y="4344743"/>
                </a:cubicBezTo>
                <a:close/>
                <a:moveTo>
                  <a:pt x="1003125" y="4336296"/>
                </a:moveTo>
                <a:lnTo>
                  <a:pt x="948505" y="4339162"/>
                </a:lnTo>
                <a:lnTo>
                  <a:pt x="910619" y="4339162"/>
                </a:lnTo>
                <a:lnTo>
                  <a:pt x="940493" y="4336550"/>
                </a:lnTo>
                <a:cubicBezTo>
                  <a:pt x="955512" y="4336550"/>
                  <a:pt x="966777" y="4336550"/>
                  <a:pt x="981795" y="4336550"/>
                </a:cubicBezTo>
                <a:close/>
                <a:moveTo>
                  <a:pt x="1088805" y="4333619"/>
                </a:moveTo>
                <a:cubicBezTo>
                  <a:pt x="1092560" y="4332922"/>
                  <a:pt x="1096314" y="4332643"/>
                  <a:pt x="1101947" y="4334317"/>
                </a:cubicBezTo>
                <a:cubicBezTo>
                  <a:pt x="1113211" y="4336550"/>
                  <a:pt x="1124475" y="4334317"/>
                  <a:pt x="1131984" y="4335433"/>
                </a:cubicBezTo>
                <a:cubicBezTo>
                  <a:pt x="1143249" y="4335433"/>
                  <a:pt x="1154513" y="4335433"/>
                  <a:pt x="1165777" y="4335433"/>
                </a:cubicBezTo>
                <a:cubicBezTo>
                  <a:pt x="1173286" y="4337666"/>
                  <a:pt x="1165777" y="4339898"/>
                  <a:pt x="1169532" y="4342131"/>
                </a:cubicBezTo>
                <a:lnTo>
                  <a:pt x="1172083" y="4342321"/>
                </a:lnTo>
                <a:lnTo>
                  <a:pt x="1162525" y="4342510"/>
                </a:lnTo>
                <a:cubicBezTo>
                  <a:pt x="1147506" y="4342510"/>
                  <a:pt x="1128732" y="4344743"/>
                  <a:pt x="1109958" y="4340278"/>
                </a:cubicBezTo>
                <a:cubicBezTo>
                  <a:pt x="1098694" y="4342510"/>
                  <a:pt x="1083675" y="4340278"/>
                  <a:pt x="1076166" y="4338045"/>
                </a:cubicBezTo>
                <a:lnTo>
                  <a:pt x="1050269" y="4335735"/>
                </a:lnTo>
                <a:lnTo>
                  <a:pt x="1075664" y="4335433"/>
                </a:lnTo>
                <a:cubicBezTo>
                  <a:pt x="1081296" y="4335433"/>
                  <a:pt x="1085050" y="4334317"/>
                  <a:pt x="1088805" y="4333619"/>
                </a:cubicBezTo>
                <a:close/>
                <a:moveTo>
                  <a:pt x="489927" y="4329852"/>
                </a:moveTo>
                <a:cubicBezTo>
                  <a:pt x="497436" y="4328735"/>
                  <a:pt x="501191" y="4330968"/>
                  <a:pt x="501191" y="4332084"/>
                </a:cubicBezTo>
                <a:cubicBezTo>
                  <a:pt x="501191" y="4335433"/>
                  <a:pt x="504945" y="4337666"/>
                  <a:pt x="516210" y="4339898"/>
                </a:cubicBezTo>
                <a:cubicBezTo>
                  <a:pt x="519965" y="4341015"/>
                  <a:pt x="523719" y="4341015"/>
                  <a:pt x="527474" y="4341015"/>
                </a:cubicBezTo>
                <a:cubicBezTo>
                  <a:pt x="538738" y="4337666"/>
                  <a:pt x="557512" y="4339898"/>
                  <a:pt x="568776" y="4337666"/>
                </a:cubicBezTo>
                <a:cubicBezTo>
                  <a:pt x="576285" y="4336550"/>
                  <a:pt x="583795" y="4336550"/>
                  <a:pt x="595059" y="4336550"/>
                </a:cubicBezTo>
                <a:cubicBezTo>
                  <a:pt x="602568" y="4336550"/>
                  <a:pt x="606323" y="4339898"/>
                  <a:pt x="610078" y="4342131"/>
                </a:cubicBezTo>
                <a:cubicBezTo>
                  <a:pt x="617587" y="4345480"/>
                  <a:pt x="632606" y="4346596"/>
                  <a:pt x="640115" y="4342131"/>
                </a:cubicBezTo>
                <a:cubicBezTo>
                  <a:pt x="640115" y="4339898"/>
                  <a:pt x="643870" y="4338782"/>
                  <a:pt x="647625" y="4336550"/>
                </a:cubicBezTo>
                <a:cubicBezTo>
                  <a:pt x="647625" y="4334317"/>
                  <a:pt x="655134" y="4333201"/>
                  <a:pt x="666399" y="4333201"/>
                </a:cubicBezTo>
                <a:cubicBezTo>
                  <a:pt x="673908" y="4333201"/>
                  <a:pt x="681417" y="4333201"/>
                  <a:pt x="688927" y="4330968"/>
                </a:cubicBezTo>
                <a:cubicBezTo>
                  <a:pt x="700191" y="4329852"/>
                  <a:pt x="711455" y="4332084"/>
                  <a:pt x="718965" y="4335433"/>
                </a:cubicBezTo>
                <a:cubicBezTo>
                  <a:pt x="730229" y="4342131"/>
                  <a:pt x="752757" y="4342131"/>
                  <a:pt x="771531" y="4344364"/>
                </a:cubicBezTo>
                <a:cubicBezTo>
                  <a:pt x="779040" y="4345480"/>
                  <a:pt x="786550" y="4343247"/>
                  <a:pt x="797814" y="4342131"/>
                </a:cubicBezTo>
                <a:lnTo>
                  <a:pt x="814541" y="4339645"/>
                </a:lnTo>
                <a:lnTo>
                  <a:pt x="825598" y="4339301"/>
                </a:lnTo>
                <a:cubicBezTo>
                  <a:pt x="835454" y="4338604"/>
                  <a:pt x="844840" y="4338046"/>
                  <a:pt x="854227" y="4339162"/>
                </a:cubicBezTo>
                <a:lnTo>
                  <a:pt x="843373" y="4339162"/>
                </a:lnTo>
                <a:lnTo>
                  <a:pt x="828032" y="4337642"/>
                </a:lnTo>
                <a:lnTo>
                  <a:pt x="851319" y="4334457"/>
                </a:lnTo>
                <a:cubicBezTo>
                  <a:pt x="856951" y="4334597"/>
                  <a:pt x="861644" y="4335992"/>
                  <a:pt x="869154" y="4338782"/>
                </a:cubicBezTo>
                <a:lnTo>
                  <a:pt x="870006" y="4339162"/>
                </a:lnTo>
                <a:lnTo>
                  <a:pt x="869246" y="4339162"/>
                </a:lnTo>
                <a:lnTo>
                  <a:pt x="870223" y="4339259"/>
                </a:lnTo>
                <a:lnTo>
                  <a:pt x="876509" y="4342063"/>
                </a:lnTo>
                <a:lnTo>
                  <a:pt x="873001" y="4343627"/>
                </a:lnTo>
                <a:cubicBezTo>
                  <a:pt x="861737" y="4344743"/>
                  <a:pt x="850473" y="4348092"/>
                  <a:pt x="835454" y="4348092"/>
                </a:cubicBezTo>
                <a:cubicBezTo>
                  <a:pt x="827944" y="4348092"/>
                  <a:pt x="827944" y="4350325"/>
                  <a:pt x="820435" y="4351441"/>
                </a:cubicBezTo>
                <a:cubicBezTo>
                  <a:pt x="839209" y="4354790"/>
                  <a:pt x="857982" y="4354790"/>
                  <a:pt x="876756" y="4355906"/>
                </a:cubicBezTo>
                <a:cubicBezTo>
                  <a:pt x="891775" y="4357022"/>
                  <a:pt x="903039" y="4359255"/>
                  <a:pt x="918058" y="4360371"/>
                </a:cubicBezTo>
                <a:cubicBezTo>
                  <a:pt x="921813" y="4360371"/>
                  <a:pt x="929322" y="4362604"/>
                  <a:pt x="925567" y="4364836"/>
                </a:cubicBezTo>
                <a:cubicBezTo>
                  <a:pt x="921813" y="4367069"/>
                  <a:pt x="914303" y="4365953"/>
                  <a:pt x="910548" y="4365953"/>
                </a:cubicBezTo>
                <a:cubicBezTo>
                  <a:pt x="884265" y="4365953"/>
                  <a:pt x="861737" y="4365953"/>
                  <a:pt x="835454" y="4365953"/>
                </a:cubicBezTo>
                <a:lnTo>
                  <a:pt x="758042" y="4371871"/>
                </a:lnTo>
                <a:lnTo>
                  <a:pt x="696436" y="4370039"/>
                </a:lnTo>
                <a:cubicBezTo>
                  <a:pt x="692682" y="4370039"/>
                  <a:pt x="688927" y="4367806"/>
                  <a:pt x="681417" y="4366690"/>
                </a:cubicBezTo>
                <a:cubicBezTo>
                  <a:pt x="703946" y="4365574"/>
                  <a:pt x="726474" y="4365574"/>
                  <a:pt x="745248" y="4365574"/>
                </a:cubicBezTo>
                <a:cubicBezTo>
                  <a:pt x="745248" y="4365574"/>
                  <a:pt x="745248" y="4364457"/>
                  <a:pt x="745248" y="4364457"/>
                </a:cubicBezTo>
                <a:cubicBezTo>
                  <a:pt x="722719" y="4364457"/>
                  <a:pt x="700191" y="4364457"/>
                  <a:pt x="681417" y="4364457"/>
                </a:cubicBezTo>
                <a:cubicBezTo>
                  <a:pt x="658889" y="4364457"/>
                  <a:pt x="640115" y="4364457"/>
                  <a:pt x="621342" y="4364457"/>
                </a:cubicBezTo>
                <a:cubicBezTo>
                  <a:pt x="617587" y="4364457"/>
                  <a:pt x="610078" y="4364457"/>
                  <a:pt x="606323" y="4363341"/>
                </a:cubicBezTo>
                <a:cubicBezTo>
                  <a:pt x="602568" y="4362225"/>
                  <a:pt x="601629" y="4360550"/>
                  <a:pt x="599752" y="4359294"/>
                </a:cubicBezTo>
                <a:lnTo>
                  <a:pt x="590570" y="4358139"/>
                </a:lnTo>
                <a:lnTo>
                  <a:pt x="722812" y="4358139"/>
                </a:lnTo>
                <a:cubicBezTo>
                  <a:pt x="745340" y="4358139"/>
                  <a:pt x="764114" y="4357022"/>
                  <a:pt x="775378" y="4351441"/>
                </a:cubicBezTo>
                <a:cubicBezTo>
                  <a:pt x="771624" y="4349208"/>
                  <a:pt x="764114" y="4349208"/>
                  <a:pt x="760359" y="4348092"/>
                </a:cubicBezTo>
                <a:cubicBezTo>
                  <a:pt x="737831" y="4345859"/>
                  <a:pt x="730322" y="4345859"/>
                  <a:pt x="722812" y="4352557"/>
                </a:cubicBezTo>
                <a:cubicBezTo>
                  <a:pt x="719057" y="4354790"/>
                  <a:pt x="715303" y="4354790"/>
                  <a:pt x="711548" y="4353673"/>
                </a:cubicBezTo>
                <a:cubicBezTo>
                  <a:pt x="700284" y="4351441"/>
                  <a:pt x="685265" y="4352557"/>
                  <a:pt x="674001" y="4352557"/>
                </a:cubicBezTo>
                <a:cubicBezTo>
                  <a:pt x="651473" y="4352557"/>
                  <a:pt x="632699" y="4352557"/>
                  <a:pt x="610170" y="4349208"/>
                </a:cubicBezTo>
                <a:cubicBezTo>
                  <a:pt x="602661" y="4348092"/>
                  <a:pt x="587642" y="4346976"/>
                  <a:pt x="583888" y="4348092"/>
                </a:cubicBezTo>
                <a:cubicBezTo>
                  <a:pt x="568868" y="4351441"/>
                  <a:pt x="550095" y="4349208"/>
                  <a:pt x="538831" y="4351441"/>
                </a:cubicBezTo>
                <a:lnTo>
                  <a:pt x="527757" y="4351441"/>
                </a:lnTo>
                <a:lnTo>
                  <a:pt x="527943" y="4350225"/>
                </a:lnTo>
                <a:cubicBezTo>
                  <a:pt x="526535" y="4349388"/>
                  <a:pt x="523719" y="4348829"/>
                  <a:pt x="519965" y="4348829"/>
                </a:cubicBezTo>
                <a:cubicBezTo>
                  <a:pt x="512455" y="4348829"/>
                  <a:pt x="501191" y="4348829"/>
                  <a:pt x="501191" y="4345480"/>
                </a:cubicBezTo>
                <a:cubicBezTo>
                  <a:pt x="501191" y="4344364"/>
                  <a:pt x="493682" y="4344364"/>
                  <a:pt x="489927" y="4344364"/>
                </a:cubicBezTo>
                <a:cubicBezTo>
                  <a:pt x="471153" y="4347713"/>
                  <a:pt x="452380" y="4343247"/>
                  <a:pt x="437360" y="4343247"/>
                </a:cubicBezTo>
                <a:cubicBezTo>
                  <a:pt x="433606" y="4342131"/>
                  <a:pt x="429851" y="4342131"/>
                  <a:pt x="429851" y="4341015"/>
                </a:cubicBezTo>
                <a:cubicBezTo>
                  <a:pt x="429851" y="4339898"/>
                  <a:pt x="433606" y="4338782"/>
                  <a:pt x="437360" y="4338782"/>
                </a:cubicBezTo>
                <a:lnTo>
                  <a:pt x="448267" y="4336929"/>
                </a:lnTo>
                <a:lnTo>
                  <a:pt x="486265" y="4336929"/>
                </a:lnTo>
                <a:lnTo>
                  <a:pt x="486673" y="4336929"/>
                </a:lnTo>
                <a:lnTo>
                  <a:pt x="482920" y="4335813"/>
                </a:lnTo>
                <a:lnTo>
                  <a:pt x="469593" y="4333306"/>
                </a:lnTo>
                <a:close/>
                <a:moveTo>
                  <a:pt x="413732" y="4328776"/>
                </a:moveTo>
                <a:lnTo>
                  <a:pt x="414757" y="4329385"/>
                </a:lnTo>
                <a:cubicBezTo>
                  <a:pt x="414757" y="4330501"/>
                  <a:pt x="414757" y="4331618"/>
                  <a:pt x="414757" y="4331618"/>
                </a:cubicBezTo>
                <a:lnTo>
                  <a:pt x="411703" y="4332494"/>
                </a:lnTo>
                <a:close/>
                <a:moveTo>
                  <a:pt x="390189" y="4315511"/>
                </a:moveTo>
                <a:lnTo>
                  <a:pt x="392698" y="4315850"/>
                </a:lnTo>
                <a:cubicBezTo>
                  <a:pt x="396922" y="4317106"/>
                  <a:pt x="399738" y="4318780"/>
                  <a:pt x="399738" y="4320455"/>
                </a:cubicBezTo>
                <a:lnTo>
                  <a:pt x="409305" y="4326143"/>
                </a:lnTo>
                <a:lnTo>
                  <a:pt x="408933" y="4326660"/>
                </a:lnTo>
                <a:lnTo>
                  <a:pt x="404296" y="4334619"/>
                </a:lnTo>
                <a:lnTo>
                  <a:pt x="388005" y="4339293"/>
                </a:lnTo>
                <a:lnTo>
                  <a:pt x="371652" y="4341222"/>
                </a:lnTo>
                <a:lnTo>
                  <a:pt x="374019" y="4336738"/>
                </a:lnTo>
                <a:cubicBezTo>
                  <a:pt x="375909" y="4333493"/>
                  <a:pt x="377799" y="4330249"/>
                  <a:pt x="377799" y="4330249"/>
                </a:cubicBezTo>
                <a:close/>
                <a:moveTo>
                  <a:pt x="1214998" y="4293014"/>
                </a:moveTo>
                <a:lnTo>
                  <a:pt x="1234557" y="4294177"/>
                </a:lnTo>
                <a:lnTo>
                  <a:pt x="1233478" y="4294391"/>
                </a:lnTo>
                <a:cubicBezTo>
                  <a:pt x="1225968" y="4293833"/>
                  <a:pt x="1218459" y="4294949"/>
                  <a:pt x="1210480" y="4295647"/>
                </a:cubicBezTo>
                <a:lnTo>
                  <a:pt x="1190618" y="4294680"/>
                </a:lnTo>
                <a:lnTo>
                  <a:pt x="1192470" y="4294130"/>
                </a:lnTo>
                <a:cubicBezTo>
                  <a:pt x="1203734" y="4295247"/>
                  <a:pt x="1211243" y="4291898"/>
                  <a:pt x="1214998" y="4293014"/>
                </a:cubicBezTo>
                <a:close/>
                <a:moveTo>
                  <a:pt x="356089" y="4290671"/>
                </a:moveTo>
                <a:lnTo>
                  <a:pt x="365599" y="4290703"/>
                </a:lnTo>
                <a:lnTo>
                  <a:pt x="360064" y="4298867"/>
                </a:lnTo>
                <a:lnTo>
                  <a:pt x="349793" y="4298453"/>
                </a:lnTo>
                <a:close/>
                <a:moveTo>
                  <a:pt x="331931" y="4290589"/>
                </a:moveTo>
                <a:lnTo>
                  <a:pt x="347451" y="4290642"/>
                </a:lnTo>
                <a:lnTo>
                  <a:pt x="343277" y="4298191"/>
                </a:lnTo>
                <a:lnTo>
                  <a:pt x="338256" y="4297989"/>
                </a:lnTo>
                <a:lnTo>
                  <a:pt x="342349" y="4299870"/>
                </a:lnTo>
                <a:lnTo>
                  <a:pt x="332830" y="4317086"/>
                </a:lnTo>
                <a:lnTo>
                  <a:pt x="345623" y="4303115"/>
                </a:lnTo>
                <a:lnTo>
                  <a:pt x="350457" y="4309152"/>
                </a:lnTo>
                <a:lnTo>
                  <a:pt x="353522" y="4310235"/>
                </a:lnTo>
                <a:lnTo>
                  <a:pt x="346382" y="4324981"/>
                </a:lnTo>
                <a:cubicBezTo>
                  <a:pt x="344491" y="4328226"/>
                  <a:pt x="343956" y="4332259"/>
                  <a:pt x="343421" y="4336293"/>
                </a:cubicBezTo>
                <a:cubicBezTo>
                  <a:pt x="348557" y="4330594"/>
                  <a:pt x="352338" y="4324105"/>
                  <a:pt x="356118" y="4317617"/>
                </a:cubicBezTo>
                <a:cubicBezTo>
                  <a:pt x="359363" y="4315162"/>
                  <a:pt x="362608" y="4312707"/>
                  <a:pt x="362072" y="4316741"/>
                </a:cubicBezTo>
                <a:cubicBezTo>
                  <a:pt x="362893" y="4321564"/>
                  <a:pt x="362358" y="4325597"/>
                  <a:pt x="358577" y="4332087"/>
                </a:cubicBezTo>
                <a:lnTo>
                  <a:pt x="352628" y="4342781"/>
                </a:lnTo>
                <a:lnTo>
                  <a:pt x="299044" y="4342781"/>
                </a:lnTo>
                <a:lnTo>
                  <a:pt x="316853" y="4316468"/>
                </a:lnTo>
                <a:close/>
                <a:moveTo>
                  <a:pt x="2152203" y="4287542"/>
                </a:moveTo>
                <a:lnTo>
                  <a:pt x="2168060" y="4288328"/>
                </a:lnTo>
                <a:cubicBezTo>
                  <a:pt x="2164305" y="4289444"/>
                  <a:pt x="2160551" y="4290560"/>
                  <a:pt x="2156796" y="4290560"/>
                </a:cubicBezTo>
                <a:cubicBezTo>
                  <a:pt x="2141777" y="4289444"/>
                  <a:pt x="2126758" y="4295026"/>
                  <a:pt x="2107985" y="4290560"/>
                </a:cubicBezTo>
                <a:cubicBezTo>
                  <a:pt x="2107985" y="4290560"/>
                  <a:pt x="2104230" y="4290560"/>
                  <a:pt x="2104230" y="4290560"/>
                </a:cubicBezTo>
                <a:lnTo>
                  <a:pt x="2056009" y="4289126"/>
                </a:lnTo>
                <a:lnTo>
                  <a:pt x="2063566" y="4288549"/>
                </a:lnTo>
                <a:cubicBezTo>
                  <a:pt x="2089849" y="4288549"/>
                  <a:pt x="2112377" y="4288549"/>
                  <a:pt x="2138660" y="4288549"/>
                </a:cubicBezTo>
                <a:close/>
                <a:moveTo>
                  <a:pt x="452380" y="4280735"/>
                </a:moveTo>
                <a:lnTo>
                  <a:pt x="478521" y="4280735"/>
                </a:lnTo>
                <a:lnTo>
                  <a:pt x="478521" y="4285574"/>
                </a:lnTo>
                <a:lnTo>
                  <a:pt x="487411" y="4284064"/>
                </a:lnTo>
                <a:cubicBezTo>
                  <a:pt x="494920" y="4282947"/>
                  <a:pt x="498675" y="4285180"/>
                  <a:pt x="498675" y="4286296"/>
                </a:cubicBezTo>
                <a:cubicBezTo>
                  <a:pt x="498675" y="4289645"/>
                  <a:pt x="502429" y="4291878"/>
                  <a:pt x="513694" y="4294110"/>
                </a:cubicBezTo>
                <a:cubicBezTo>
                  <a:pt x="517449" y="4295227"/>
                  <a:pt x="521203" y="4295227"/>
                  <a:pt x="524958" y="4295227"/>
                </a:cubicBezTo>
                <a:cubicBezTo>
                  <a:pt x="536222" y="4291878"/>
                  <a:pt x="554996" y="4294110"/>
                  <a:pt x="566260" y="4291878"/>
                </a:cubicBezTo>
                <a:cubicBezTo>
                  <a:pt x="573769" y="4290762"/>
                  <a:pt x="581279" y="4290762"/>
                  <a:pt x="592543" y="4290762"/>
                </a:cubicBezTo>
                <a:lnTo>
                  <a:pt x="607527" y="4296330"/>
                </a:lnTo>
                <a:lnTo>
                  <a:pt x="637616" y="4296330"/>
                </a:lnTo>
                <a:lnTo>
                  <a:pt x="645109" y="4290762"/>
                </a:lnTo>
                <a:cubicBezTo>
                  <a:pt x="645109" y="4288529"/>
                  <a:pt x="652618" y="4287413"/>
                  <a:pt x="663883" y="4287413"/>
                </a:cubicBezTo>
                <a:cubicBezTo>
                  <a:pt x="671392" y="4287413"/>
                  <a:pt x="678901" y="4287413"/>
                  <a:pt x="686411" y="4285180"/>
                </a:cubicBezTo>
                <a:cubicBezTo>
                  <a:pt x="697675" y="4284064"/>
                  <a:pt x="708939" y="4286296"/>
                  <a:pt x="716449" y="4289645"/>
                </a:cubicBezTo>
                <a:lnTo>
                  <a:pt x="725662" y="4292055"/>
                </a:lnTo>
                <a:lnTo>
                  <a:pt x="640115" y="4298595"/>
                </a:lnTo>
                <a:cubicBezTo>
                  <a:pt x="625097" y="4300828"/>
                  <a:pt x="606323" y="4299712"/>
                  <a:pt x="591304" y="4301944"/>
                </a:cubicBezTo>
                <a:cubicBezTo>
                  <a:pt x="576285" y="4303061"/>
                  <a:pt x="557512" y="4301944"/>
                  <a:pt x="538738" y="4300828"/>
                </a:cubicBezTo>
                <a:cubicBezTo>
                  <a:pt x="523719" y="4298595"/>
                  <a:pt x="501191" y="4297479"/>
                  <a:pt x="482417" y="4297479"/>
                </a:cubicBezTo>
                <a:lnTo>
                  <a:pt x="399364" y="4299537"/>
                </a:lnTo>
                <a:lnTo>
                  <a:pt x="401302" y="4296141"/>
                </a:lnTo>
                <a:lnTo>
                  <a:pt x="409402" y="4282238"/>
                </a:lnTo>
                <a:lnTo>
                  <a:pt x="426079" y="4281654"/>
                </a:lnTo>
                <a:lnTo>
                  <a:pt x="421059" y="4290270"/>
                </a:lnTo>
                <a:cubicBezTo>
                  <a:pt x="422414" y="4291060"/>
                  <a:pt x="423769" y="4291849"/>
                  <a:pt x="425124" y="4292638"/>
                </a:cubicBezTo>
                <a:lnTo>
                  <a:pt x="431636" y="4281460"/>
                </a:lnTo>
                <a:close/>
                <a:moveTo>
                  <a:pt x="1937335" y="4276200"/>
                </a:moveTo>
                <a:lnTo>
                  <a:pt x="1938405" y="4276231"/>
                </a:lnTo>
                <a:lnTo>
                  <a:pt x="1938083" y="4276327"/>
                </a:lnTo>
                <a:cubicBezTo>
                  <a:pt x="1938083" y="4277164"/>
                  <a:pt x="1939022" y="4278281"/>
                  <a:pt x="1939022" y="4279397"/>
                </a:cubicBezTo>
                <a:cubicBezTo>
                  <a:pt x="1939022" y="4280514"/>
                  <a:pt x="1942777" y="4280514"/>
                  <a:pt x="1946532" y="4280514"/>
                </a:cubicBezTo>
                <a:lnTo>
                  <a:pt x="1956290" y="4280514"/>
                </a:lnTo>
                <a:lnTo>
                  <a:pt x="1950924" y="4280735"/>
                </a:lnTo>
                <a:lnTo>
                  <a:pt x="1937335" y="4280735"/>
                </a:lnTo>
                <a:close/>
                <a:moveTo>
                  <a:pt x="1298017" y="4273182"/>
                </a:moveTo>
                <a:lnTo>
                  <a:pt x="1298522" y="4273182"/>
                </a:lnTo>
                <a:lnTo>
                  <a:pt x="1298071" y="4273200"/>
                </a:lnTo>
                <a:close/>
                <a:moveTo>
                  <a:pt x="1964065" y="4269571"/>
                </a:moveTo>
                <a:cubicBezTo>
                  <a:pt x="1969697" y="4269013"/>
                  <a:pt x="1977207" y="4269571"/>
                  <a:pt x="1988471" y="4270688"/>
                </a:cubicBezTo>
                <a:cubicBezTo>
                  <a:pt x="1992226" y="4271804"/>
                  <a:pt x="1999736" y="4271804"/>
                  <a:pt x="2003490" y="4274037"/>
                </a:cubicBezTo>
                <a:lnTo>
                  <a:pt x="1996794" y="4275688"/>
                </a:lnTo>
                <a:lnTo>
                  <a:pt x="1965305" y="4273816"/>
                </a:lnTo>
                <a:lnTo>
                  <a:pt x="1952588" y="4274446"/>
                </a:lnTo>
                <a:close/>
                <a:moveTo>
                  <a:pt x="1601735" y="4267339"/>
                </a:moveTo>
                <a:cubicBezTo>
                  <a:pt x="1628018" y="4266223"/>
                  <a:pt x="1654301" y="4267339"/>
                  <a:pt x="1673074" y="4272921"/>
                </a:cubicBezTo>
                <a:cubicBezTo>
                  <a:pt x="1684339" y="4275153"/>
                  <a:pt x="1691848" y="4275153"/>
                  <a:pt x="1703112" y="4274037"/>
                </a:cubicBezTo>
                <a:cubicBezTo>
                  <a:pt x="1718131" y="4271804"/>
                  <a:pt x="1729395" y="4271804"/>
                  <a:pt x="1744415" y="4274037"/>
                </a:cubicBezTo>
                <a:cubicBezTo>
                  <a:pt x="1751924" y="4275153"/>
                  <a:pt x="1759433" y="4275153"/>
                  <a:pt x="1766943" y="4274037"/>
                </a:cubicBezTo>
                <a:cubicBezTo>
                  <a:pt x="1778207" y="4271804"/>
                  <a:pt x="1796980" y="4274037"/>
                  <a:pt x="1812000" y="4270688"/>
                </a:cubicBezTo>
                <a:cubicBezTo>
                  <a:pt x="1815754" y="4269572"/>
                  <a:pt x="1830773" y="4270688"/>
                  <a:pt x="1838282" y="4271804"/>
                </a:cubicBezTo>
                <a:lnTo>
                  <a:pt x="1879969" y="4273991"/>
                </a:lnTo>
                <a:lnTo>
                  <a:pt x="1791751" y="4280735"/>
                </a:lnTo>
                <a:lnTo>
                  <a:pt x="1744415" y="4280735"/>
                </a:lnTo>
                <a:cubicBezTo>
                  <a:pt x="1721886" y="4280735"/>
                  <a:pt x="1703112" y="4284084"/>
                  <a:pt x="1680584" y="4282967"/>
                </a:cubicBezTo>
                <a:cubicBezTo>
                  <a:pt x="1676829" y="4282967"/>
                  <a:pt x="1673074" y="4285200"/>
                  <a:pt x="1669320" y="4285200"/>
                </a:cubicBezTo>
                <a:lnTo>
                  <a:pt x="1668497" y="4285689"/>
                </a:lnTo>
                <a:lnTo>
                  <a:pt x="1657762" y="4285461"/>
                </a:lnTo>
                <a:cubicBezTo>
                  <a:pt x="1642743" y="4283228"/>
                  <a:pt x="1620215" y="4282112"/>
                  <a:pt x="1601441" y="4282112"/>
                </a:cubicBezTo>
                <a:cubicBezTo>
                  <a:pt x="1571403" y="4283228"/>
                  <a:pt x="1541365" y="4280996"/>
                  <a:pt x="1511327" y="4284345"/>
                </a:cubicBezTo>
                <a:cubicBezTo>
                  <a:pt x="1507573" y="4285461"/>
                  <a:pt x="1503818" y="4285461"/>
                  <a:pt x="1500063" y="4284345"/>
                </a:cubicBezTo>
                <a:cubicBezTo>
                  <a:pt x="1470026" y="4280996"/>
                  <a:pt x="1439988" y="4283228"/>
                  <a:pt x="1409950" y="4283228"/>
                </a:cubicBezTo>
                <a:cubicBezTo>
                  <a:pt x="1376157" y="4282112"/>
                  <a:pt x="1346120" y="4280996"/>
                  <a:pt x="1312327" y="4283228"/>
                </a:cubicBezTo>
                <a:lnTo>
                  <a:pt x="1257806" y="4284000"/>
                </a:lnTo>
                <a:lnTo>
                  <a:pt x="1230017" y="4282967"/>
                </a:lnTo>
                <a:cubicBezTo>
                  <a:pt x="1222508" y="4282967"/>
                  <a:pt x="1211243" y="4281851"/>
                  <a:pt x="1199979" y="4282967"/>
                </a:cubicBezTo>
                <a:cubicBezTo>
                  <a:pt x="1192470" y="4282967"/>
                  <a:pt x="1184960" y="4281851"/>
                  <a:pt x="1181205" y="4279618"/>
                </a:cubicBezTo>
                <a:cubicBezTo>
                  <a:pt x="1181205" y="4278502"/>
                  <a:pt x="1181205" y="4277386"/>
                  <a:pt x="1184960" y="4277386"/>
                </a:cubicBezTo>
                <a:cubicBezTo>
                  <a:pt x="1211243" y="4276269"/>
                  <a:pt x="1241281" y="4276269"/>
                  <a:pt x="1260055" y="4282967"/>
                </a:cubicBezTo>
                <a:cubicBezTo>
                  <a:pt x="1278828" y="4284084"/>
                  <a:pt x="1293847" y="4279618"/>
                  <a:pt x="1312621" y="4280735"/>
                </a:cubicBezTo>
                <a:cubicBezTo>
                  <a:pt x="1308866" y="4277386"/>
                  <a:pt x="1312621" y="4276269"/>
                  <a:pt x="1323885" y="4276269"/>
                </a:cubicBezTo>
                <a:cubicBezTo>
                  <a:pt x="1331394" y="4276269"/>
                  <a:pt x="1335149" y="4276269"/>
                  <a:pt x="1338904" y="4276269"/>
                </a:cubicBezTo>
                <a:lnTo>
                  <a:pt x="1338904" y="4273182"/>
                </a:lnTo>
                <a:lnTo>
                  <a:pt x="1342365" y="4273182"/>
                </a:lnTo>
                <a:lnTo>
                  <a:pt x="1460595" y="4274779"/>
                </a:lnTo>
                <a:lnTo>
                  <a:pt x="1466565" y="4275153"/>
                </a:lnTo>
                <a:lnTo>
                  <a:pt x="1488252" y="4275153"/>
                </a:lnTo>
                <a:lnTo>
                  <a:pt x="1507573" y="4275414"/>
                </a:lnTo>
                <a:lnTo>
                  <a:pt x="1508451" y="4275153"/>
                </a:lnTo>
                <a:lnTo>
                  <a:pt x="1526640" y="4275153"/>
                </a:lnTo>
                <a:cubicBezTo>
                  <a:pt x="1545414" y="4275153"/>
                  <a:pt x="1564188" y="4274037"/>
                  <a:pt x="1582961" y="4269572"/>
                </a:cubicBezTo>
                <a:cubicBezTo>
                  <a:pt x="1586716" y="4268455"/>
                  <a:pt x="1594225" y="4267339"/>
                  <a:pt x="1601735" y="4267339"/>
                </a:cubicBezTo>
                <a:close/>
                <a:moveTo>
                  <a:pt x="2093587" y="4267118"/>
                </a:moveTo>
                <a:lnTo>
                  <a:pt x="2104230" y="4267118"/>
                </a:lnTo>
                <a:cubicBezTo>
                  <a:pt x="2119249" y="4267118"/>
                  <a:pt x="2134268" y="4266002"/>
                  <a:pt x="2145532" y="4269351"/>
                </a:cubicBezTo>
                <a:cubicBezTo>
                  <a:pt x="2145532" y="4269351"/>
                  <a:pt x="2149286" y="4269351"/>
                  <a:pt x="2153041" y="4269351"/>
                </a:cubicBezTo>
                <a:cubicBezTo>
                  <a:pt x="2171815" y="4266002"/>
                  <a:pt x="2190588" y="4270467"/>
                  <a:pt x="2209362" y="4269351"/>
                </a:cubicBezTo>
                <a:cubicBezTo>
                  <a:pt x="2228136" y="4268234"/>
                  <a:pt x="2246909" y="4268234"/>
                  <a:pt x="2265683" y="4269351"/>
                </a:cubicBezTo>
                <a:lnTo>
                  <a:pt x="2392886" y="4271069"/>
                </a:lnTo>
                <a:lnTo>
                  <a:pt x="2402917" y="4272837"/>
                </a:lnTo>
                <a:cubicBezTo>
                  <a:pt x="2407141" y="4273395"/>
                  <a:pt x="2410896" y="4273953"/>
                  <a:pt x="2412773" y="4275069"/>
                </a:cubicBezTo>
                <a:cubicBezTo>
                  <a:pt x="2416527" y="4277302"/>
                  <a:pt x="2424037" y="4278418"/>
                  <a:pt x="2416527" y="4280651"/>
                </a:cubicBezTo>
                <a:cubicBezTo>
                  <a:pt x="2412773" y="4281767"/>
                  <a:pt x="2412773" y="4284000"/>
                  <a:pt x="2409018" y="4284000"/>
                </a:cubicBezTo>
                <a:cubicBezTo>
                  <a:pt x="2401508" y="4284000"/>
                  <a:pt x="2393999" y="4285116"/>
                  <a:pt x="2390244" y="4284000"/>
                </a:cubicBezTo>
                <a:cubicBezTo>
                  <a:pt x="2375225" y="4281767"/>
                  <a:pt x="2360207" y="4280651"/>
                  <a:pt x="2345188" y="4279535"/>
                </a:cubicBezTo>
                <a:cubicBezTo>
                  <a:pt x="2339555" y="4278418"/>
                  <a:pt x="2336739" y="4278139"/>
                  <a:pt x="2334392" y="4278558"/>
                </a:cubicBezTo>
                <a:lnTo>
                  <a:pt x="2330218" y="4280237"/>
                </a:lnTo>
                <a:lnTo>
                  <a:pt x="2318917" y="4279397"/>
                </a:lnTo>
                <a:lnTo>
                  <a:pt x="2235645" y="4279397"/>
                </a:lnTo>
                <a:cubicBezTo>
                  <a:pt x="2209362" y="4280514"/>
                  <a:pt x="2183079" y="4280514"/>
                  <a:pt x="2156796" y="4280514"/>
                </a:cubicBezTo>
                <a:lnTo>
                  <a:pt x="2145918" y="4282939"/>
                </a:lnTo>
                <a:lnTo>
                  <a:pt x="2104868" y="4278502"/>
                </a:lnTo>
                <a:cubicBezTo>
                  <a:pt x="2086094" y="4277386"/>
                  <a:pt x="2067321" y="4277386"/>
                  <a:pt x="2048547" y="4274037"/>
                </a:cubicBezTo>
                <a:cubicBezTo>
                  <a:pt x="2056056" y="4272921"/>
                  <a:pt x="2056056" y="4270688"/>
                  <a:pt x="2063566" y="4270688"/>
                </a:cubicBezTo>
                <a:close/>
                <a:moveTo>
                  <a:pt x="2434998" y="4263625"/>
                </a:moveTo>
                <a:lnTo>
                  <a:pt x="2432954" y="4264046"/>
                </a:lnTo>
                <a:cubicBezTo>
                  <a:pt x="2432485" y="4264744"/>
                  <a:pt x="2433424" y="4265581"/>
                  <a:pt x="2435301" y="4266139"/>
                </a:cubicBezTo>
                <a:cubicBezTo>
                  <a:pt x="2435301" y="4267255"/>
                  <a:pt x="2442810" y="4267255"/>
                  <a:pt x="2435301" y="4268372"/>
                </a:cubicBezTo>
                <a:cubicBezTo>
                  <a:pt x="2435301" y="4268372"/>
                  <a:pt x="2431546" y="4269488"/>
                  <a:pt x="2431546" y="4268372"/>
                </a:cubicBezTo>
                <a:lnTo>
                  <a:pt x="2416398" y="4267921"/>
                </a:lnTo>
                <a:lnTo>
                  <a:pt x="2419627" y="4266002"/>
                </a:lnTo>
                <a:cubicBezTo>
                  <a:pt x="2423381" y="4266002"/>
                  <a:pt x="2427136" y="4263769"/>
                  <a:pt x="2430891" y="4263769"/>
                </a:cubicBezTo>
                <a:close/>
                <a:moveTo>
                  <a:pt x="2463656" y="4262623"/>
                </a:moveTo>
                <a:lnTo>
                  <a:pt x="2465339" y="4262790"/>
                </a:lnTo>
                <a:lnTo>
                  <a:pt x="2458888" y="4262790"/>
                </a:lnTo>
                <a:close/>
                <a:moveTo>
                  <a:pt x="375112" y="4259231"/>
                </a:moveTo>
                <a:lnTo>
                  <a:pt x="381039" y="4259525"/>
                </a:lnTo>
                <a:lnTo>
                  <a:pt x="385666" y="4259525"/>
                </a:lnTo>
                <a:lnTo>
                  <a:pt x="377463" y="4272344"/>
                </a:lnTo>
                <a:lnTo>
                  <a:pt x="368788" y="4270943"/>
                </a:lnTo>
                <a:lnTo>
                  <a:pt x="374337" y="4261420"/>
                </a:lnTo>
                <a:close/>
                <a:moveTo>
                  <a:pt x="1102063" y="4245274"/>
                </a:moveTo>
                <a:cubicBezTo>
                  <a:pt x="1113327" y="4246391"/>
                  <a:pt x="1124591" y="4246391"/>
                  <a:pt x="1132100" y="4249739"/>
                </a:cubicBezTo>
                <a:cubicBezTo>
                  <a:pt x="1132100" y="4250856"/>
                  <a:pt x="1135855" y="4251972"/>
                  <a:pt x="1132100" y="4253088"/>
                </a:cubicBezTo>
                <a:cubicBezTo>
                  <a:pt x="1124591" y="4254205"/>
                  <a:pt x="1117082" y="4253088"/>
                  <a:pt x="1120836" y="4256437"/>
                </a:cubicBezTo>
                <a:cubicBezTo>
                  <a:pt x="1120836" y="4258670"/>
                  <a:pt x="1128346" y="4257554"/>
                  <a:pt x="1132100" y="4257554"/>
                </a:cubicBezTo>
                <a:cubicBezTo>
                  <a:pt x="1135855" y="4257554"/>
                  <a:pt x="1139610" y="4257554"/>
                  <a:pt x="1147119" y="4257554"/>
                </a:cubicBezTo>
                <a:cubicBezTo>
                  <a:pt x="1150874" y="4257554"/>
                  <a:pt x="1158383" y="4257554"/>
                  <a:pt x="1165893" y="4257554"/>
                </a:cubicBezTo>
                <a:cubicBezTo>
                  <a:pt x="1165893" y="4258670"/>
                  <a:pt x="1165893" y="4259786"/>
                  <a:pt x="1165893" y="4260902"/>
                </a:cubicBezTo>
                <a:cubicBezTo>
                  <a:pt x="1162138" y="4260902"/>
                  <a:pt x="1158383" y="4260902"/>
                  <a:pt x="1150874" y="4260902"/>
                </a:cubicBezTo>
                <a:cubicBezTo>
                  <a:pt x="1145242" y="4260902"/>
                  <a:pt x="1141487" y="4261181"/>
                  <a:pt x="1139610" y="4261879"/>
                </a:cubicBezTo>
                <a:lnTo>
                  <a:pt x="1139610" y="4264293"/>
                </a:lnTo>
                <a:lnTo>
                  <a:pt x="1098602" y="4265106"/>
                </a:lnTo>
                <a:lnTo>
                  <a:pt x="1075105" y="4265633"/>
                </a:lnTo>
                <a:lnTo>
                  <a:pt x="1052312" y="4261879"/>
                </a:lnTo>
                <a:lnTo>
                  <a:pt x="1019741" y="4261992"/>
                </a:lnTo>
                <a:lnTo>
                  <a:pt x="1014017" y="4260960"/>
                </a:lnTo>
                <a:lnTo>
                  <a:pt x="1014017" y="4247828"/>
                </a:lnTo>
                <a:lnTo>
                  <a:pt x="1026968" y="4247507"/>
                </a:lnTo>
                <a:cubicBezTo>
                  <a:pt x="1049497" y="4248623"/>
                  <a:pt x="1075780" y="4245274"/>
                  <a:pt x="1102063" y="4245274"/>
                </a:cubicBezTo>
                <a:close/>
                <a:moveTo>
                  <a:pt x="1394931" y="4241925"/>
                </a:moveTo>
                <a:cubicBezTo>
                  <a:pt x="1417460" y="4240809"/>
                  <a:pt x="1436233" y="4243042"/>
                  <a:pt x="1455007" y="4241925"/>
                </a:cubicBezTo>
                <a:cubicBezTo>
                  <a:pt x="1470026" y="4240809"/>
                  <a:pt x="1481290" y="4244158"/>
                  <a:pt x="1500063" y="4244158"/>
                </a:cubicBezTo>
                <a:cubicBezTo>
                  <a:pt x="1511327" y="4243042"/>
                  <a:pt x="1526346" y="4244158"/>
                  <a:pt x="1541365" y="4244158"/>
                </a:cubicBezTo>
                <a:cubicBezTo>
                  <a:pt x="1545120" y="4244158"/>
                  <a:pt x="1545120" y="4244158"/>
                  <a:pt x="1548875" y="4244158"/>
                </a:cubicBezTo>
                <a:cubicBezTo>
                  <a:pt x="1563894" y="4249739"/>
                  <a:pt x="1582667" y="4248623"/>
                  <a:pt x="1601441" y="4246391"/>
                </a:cubicBezTo>
                <a:cubicBezTo>
                  <a:pt x="1616460" y="4244158"/>
                  <a:pt x="1631479" y="4245274"/>
                  <a:pt x="1646498" y="4241925"/>
                </a:cubicBezTo>
                <a:cubicBezTo>
                  <a:pt x="1646498" y="4241925"/>
                  <a:pt x="1650252" y="4241925"/>
                  <a:pt x="1654007" y="4243042"/>
                </a:cubicBezTo>
                <a:cubicBezTo>
                  <a:pt x="1657762" y="4244158"/>
                  <a:pt x="1661516" y="4244158"/>
                  <a:pt x="1665271" y="4244158"/>
                </a:cubicBezTo>
                <a:cubicBezTo>
                  <a:pt x="1702818" y="4243042"/>
                  <a:pt x="1740366" y="4247507"/>
                  <a:pt x="1777913" y="4245274"/>
                </a:cubicBezTo>
                <a:cubicBezTo>
                  <a:pt x="1792932" y="4245274"/>
                  <a:pt x="1800441" y="4248623"/>
                  <a:pt x="1811705" y="4247507"/>
                </a:cubicBezTo>
                <a:cubicBezTo>
                  <a:pt x="1822970" y="4247507"/>
                  <a:pt x="1837988" y="4247507"/>
                  <a:pt x="1849253" y="4247507"/>
                </a:cubicBezTo>
                <a:cubicBezTo>
                  <a:pt x="1871781" y="4248623"/>
                  <a:pt x="1890555" y="4244158"/>
                  <a:pt x="1909328" y="4246391"/>
                </a:cubicBezTo>
                <a:cubicBezTo>
                  <a:pt x="1916838" y="4246391"/>
                  <a:pt x="1920593" y="4246391"/>
                  <a:pt x="1924347" y="4246391"/>
                </a:cubicBezTo>
                <a:cubicBezTo>
                  <a:pt x="1928102" y="4246391"/>
                  <a:pt x="1931857" y="4245274"/>
                  <a:pt x="1935611" y="4247507"/>
                </a:cubicBezTo>
                <a:cubicBezTo>
                  <a:pt x="1935611" y="4248623"/>
                  <a:pt x="1931857" y="4250856"/>
                  <a:pt x="1928102" y="4250856"/>
                </a:cubicBezTo>
                <a:cubicBezTo>
                  <a:pt x="1916838" y="4251972"/>
                  <a:pt x="1905573" y="4255321"/>
                  <a:pt x="1890555" y="4255321"/>
                </a:cubicBezTo>
                <a:cubicBezTo>
                  <a:pt x="1883045" y="4255321"/>
                  <a:pt x="1883045" y="4257554"/>
                  <a:pt x="1875536" y="4258670"/>
                </a:cubicBezTo>
                <a:lnTo>
                  <a:pt x="1898774" y="4260512"/>
                </a:lnTo>
                <a:lnTo>
                  <a:pt x="1894603" y="4260502"/>
                </a:lnTo>
                <a:cubicBezTo>
                  <a:pt x="1875830" y="4259804"/>
                  <a:pt x="1857056" y="4258967"/>
                  <a:pt x="1838282" y="4259525"/>
                </a:cubicBezTo>
                <a:lnTo>
                  <a:pt x="1830242" y="4258728"/>
                </a:lnTo>
                <a:lnTo>
                  <a:pt x="1830479" y="4258670"/>
                </a:lnTo>
                <a:cubicBezTo>
                  <a:pt x="1826724" y="4256437"/>
                  <a:pt x="1819215" y="4256437"/>
                  <a:pt x="1815460" y="4255321"/>
                </a:cubicBezTo>
                <a:cubicBezTo>
                  <a:pt x="1792932" y="4253088"/>
                  <a:pt x="1785423" y="4253088"/>
                  <a:pt x="1777913" y="4259786"/>
                </a:cubicBezTo>
                <a:cubicBezTo>
                  <a:pt x="1774158" y="4262019"/>
                  <a:pt x="1770403" y="4262019"/>
                  <a:pt x="1766649" y="4260902"/>
                </a:cubicBezTo>
                <a:cubicBezTo>
                  <a:pt x="1755385" y="4258670"/>
                  <a:pt x="1740366" y="4259786"/>
                  <a:pt x="1729101" y="4259786"/>
                </a:cubicBezTo>
                <a:cubicBezTo>
                  <a:pt x="1706573" y="4259786"/>
                  <a:pt x="1687800" y="4259786"/>
                  <a:pt x="1665271" y="4256437"/>
                </a:cubicBezTo>
                <a:cubicBezTo>
                  <a:pt x="1657762" y="4255321"/>
                  <a:pt x="1642743" y="4254205"/>
                  <a:pt x="1638988" y="4255321"/>
                </a:cubicBezTo>
                <a:lnTo>
                  <a:pt x="1616447" y="4257292"/>
                </a:lnTo>
                <a:lnTo>
                  <a:pt x="1567942" y="4257292"/>
                </a:lnTo>
                <a:lnTo>
                  <a:pt x="1544768" y="4258670"/>
                </a:lnTo>
                <a:lnTo>
                  <a:pt x="1530101" y="4258670"/>
                </a:lnTo>
                <a:cubicBezTo>
                  <a:pt x="1518837" y="4259786"/>
                  <a:pt x="1511327" y="4259786"/>
                  <a:pt x="1500063" y="4257554"/>
                </a:cubicBezTo>
                <a:cubicBezTo>
                  <a:pt x="1481290" y="4251972"/>
                  <a:pt x="1455007" y="4250856"/>
                  <a:pt x="1428724" y="4251972"/>
                </a:cubicBezTo>
                <a:cubicBezTo>
                  <a:pt x="1421214" y="4251972"/>
                  <a:pt x="1413705" y="4253088"/>
                  <a:pt x="1409950" y="4254205"/>
                </a:cubicBezTo>
                <a:cubicBezTo>
                  <a:pt x="1391176" y="4258670"/>
                  <a:pt x="1372403" y="4259786"/>
                  <a:pt x="1353629" y="4259786"/>
                </a:cubicBezTo>
                <a:cubicBezTo>
                  <a:pt x="1334855" y="4259786"/>
                  <a:pt x="1312327" y="4259786"/>
                  <a:pt x="1293554" y="4259786"/>
                </a:cubicBezTo>
                <a:cubicBezTo>
                  <a:pt x="1271025" y="4259786"/>
                  <a:pt x="1244742" y="4258670"/>
                  <a:pt x="1222214" y="4255321"/>
                </a:cubicBezTo>
                <a:cubicBezTo>
                  <a:pt x="1214704" y="4255321"/>
                  <a:pt x="1207195" y="4255321"/>
                  <a:pt x="1203440" y="4255321"/>
                </a:cubicBezTo>
                <a:cubicBezTo>
                  <a:pt x="1192176" y="4255321"/>
                  <a:pt x="1188421" y="4254205"/>
                  <a:pt x="1184667" y="4251972"/>
                </a:cubicBezTo>
                <a:cubicBezTo>
                  <a:pt x="1210950" y="4253088"/>
                  <a:pt x="1229723" y="4249739"/>
                  <a:pt x="1252252" y="4249739"/>
                </a:cubicBezTo>
                <a:cubicBezTo>
                  <a:pt x="1282289" y="4248623"/>
                  <a:pt x="1312327" y="4247507"/>
                  <a:pt x="1338610" y="4245274"/>
                </a:cubicBezTo>
                <a:cubicBezTo>
                  <a:pt x="1357384" y="4244158"/>
                  <a:pt x="1376157" y="4243042"/>
                  <a:pt x="1394931" y="4241925"/>
                </a:cubicBezTo>
                <a:close/>
                <a:moveTo>
                  <a:pt x="2025381" y="4241443"/>
                </a:moveTo>
                <a:cubicBezTo>
                  <a:pt x="2036645" y="4242560"/>
                  <a:pt x="2047909" y="4242560"/>
                  <a:pt x="2055418" y="4245908"/>
                </a:cubicBezTo>
                <a:cubicBezTo>
                  <a:pt x="2055418" y="4247025"/>
                  <a:pt x="2059173" y="4248141"/>
                  <a:pt x="2055418" y="4249257"/>
                </a:cubicBezTo>
                <a:cubicBezTo>
                  <a:pt x="2047909" y="4250374"/>
                  <a:pt x="2040400" y="4249257"/>
                  <a:pt x="2044154" y="4252606"/>
                </a:cubicBezTo>
                <a:cubicBezTo>
                  <a:pt x="2044154" y="4254839"/>
                  <a:pt x="2051664" y="4253723"/>
                  <a:pt x="2055418" y="4253723"/>
                </a:cubicBezTo>
                <a:cubicBezTo>
                  <a:pt x="2059173" y="4253723"/>
                  <a:pt x="2062928" y="4253723"/>
                  <a:pt x="2070437" y="4253723"/>
                </a:cubicBezTo>
                <a:cubicBezTo>
                  <a:pt x="2074192" y="4253723"/>
                  <a:pt x="2081701" y="4253723"/>
                  <a:pt x="2089211" y="4253723"/>
                </a:cubicBezTo>
                <a:cubicBezTo>
                  <a:pt x="2089211" y="4254839"/>
                  <a:pt x="2089211" y="4255955"/>
                  <a:pt x="2089211" y="4257071"/>
                </a:cubicBezTo>
                <a:cubicBezTo>
                  <a:pt x="2085456" y="4257071"/>
                  <a:pt x="2081701" y="4257071"/>
                  <a:pt x="2074192" y="4257071"/>
                </a:cubicBezTo>
                <a:cubicBezTo>
                  <a:pt x="2062928" y="4257071"/>
                  <a:pt x="2059173" y="4258188"/>
                  <a:pt x="2062928" y="4261537"/>
                </a:cubicBezTo>
                <a:lnTo>
                  <a:pt x="2054543" y="4261893"/>
                </a:lnTo>
                <a:lnTo>
                  <a:pt x="2053709" y="4261897"/>
                </a:lnTo>
                <a:cubicBezTo>
                  <a:pt x="2043853" y="4262594"/>
                  <a:pt x="2033528" y="4263432"/>
                  <a:pt x="2022264" y="4262874"/>
                </a:cubicBezTo>
                <a:lnTo>
                  <a:pt x="2004928" y="4262874"/>
                </a:lnTo>
                <a:lnTo>
                  <a:pt x="1975630" y="4258048"/>
                </a:lnTo>
                <a:lnTo>
                  <a:pt x="1937335" y="4258181"/>
                </a:lnTo>
                <a:lnTo>
                  <a:pt x="1937335" y="4243997"/>
                </a:lnTo>
                <a:lnTo>
                  <a:pt x="1950286" y="4243676"/>
                </a:lnTo>
                <a:cubicBezTo>
                  <a:pt x="1972815" y="4244792"/>
                  <a:pt x="1999098" y="4241443"/>
                  <a:pt x="2025381" y="4241443"/>
                </a:cubicBezTo>
                <a:close/>
                <a:moveTo>
                  <a:pt x="2318249" y="4238094"/>
                </a:moveTo>
                <a:cubicBezTo>
                  <a:pt x="2340778" y="4236978"/>
                  <a:pt x="2359551" y="4239211"/>
                  <a:pt x="2378325" y="4238094"/>
                </a:cubicBezTo>
                <a:cubicBezTo>
                  <a:pt x="2393344" y="4236978"/>
                  <a:pt x="2404608" y="4240327"/>
                  <a:pt x="2423381" y="4240327"/>
                </a:cubicBezTo>
                <a:cubicBezTo>
                  <a:pt x="2434645" y="4239211"/>
                  <a:pt x="2449664" y="4240327"/>
                  <a:pt x="2464683" y="4240327"/>
                </a:cubicBezTo>
                <a:cubicBezTo>
                  <a:pt x="2468438" y="4240327"/>
                  <a:pt x="2468438" y="4240327"/>
                  <a:pt x="2472193" y="4240327"/>
                </a:cubicBezTo>
                <a:lnTo>
                  <a:pt x="2476849" y="4241084"/>
                </a:lnTo>
                <a:lnTo>
                  <a:pt x="2472848" y="4241580"/>
                </a:lnTo>
                <a:cubicBezTo>
                  <a:pt x="2446565" y="4241580"/>
                  <a:pt x="2427792" y="4247162"/>
                  <a:pt x="2401508" y="4246046"/>
                </a:cubicBezTo>
                <a:cubicBezTo>
                  <a:pt x="2401508" y="4246046"/>
                  <a:pt x="2401508" y="4247162"/>
                  <a:pt x="2401508" y="4247162"/>
                </a:cubicBezTo>
                <a:cubicBezTo>
                  <a:pt x="2401508" y="4248278"/>
                  <a:pt x="2401508" y="4248278"/>
                  <a:pt x="2401508" y="4249395"/>
                </a:cubicBezTo>
                <a:cubicBezTo>
                  <a:pt x="2405263" y="4249395"/>
                  <a:pt x="2412773" y="4249395"/>
                  <a:pt x="2416527" y="4249395"/>
                </a:cubicBezTo>
                <a:cubicBezTo>
                  <a:pt x="2424037" y="4249953"/>
                  <a:pt x="2427791" y="4250511"/>
                  <a:pt x="2429199" y="4251487"/>
                </a:cubicBezTo>
                <a:lnTo>
                  <a:pt x="2428458" y="4253911"/>
                </a:lnTo>
                <a:lnTo>
                  <a:pt x="2423381" y="4253723"/>
                </a:lnTo>
                <a:cubicBezTo>
                  <a:pt x="2404608" y="4248141"/>
                  <a:pt x="2378325" y="4247025"/>
                  <a:pt x="2352042" y="4248141"/>
                </a:cubicBezTo>
                <a:cubicBezTo>
                  <a:pt x="2344532" y="4248141"/>
                  <a:pt x="2337023" y="4249257"/>
                  <a:pt x="2333268" y="4250374"/>
                </a:cubicBezTo>
                <a:cubicBezTo>
                  <a:pt x="2314494" y="4254839"/>
                  <a:pt x="2295721" y="4255955"/>
                  <a:pt x="2276947" y="4255955"/>
                </a:cubicBezTo>
                <a:cubicBezTo>
                  <a:pt x="2258173" y="4255955"/>
                  <a:pt x="2235645" y="4255955"/>
                  <a:pt x="2216872" y="4255955"/>
                </a:cubicBezTo>
                <a:cubicBezTo>
                  <a:pt x="2194343" y="4255955"/>
                  <a:pt x="2168060" y="4254839"/>
                  <a:pt x="2145532" y="4251490"/>
                </a:cubicBezTo>
                <a:cubicBezTo>
                  <a:pt x="2138022" y="4251490"/>
                  <a:pt x="2130513" y="4251490"/>
                  <a:pt x="2126758" y="4251490"/>
                </a:cubicBezTo>
                <a:cubicBezTo>
                  <a:pt x="2115494" y="4251490"/>
                  <a:pt x="2111739" y="4250374"/>
                  <a:pt x="2107985" y="4248141"/>
                </a:cubicBezTo>
                <a:cubicBezTo>
                  <a:pt x="2134268" y="4249257"/>
                  <a:pt x="2153041" y="4245908"/>
                  <a:pt x="2175570" y="4245908"/>
                </a:cubicBezTo>
                <a:cubicBezTo>
                  <a:pt x="2205607" y="4244792"/>
                  <a:pt x="2235645" y="4243676"/>
                  <a:pt x="2261928" y="4241443"/>
                </a:cubicBezTo>
                <a:cubicBezTo>
                  <a:pt x="2280702" y="4240327"/>
                  <a:pt x="2299475" y="4239211"/>
                  <a:pt x="2318249" y="4238094"/>
                </a:cubicBezTo>
                <a:close/>
                <a:moveTo>
                  <a:pt x="3696532" y="4218992"/>
                </a:moveTo>
                <a:cubicBezTo>
                  <a:pt x="3696532" y="4218992"/>
                  <a:pt x="3696532" y="4220108"/>
                  <a:pt x="3692778" y="4220108"/>
                </a:cubicBezTo>
                <a:cubicBezTo>
                  <a:pt x="3696532" y="4222341"/>
                  <a:pt x="3700287" y="4221224"/>
                  <a:pt x="3707796" y="4221224"/>
                </a:cubicBezTo>
                <a:cubicBezTo>
                  <a:pt x="3711551" y="4221224"/>
                  <a:pt x="3711551" y="4222341"/>
                  <a:pt x="3711551" y="4222341"/>
                </a:cubicBezTo>
                <a:cubicBezTo>
                  <a:pt x="3711551" y="4223457"/>
                  <a:pt x="3711551" y="4225689"/>
                  <a:pt x="3707796" y="4224573"/>
                </a:cubicBezTo>
                <a:cubicBezTo>
                  <a:pt x="3704042" y="4224573"/>
                  <a:pt x="3700287" y="4226806"/>
                  <a:pt x="3696532" y="4226806"/>
                </a:cubicBezTo>
                <a:cubicBezTo>
                  <a:pt x="3674004" y="4225689"/>
                  <a:pt x="3655230" y="4229038"/>
                  <a:pt x="3632702" y="4229038"/>
                </a:cubicBezTo>
                <a:cubicBezTo>
                  <a:pt x="3565117" y="4229038"/>
                  <a:pt x="3493777" y="4229038"/>
                  <a:pt x="3426192" y="4229038"/>
                </a:cubicBezTo>
                <a:cubicBezTo>
                  <a:pt x="3403664" y="4229038"/>
                  <a:pt x="3384890" y="4230155"/>
                  <a:pt x="3373626" y="4235736"/>
                </a:cubicBezTo>
                <a:cubicBezTo>
                  <a:pt x="3377381" y="4237969"/>
                  <a:pt x="3384890" y="4237969"/>
                  <a:pt x="3388645" y="4239085"/>
                </a:cubicBezTo>
                <a:cubicBezTo>
                  <a:pt x="3411173" y="4241318"/>
                  <a:pt x="3418682" y="4241318"/>
                  <a:pt x="3426192" y="4234620"/>
                </a:cubicBezTo>
                <a:cubicBezTo>
                  <a:pt x="3429947" y="4232387"/>
                  <a:pt x="3433702" y="4232387"/>
                  <a:pt x="3437456" y="4233504"/>
                </a:cubicBezTo>
                <a:cubicBezTo>
                  <a:pt x="3448720" y="4235736"/>
                  <a:pt x="3463739" y="4234620"/>
                  <a:pt x="3475004" y="4234620"/>
                </a:cubicBezTo>
                <a:cubicBezTo>
                  <a:pt x="3497532" y="4234620"/>
                  <a:pt x="3516305" y="4234620"/>
                  <a:pt x="3538834" y="4237969"/>
                </a:cubicBezTo>
                <a:cubicBezTo>
                  <a:pt x="3546343" y="4239085"/>
                  <a:pt x="3561362" y="4240201"/>
                  <a:pt x="3565117" y="4239085"/>
                </a:cubicBezTo>
                <a:cubicBezTo>
                  <a:pt x="3580136" y="4235736"/>
                  <a:pt x="3598909" y="4237969"/>
                  <a:pt x="3610174" y="4235736"/>
                </a:cubicBezTo>
                <a:cubicBezTo>
                  <a:pt x="3617683" y="4234620"/>
                  <a:pt x="3625192" y="4234620"/>
                  <a:pt x="3632702" y="4235736"/>
                </a:cubicBezTo>
                <a:cubicBezTo>
                  <a:pt x="3647721" y="4237969"/>
                  <a:pt x="3658985" y="4237969"/>
                  <a:pt x="3674004" y="4235736"/>
                </a:cubicBezTo>
                <a:cubicBezTo>
                  <a:pt x="3685268" y="4234620"/>
                  <a:pt x="3692778" y="4234620"/>
                  <a:pt x="3704042" y="4236852"/>
                </a:cubicBezTo>
                <a:lnTo>
                  <a:pt x="3764670" y="4241596"/>
                </a:lnTo>
                <a:lnTo>
                  <a:pt x="3764883" y="4241580"/>
                </a:lnTo>
                <a:cubicBezTo>
                  <a:pt x="3779902" y="4241580"/>
                  <a:pt x="3794921" y="4239348"/>
                  <a:pt x="3809940" y="4235999"/>
                </a:cubicBezTo>
                <a:cubicBezTo>
                  <a:pt x="3809940" y="4234883"/>
                  <a:pt x="3817449" y="4234883"/>
                  <a:pt x="3817449" y="4233766"/>
                </a:cubicBezTo>
                <a:cubicBezTo>
                  <a:pt x="3817449" y="4231534"/>
                  <a:pt x="3809940" y="4231534"/>
                  <a:pt x="3806185" y="4231534"/>
                </a:cubicBezTo>
                <a:cubicBezTo>
                  <a:pt x="3794921" y="4231534"/>
                  <a:pt x="3783657" y="4231534"/>
                  <a:pt x="3772393" y="4231534"/>
                </a:cubicBezTo>
                <a:cubicBezTo>
                  <a:pt x="3768638" y="4231534"/>
                  <a:pt x="3764883" y="4231534"/>
                  <a:pt x="3764883" y="4230417"/>
                </a:cubicBezTo>
                <a:cubicBezTo>
                  <a:pt x="3764883" y="4229301"/>
                  <a:pt x="3764883" y="4228185"/>
                  <a:pt x="3768638" y="4228185"/>
                </a:cubicBezTo>
                <a:cubicBezTo>
                  <a:pt x="3776147" y="4228185"/>
                  <a:pt x="3779902" y="4225952"/>
                  <a:pt x="3791166" y="4225952"/>
                </a:cubicBezTo>
                <a:cubicBezTo>
                  <a:pt x="3802430" y="4225952"/>
                  <a:pt x="3813695" y="4225952"/>
                  <a:pt x="3824959" y="4225952"/>
                </a:cubicBezTo>
                <a:cubicBezTo>
                  <a:pt x="3832468" y="4224836"/>
                  <a:pt x="3828714" y="4222603"/>
                  <a:pt x="3828714" y="4221487"/>
                </a:cubicBezTo>
                <a:lnTo>
                  <a:pt x="3828714" y="4220443"/>
                </a:lnTo>
                <a:lnTo>
                  <a:pt x="3779136" y="4219271"/>
                </a:lnTo>
                <a:cubicBezTo>
                  <a:pt x="3751914" y="4219271"/>
                  <a:pt x="3724693" y="4219550"/>
                  <a:pt x="3696532" y="4218992"/>
                </a:cubicBezTo>
                <a:close/>
                <a:moveTo>
                  <a:pt x="2480358" y="4212557"/>
                </a:moveTo>
                <a:cubicBezTo>
                  <a:pt x="2502886" y="4212557"/>
                  <a:pt x="2514150" y="4218138"/>
                  <a:pt x="2536679" y="4219255"/>
                </a:cubicBezTo>
                <a:cubicBezTo>
                  <a:pt x="2536679" y="4219255"/>
                  <a:pt x="2536679" y="4220371"/>
                  <a:pt x="2536679" y="4221487"/>
                </a:cubicBezTo>
                <a:cubicBezTo>
                  <a:pt x="2536679" y="4222603"/>
                  <a:pt x="2540433" y="4224836"/>
                  <a:pt x="2532924" y="4225952"/>
                </a:cubicBezTo>
                <a:cubicBezTo>
                  <a:pt x="2521660" y="4225952"/>
                  <a:pt x="2510395" y="4225952"/>
                  <a:pt x="2499131" y="4225952"/>
                </a:cubicBezTo>
                <a:cubicBezTo>
                  <a:pt x="2487867" y="4225952"/>
                  <a:pt x="2484112" y="4228185"/>
                  <a:pt x="2476603" y="4228185"/>
                </a:cubicBezTo>
                <a:cubicBezTo>
                  <a:pt x="2472848" y="4228185"/>
                  <a:pt x="2472848" y="4229301"/>
                  <a:pt x="2472848" y="4230417"/>
                </a:cubicBezTo>
                <a:cubicBezTo>
                  <a:pt x="2472848" y="4231534"/>
                  <a:pt x="2476603" y="4231534"/>
                  <a:pt x="2480358" y="4231534"/>
                </a:cubicBezTo>
                <a:cubicBezTo>
                  <a:pt x="2491622" y="4231534"/>
                  <a:pt x="2502886" y="4231534"/>
                  <a:pt x="2514150" y="4231534"/>
                </a:cubicBezTo>
                <a:cubicBezTo>
                  <a:pt x="2517905" y="4231534"/>
                  <a:pt x="2525414" y="4231534"/>
                  <a:pt x="2525414" y="4233766"/>
                </a:cubicBezTo>
                <a:cubicBezTo>
                  <a:pt x="2525414" y="4234883"/>
                  <a:pt x="2517905" y="4234883"/>
                  <a:pt x="2517905" y="4235999"/>
                </a:cubicBezTo>
                <a:lnTo>
                  <a:pt x="2479451" y="4240762"/>
                </a:lnTo>
                <a:lnTo>
                  <a:pt x="2476087" y="4240183"/>
                </a:lnTo>
                <a:cubicBezTo>
                  <a:pt x="2471863" y="4237532"/>
                  <a:pt x="2470925" y="4234183"/>
                  <a:pt x="2469048" y="4231392"/>
                </a:cubicBezTo>
                <a:cubicBezTo>
                  <a:pt x="2467170" y="4227485"/>
                  <a:pt x="2461538" y="4224136"/>
                  <a:pt x="2454029" y="4221066"/>
                </a:cubicBezTo>
                <a:lnTo>
                  <a:pt x="2430738" y="4213400"/>
                </a:lnTo>
                <a:close/>
                <a:moveTo>
                  <a:pt x="524958" y="4211504"/>
                </a:moveTo>
                <a:cubicBezTo>
                  <a:pt x="524958" y="4211504"/>
                  <a:pt x="528712" y="4211504"/>
                  <a:pt x="532467" y="4212621"/>
                </a:cubicBezTo>
                <a:cubicBezTo>
                  <a:pt x="536222" y="4213737"/>
                  <a:pt x="539977" y="4213737"/>
                  <a:pt x="543731" y="4213737"/>
                </a:cubicBezTo>
                <a:cubicBezTo>
                  <a:pt x="581279" y="4212621"/>
                  <a:pt x="618826" y="4217086"/>
                  <a:pt x="656373" y="4214853"/>
                </a:cubicBezTo>
                <a:cubicBezTo>
                  <a:pt x="671392" y="4214853"/>
                  <a:pt x="678901" y="4218202"/>
                  <a:pt x="690166" y="4217086"/>
                </a:cubicBezTo>
                <a:cubicBezTo>
                  <a:pt x="701430" y="4217086"/>
                  <a:pt x="716449" y="4217086"/>
                  <a:pt x="727713" y="4217086"/>
                </a:cubicBezTo>
                <a:cubicBezTo>
                  <a:pt x="750241" y="4218202"/>
                  <a:pt x="769015" y="4213737"/>
                  <a:pt x="787788" y="4215970"/>
                </a:cubicBezTo>
                <a:cubicBezTo>
                  <a:pt x="795298" y="4215970"/>
                  <a:pt x="799053" y="4215970"/>
                  <a:pt x="802807" y="4215970"/>
                </a:cubicBezTo>
                <a:cubicBezTo>
                  <a:pt x="806562" y="4215970"/>
                  <a:pt x="810317" y="4214853"/>
                  <a:pt x="814071" y="4217086"/>
                </a:cubicBezTo>
                <a:cubicBezTo>
                  <a:pt x="814071" y="4218202"/>
                  <a:pt x="810317" y="4220435"/>
                  <a:pt x="806562" y="4220435"/>
                </a:cubicBezTo>
                <a:cubicBezTo>
                  <a:pt x="795298" y="4221551"/>
                  <a:pt x="784034" y="4224900"/>
                  <a:pt x="769015" y="4224900"/>
                </a:cubicBezTo>
                <a:cubicBezTo>
                  <a:pt x="761505" y="4224900"/>
                  <a:pt x="761505" y="4227133"/>
                  <a:pt x="753996" y="4228249"/>
                </a:cubicBezTo>
                <a:cubicBezTo>
                  <a:pt x="772770" y="4231598"/>
                  <a:pt x="791543" y="4231598"/>
                  <a:pt x="810317" y="4232714"/>
                </a:cubicBezTo>
                <a:cubicBezTo>
                  <a:pt x="825336" y="4233830"/>
                  <a:pt x="836600" y="4236063"/>
                  <a:pt x="851619" y="4237179"/>
                </a:cubicBezTo>
                <a:cubicBezTo>
                  <a:pt x="855374" y="4237179"/>
                  <a:pt x="862883" y="4239412"/>
                  <a:pt x="859128" y="4241644"/>
                </a:cubicBezTo>
                <a:cubicBezTo>
                  <a:pt x="855374" y="4243877"/>
                  <a:pt x="847864" y="4242761"/>
                  <a:pt x="844109" y="4242761"/>
                </a:cubicBezTo>
                <a:cubicBezTo>
                  <a:pt x="817826" y="4242761"/>
                  <a:pt x="795298" y="4242761"/>
                  <a:pt x="769015" y="4242761"/>
                </a:cubicBezTo>
                <a:cubicBezTo>
                  <a:pt x="723958" y="4242761"/>
                  <a:pt x="678901" y="4246110"/>
                  <a:pt x="637599" y="4252807"/>
                </a:cubicBezTo>
                <a:cubicBezTo>
                  <a:pt x="622581" y="4255040"/>
                  <a:pt x="603807" y="4253924"/>
                  <a:pt x="588788" y="4256156"/>
                </a:cubicBezTo>
                <a:cubicBezTo>
                  <a:pt x="573769" y="4257273"/>
                  <a:pt x="554996" y="4256156"/>
                  <a:pt x="536222" y="4255040"/>
                </a:cubicBezTo>
                <a:cubicBezTo>
                  <a:pt x="521203" y="4252807"/>
                  <a:pt x="498675" y="4251691"/>
                  <a:pt x="479901" y="4251691"/>
                </a:cubicBezTo>
                <a:lnTo>
                  <a:pt x="478521" y="4251699"/>
                </a:lnTo>
                <a:lnTo>
                  <a:pt x="478521" y="4273822"/>
                </a:lnTo>
                <a:lnTo>
                  <a:pt x="474908" y="4274037"/>
                </a:lnTo>
                <a:cubicBezTo>
                  <a:pt x="467398" y="4275153"/>
                  <a:pt x="459889" y="4275153"/>
                  <a:pt x="452380" y="4274037"/>
                </a:cubicBezTo>
                <a:lnTo>
                  <a:pt x="435961" y="4274037"/>
                </a:lnTo>
                <a:lnTo>
                  <a:pt x="442135" y="4263439"/>
                </a:lnTo>
                <a:cubicBezTo>
                  <a:pt x="444025" y="4260196"/>
                  <a:pt x="446451" y="4252917"/>
                  <a:pt x="449162" y="4254497"/>
                </a:cubicBezTo>
                <a:cubicBezTo>
                  <a:pt x="455117" y="4253622"/>
                  <a:pt x="449981" y="4259320"/>
                  <a:pt x="447557" y="4266598"/>
                </a:cubicBezTo>
                <a:cubicBezTo>
                  <a:pt x="447021" y="4270632"/>
                  <a:pt x="450266" y="4268177"/>
                  <a:pt x="451622" y="4268967"/>
                </a:cubicBezTo>
                <a:cubicBezTo>
                  <a:pt x="459467" y="4264847"/>
                  <a:pt x="465137" y="4255114"/>
                  <a:pt x="472164" y="4246171"/>
                </a:cubicBezTo>
                <a:lnTo>
                  <a:pt x="478521" y="4233726"/>
                </a:lnTo>
                <a:lnTo>
                  <a:pt x="478521" y="4234947"/>
                </a:lnTo>
                <a:lnTo>
                  <a:pt x="656373" y="4234947"/>
                </a:lnTo>
                <a:cubicBezTo>
                  <a:pt x="678901" y="4234947"/>
                  <a:pt x="697675" y="4233830"/>
                  <a:pt x="708939" y="4228249"/>
                </a:cubicBezTo>
                <a:cubicBezTo>
                  <a:pt x="705185" y="4226016"/>
                  <a:pt x="697675" y="4226016"/>
                  <a:pt x="693920" y="4224900"/>
                </a:cubicBezTo>
                <a:cubicBezTo>
                  <a:pt x="682656" y="4223783"/>
                  <a:pt x="675147" y="4223225"/>
                  <a:pt x="669515" y="4223783"/>
                </a:cubicBezTo>
                <a:cubicBezTo>
                  <a:pt x="663883" y="4224341"/>
                  <a:pt x="660128" y="4226016"/>
                  <a:pt x="656373" y="4229365"/>
                </a:cubicBezTo>
                <a:cubicBezTo>
                  <a:pt x="652618" y="4231598"/>
                  <a:pt x="648864" y="4231598"/>
                  <a:pt x="645109" y="4230481"/>
                </a:cubicBezTo>
                <a:cubicBezTo>
                  <a:pt x="633845" y="4228249"/>
                  <a:pt x="618826" y="4229365"/>
                  <a:pt x="607562" y="4229365"/>
                </a:cubicBezTo>
                <a:cubicBezTo>
                  <a:pt x="585034" y="4229365"/>
                  <a:pt x="566260" y="4229365"/>
                  <a:pt x="543731" y="4226016"/>
                </a:cubicBezTo>
                <a:cubicBezTo>
                  <a:pt x="536222" y="4224900"/>
                  <a:pt x="521203" y="4223784"/>
                  <a:pt x="517449" y="4224900"/>
                </a:cubicBezTo>
                <a:cubicBezTo>
                  <a:pt x="509939" y="4226574"/>
                  <a:pt x="501491" y="4226853"/>
                  <a:pt x="493512" y="4226993"/>
                </a:cubicBezTo>
                <a:lnTo>
                  <a:pt x="481598" y="4227701"/>
                </a:lnTo>
                <a:lnTo>
                  <a:pt x="488000" y="4215167"/>
                </a:lnTo>
                <a:close/>
                <a:moveTo>
                  <a:pt x="3515209" y="4208284"/>
                </a:moveTo>
                <a:lnTo>
                  <a:pt x="3546343" y="4208945"/>
                </a:lnTo>
                <a:cubicBezTo>
                  <a:pt x="3561362" y="4211178"/>
                  <a:pt x="3583890" y="4212294"/>
                  <a:pt x="3602664" y="4212294"/>
                </a:cubicBezTo>
                <a:lnTo>
                  <a:pt x="3622923" y="4212168"/>
                </a:lnTo>
                <a:lnTo>
                  <a:pt x="3627367" y="4209766"/>
                </a:lnTo>
                <a:cubicBezTo>
                  <a:pt x="3631591" y="4209766"/>
                  <a:pt x="3637223" y="4210324"/>
                  <a:pt x="3640977" y="4210324"/>
                </a:cubicBezTo>
                <a:lnTo>
                  <a:pt x="3682158" y="4208284"/>
                </a:lnTo>
                <a:close/>
                <a:moveTo>
                  <a:pt x="1207902" y="4205842"/>
                </a:moveTo>
                <a:lnTo>
                  <a:pt x="1264945" y="4205842"/>
                </a:lnTo>
                <a:cubicBezTo>
                  <a:pt x="1283719" y="4205842"/>
                  <a:pt x="1306247" y="4205842"/>
                  <a:pt x="1328776" y="4205842"/>
                </a:cubicBezTo>
                <a:cubicBezTo>
                  <a:pt x="1328776" y="4205842"/>
                  <a:pt x="1328776" y="4206958"/>
                  <a:pt x="1328776" y="4206958"/>
                </a:cubicBezTo>
                <a:lnTo>
                  <a:pt x="1296661" y="4207520"/>
                </a:lnTo>
                <a:lnTo>
                  <a:pt x="1241253" y="4206834"/>
                </a:lnTo>
                <a:close/>
                <a:moveTo>
                  <a:pt x="478521" y="4172949"/>
                </a:moveTo>
                <a:lnTo>
                  <a:pt x="478521" y="4188888"/>
                </a:lnTo>
                <a:lnTo>
                  <a:pt x="477051" y="4191440"/>
                </a:lnTo>
                <a:cubicBezTo>
                  <a:pt x="469589" y="4202302"/>
                  <a:pt x="461412" y="4211661"/>
                  <a:pt x="452621" y="4217404"/>
                </a:cubicBezTo>
                <a:cubicBezTo>
                  <a:pt x="441815" y="4232834"/>
                  <a:pt x="439676" y="4248970"/>
                  <a:pt x="428869" y="4264402"/>
                </a:cubicBezTo>
                <a:cubicBezTo>
                  <a:pt x="431847" y="4263964"/>
                  <a:pt x="433202" y="4264753"/>
                  <a:pt x="433104" y="4266869"/>
                </a:cubicBezTo>
                <a:lnTo>
                  <a:pt x="430021" y="4274037"/>
                </a:lnTo>
                <a:lnTo>
                  <a:pt x="414180" y="4274037"/>
                </a:lnTo>
                <a:lnTo>
                  <a:pt x="422635" y="4259525"/>
                </a:lnTo>
                <a:lnTo>
                  <a:pt x="422750" y="4259525"/>
                </a:lnTo>
                <a:lnTo>
                  <a:pt x="422652" y="4259496"/>
                </a:lnTo>
                <a:lnTo>
                  <a:pt x="437215" y="4234500"/>
                </a:lnTo>
                <a:cubicBezTo>
                  <a:pt x="440995" y="4228012"/>
                  <a:pt x="446130" y="4222312"/>
                  <a:pt x="451265" y="4216613"/>
                </a:cubicBezTo>
                <a:cubicBezTo>
                  <a:pt x="455581" y="4206092"/>
                  <a:pt x="463427" y="4201971"/>
                  <a:pt x="467742" y="4191449"/>
                </a:cubicBezTo>
                <a:close/>
                <a:moveTo>
                  <a:pt x="491344" y="4166629"/>
                </a:moveTo>
                <a:lnTo>
                  <a:pt x="489777" y="4169349"/>
                </a:lnTo>
                <a:lnTo>
                  <a:pt x="480925" y="4168823"/>
                </a:lnTo>
                <a:lnTo>
                  <a:pt x="482186" y="4166658"/>
                </a:lnTo>
                <a:close/>
                <a:moveTo>
                  <a:pt x="491756" y="4156381"/>
                </a:moveTo>
                <a:lnTo>
                  <a:pt x="495867" y="4158777"/>
                </a:lnTo>
                <a:lnTo>
                  <a:pt x="494477" y="4161190"/>
                </a:lnTo>
                <a:lnTo>
                  <a:pt x="487064" y="4161190"/>
                </a:lnTo>
                <a:close/>
                <a:moveTo>
                  <a:pt x="1403722" y="4149331"/>
                </a:moveTo>
                <a:lnTo>
                  <a:pt x="1383463" y="4149457"/>
                </a:lnTo>
                <a:lnTo>
                  <a:pt x="1379019" y="4151859"/>
                </a:lnTo>
                <a:cubicBezTo>
                  <a:pt x="1374795" y="4151859"/>
                  <a:pt x="1369163" y="4151301"/>
                  <a:pt x="1365409" y="4151301"/>
                </a:cubicBezTo>
                <a:lnTo>
                  <a:pt x="1324228" y="4153341"/>
                </a:lnTo>
                <a:lnTo>
                  <a:pt x="1491177" y="4153341"/>
                </a:lnTo>
                <a:lnTo>
                  <a:pt x="1460043" y="4152680"/>
                </a:lnTo>
                <a:cubicBezTo>
                  <a:pt x="1445024" y="4150447"/>
                  <a:pt x="1422496" y="4149331"/>
                  <a:pt x="1403722" y="4149331"/>
                </a:cubicBezTo>
                <a:close/>
                <a:moveTo>
                  <a:pt x="1016219" y="4101067"/>
                </a:moveTo>
                <a:cubicBezTo>
                  <a:pt x="1023729" y="4099951"/>
                  <a:pt x="1027483" y="4101067"/>
                  <a:pt x="1034993" y="4101067"/>
                </a:cubicBezTo>
                <a:cubicBezTo>
                  <a:pt x="1046257" y="4103300"/>
                  <a:pt x="1065031" y="4103300"/>
                  <a:pt x="1080050" y="4101067"/>
                </a:cubicBezTo>
                <a:lnTo>
                  <a:pt x="1085311" y="4101223"/>
                </a:lnTo>
                <a:lnTo>
                  <a:pt x="1065945" y="4103143"/>
                </a:lnTo>
                <a:cubicBezTo>
                  <a:pt x="1056558" y="4104259"/>
                  <a:pt x="1047171" y="4105096"/>
                  <a:pt x="1038254" y="4104956"/>
                </a:cubicBezTo>
                <a:lnTo>
                  <a:pt x="1014732" y="4101130"/>
                </a:lnTo>
                <a:close/>
                <a:moveTo>
                  <a:pt x="924290" y="4098835"/>
                </a:moveTo>
                <a:lnTo>
                  <a:pt x="941125" y="4098835"/>
                </a:lnTo>
                <a:lnTo>
                  <a:pt x="941816" y="4099451"/>
                </a:lnTo>
                <a:lnTo>
                  <a:pt x="940631" y="4099375"/>
                </a:lnTo>
                <a:close/>
                <a:moveTo>
                  <a:pt x="888559" y="4096602"/>
                </a:moveTo>
                <a:cubicBezTo>
                  <a:pt x="896068" y="4096602"/>
                  <a:pt x="903578" y="4096602"/>
                  <a:pt x="911087" y="4096602"/>
                </a:cubicBezTo>
                <a:lnTo>
                  <a:pt x="910214" y="4098677"/>
                </a:lnTo>
                <a:lnTo>
                  <a:pt x="884768" y="4098677"/>
                </a:lnTo>
                <a:lnTo>
                  <a:pt x="887620" y="4098556"/>
                </a:lnTo>
                <a:cubicBezTo>
                  <a:pt x="889497" y="4098276"/>
                  <a:pt x="890436" y="4097718"/>
                  <a:pt x="888559" y="4096602"/>
                </a:cubicBezTo>
                <a:close/>
                <a:moveTo>
                  <a:pt x="558226" y="4093173"/>
                </a:moveTo>
                <a:lnTo>
                  <a:pt x="564244" y="4095765"/>
                </a:lnTo>
                <a:cubicBezTo>
                  <a:pt x="569407" y="4096602"/>
                  <a:pt x="576917" y="4096602"/>
                  <a:pt x="591936" y="4096602"/>
                </a:cubicBezTo>
                <a:cubicBezTo>
                  <a:pt x="591936" y="4096602"/>
                  <a:pt x="595690" y="4096602"/>
                  <a:pt x="595690" y="4096602"/>
                </a:cubicBezTo>
                <a:cubicBezTo>
                  <a:pt x="606954" y="4099951"/>
                  <a:pt x="618218" y="4099951"/>
                  <a:pt x="629483" y="4096602"/>
                </a:cubicBezTo>
                <a:cubicBezTo>
                  <a:pt x="636992" y="4096602"/>
                  <a:pt x="640747" y="4096602"/>
                  <a:pt x="648256" y="4096602"/>
                </a:cubicBezTo>
                <a:cubicBezTo>
                  <a:pt x="652011" y="4096602"/>
                  <a:pt x="659521" y="4097719"/>
                  <a:pt x="663275" y="4094370"/>
                </a:cubicBezTo>
                <a:cubicBezTo>
                  <a:pt x="670785" y="4094370"/>
                  <a:pt x="682049" y="4095486"/>
                  <a:pt x="689559" y="4094370"/>
                </a:cubicBezTo>
                <a:cubicBezTo>
                  <a:pt x="704577" y="4094370"/>
                  <a:pt x="715841" y="4095486"/>
                  <a:pt x="723351" y="4096602"/>
                </a:cubicBezTo>
                <a:cubicBezTo>
                  <a:pt x="734615" y="4098835"/>
                  <a:pt x="745879" y="4098835"/>
                  <a:pt x="757144" y="4096602"/>
                </a:cubicBezTo>
                <a:cubicBezTo>
                  <a:pt x="764653" y="4095486"/>
                  <a:pt x="779672" y="4094370"/>
                  <a:pt x="790936" y="4094370"/>
                </a:cubicBezTo>
                <a:cubicBezTo>
                  <a:pt x="794691" y="4095486"/>
                  <a:pt x="802200" y="4095486"/>
                  <a:pt x="805955" y="4093253"/>
                </a:cubicBezTo>
                <a:cubicBezTo>
                  <a:pt x="809709" y="4092137"/>
                  <a:pt x="813464" y="4092137"/>
                  <a:pt x="817219" y="4093253"/>
                </a:cubicBezTo>
                <a:cubicBezTo>
                  <a:pt x="835992" y="4096602"/>
                  <a:pt x="858521" y="4094370"/>
                  <a:pt x="877294" y="4094370"/>
                </a:cubicBezTo>
                <a:cubicBezTo>
                  <a:pt x="877294" y="4095486"/>
                  <a:pt x="876355" y="4096323"/>
                  <a:pt x="876355" y="4097021"/>
                </a:cubicBezTo>
                <a:lnTo>
                  <a:pt x="880640" y="4098677"/>
                </a:lnTo>
                <a:lnTo>
                  <a:pt x="859435" y="4098677"/>
                </a:lnTo>
                <a:cubicBezTo>
                  <a:pt x="840661" y="4099794"/>
                  <a:pt x="821888" y="4100910"/>
                  <a:pt x="803114" y="4102026"/>
                </a:cubicBezTo>
                <a:cubicBezTo>
                  <a:pt x="776831" y="4104259"/>
                  <a:pt x="746793" y="4105375"/>
                  <a:pt x="716756" y="4106491"/>
                </a:cubicBezTo>
                <a:cubicBezTo>
                  <a:pt x="694227" y="4106491"/>
                  <a:pt x="675454" y="4109840"/>
                  <a:pt x="649171" y="4108724"/>
                </a:cubicBezTo>
                <a:cubicBezTo>
                  <a:pt x="652925" y="4110957"/>
                  <a:pt x="656680" y="4112073"/>
                  <a:pt x="667944" y="4112073"/>
                </a:cubicBezTo>
                <a:cubicBezTo>
                  <a:pt x="671699" y="4112073"/>
                  <a:pt x="679208" y="4112073"/>
                  <a:pt x="686718" y="4112073"/>
                </a:cubicBezTo>
                <a:cubicBezTo>
                  <a:pt x="709246" y="4115422"/>
                  <a:pt x="735529" y="4116538"/>
                  <a:pt x="758058" y="4116538"/>
                </a:cubicBezTo>
                <a:cubicBezTo>
                  <a:pt x="776831" y="4116538"/>
                  <a:pt x="799359" y="4116538"/>
                  <a:pt x="818133" y="4116538"/>
                </a:cubicBezTo>
                <a:cubicBezTo>
                  <a:pt x="836907" y="4116538"/>
                  <a:pt x="855680" y="4115422"/>
                  <a:pt x="874454" y="4110957"/>
                </a:cubicBezTo>
                <a:cubicBezTo>
                  <a:pt x="878209" y="4109840"/>
                  <a:pt x="885718" y="4108724"/>
                  <a:pt x="893228" y="4108724"/>
                </a:cubicBezTo>
                <a:cubicBezTo>
                  <a:pt x="919511" y="4107608"/>
                  <a:pt x="945794" y="4108724"/>
                  <a:pt x="964567" y="4114306"/>
                </a:cubicBezTo>
                <a:cubicBezTo>
                  <a:pt x="975831" y="4116538"/>
                  <a:pt x="983341" y="4116538"/>
                  <a:pt x="994605" y="4115422"/>
                </a:cubicBezTo>
                <a:cubicBezTo>
                  <a:pt x="1009624" y="4113189"/>
                  <a:pt x="1020888" y="4113189"/>
                  <a:pt x="1035907" y="4115422"/>
                </a:cubicBezTo>
                <a:cubicBezTo>
                  <a:pt x="1043417" y="4116538"/>
                  <a:pt x="1050926" y="4116538"/>
                  <a:pt x="1058435" y="4115422"/>
                </a:cubicBezTo>
                <a:cubicBezTo>
                  <a:pt x="1069700" y="4113189"/>
                  <a:pt x="1088473" y="4115422"/>
                  <a:pt x="1103492" y="4112073"/>
                </a:cubicBezTo>
                <a:cubicBezTo>
                  <a:pt x="1107247" y="4110957"/>
                  <a:pt x="1122266" y="4112073"/>
                  <a:pt x="1129775" y="4113189"/>
                </a:cubicBezTo>
                <a:cubicBezTo>
                  <a:pt x="1152304" y="4116538"/>
                  <a:pt x="1171077" y="4116538"/>
                  <a:pt x="1193605" y="4116538"/>
                </a:cubicBezTo>
                <a:cubicBezTo>
                  <a:pt x="1204870" y="4116538"/>
                  <a:pt x="1219889" y="4115422"/>
                  <a:pt x="1231153" y="4117654"/>
                </a:cubicBezTo>
                <a:cubicBezTo>
                  <a:pt x="1234907" y="4118771"/>
                  <a:pt x="1238662" y="4118771"/>
                  <a:pt x="1242417" y="4116538"/>
                </a:cubicBezTo>
                <a:cubicBezTo>
                  <a:pt x="1249927" y="4109840"/>
                  <a:pt x="1257436" y="4109840"/>
                  <a:pt x="1279964" y="4112073"/>
                </a:cubicBezTo>
                <a:cubicBezTo>
                  <a:pt x="1283719" y="4113189"/>
                  <a:pt x="1291228" y="4113189"/>
                  <a:pt x="1294983" y="4115422"/>
                </a:cubicBezTo>
                <a:cubicBezTo>
                  <a:pt x="1289351" y="4118212"/>
                  <a:pt x="1281841" y="4119887"/>
                  <a:pt x="1272924" y="4120864"/>
                </a:cubicBezTo>
                <a:lnTo>
                  <a:pt x="1259466" y="4121418"/>
                </a:lnTo>
                <a:lnTo>
                  <a:pt x="1241716" y="4120029"/>
                </a:lnTo>
                <a:lnTo>
                  <a:pt x="1241503" y="4120045"/>
                </a:lnTo>
                <a:lnTo>
                  <a:pt x="1224751" y="4122120"/>
                </a:lnTo>
                <a:lnTo>
                  <a:pt x="1035907" y="4122120"/>
                </a:lnTo>
                <a:cubicBezTo>
                  <a:pt x="1013379" y="4122120"/>
                  <a:pt x="994605" y="4125469"/>
                  <a:pt x="972077" y="4124352"/>
                </a:cubicBezTo>
                <a:cubicBezTo>
                  <a:pt x="968322" y="4124352"/>
                  <a:pt x="964567" y="4126585"/>
                  <a:pt x="960813" y="4126585"/>
                </a:cubicBezTo>
                <a:cubicBezTo>
                  <a:pt x="957058" y="4125469"/>
                  <a:pt x="957058" y="4127701"/>
                  <a:pt x="957058" y="4128817"/>
                </a:cubicBezTo>
                <a:cubicBezTo>
                  <a:pt x="957058" y="4128817"/>
                  <a:pt x="957058" y="4129934"/>
                  <a:pt x="960813" y="4129934"/>
                </a:cubicBezTo>
                <a:cubicBezTo>
                  <a:pt x="968322" y="4129934"/>
                  <a:pt x="972077" y="4128817"/>
                  <a:pt x="975831" y="4131050"/>
                </a:cubicBezTo>
                <a:cubicBezTo>
                  <a:pt x="972077" y="4131050"/>
                  <a:pt x="972077" y="4132166"/>
                  <a:pt x="972077" y="4132166"/>
                </a:cubicBezTo>
                <a:cubicBezTo>
                  <a:pt x="915756" y="4131050"/>
                  <a:pt x="863190" y="4133283"/>
                  <a:pt x="806869" y="4129934"/>
                </a:cubicBezTo>
                <a:cubicBezTo>
                  <a:pt x="788095" y="4128817"/>
                  <a:pt x="769322" y="4128817"/>
                  <a:pt x="750548" y="4129934"/>
                </a:cubicBezTo>
                <a:cubicBezTo>
                  <a:pt x="731774" y="4131050"/>
                  <a:pt x="713001" y="4126585"/>
                  <a:pt x="694227" y="4129934"/>
                </a:cubicBezTo>
                <a:cubicBezTo>
                  <a:pt x="690472" y="4129934"/>
                  <a:pt x="686718" y="4129934"/>
                  <a:pt x="686718" y="4129934"/>
                </a:cubicBezTo>
                <a:cubicBezTo>
                  <a:pt x="675454" y="4126585"/>
                  <a:pt x="660435" y="4127701"/>
                  <a:pt x="645416" y="4127701"/>
                </a:cubicBezTo>
                <a:cubicBezTo>
                  <a:pt x="622887" y="4127701"/>
                  <a:pt x="600359" y="4127701"/>
                  <a:pt x="574076" y="4127701"/>
                </a:cubicBezTo>
                <a:cubicBezTo>
                  <a:pt x="566567" y="4127701"/>
                  <a:pt x="559057" y="4126585"/>
                  <a:pt x="551548" y="4125469"/>
                </a:cubicBezTo>
                <a:lnTo>
                  <a:pt x="543926" y="4125185"/>
                </a:lnTo>
                <a:lnTo>
                  <a:pt x="544722" y="4123227"/>
                </a:lnTo>
                <a:lnTo>
                  <a:pt x="551548" y="4124352"/>
                </a:lnTo>
                <a:cubicBezTo>
                  <a:pt x="570321" y="4125469"/>
                  <a:pt x="585340" y="4121003"/>
                  <a:pt x="604114" y="4122120"/>
                </a:cubicBezTo>
                <a:cubicBezTo>
                  <a:pt x="600359" y="4118771"/>
                  <a:pt x="604114" y="4117654"/>
                  <a:pt x="615378" y="4117654"/>
                </a:cubicBezTo>
                <a:cubicBezTo>
                  <a:pt x="622887" y="4117654"/>
                  <a:pt x="626642" y="4117654"/>
                  <a:pt x="630397" y="4117654"/>
                </a:cubicBezTo>
                <a:cubicBezTo>
                  <a:pt x="630397" y="4116538"/>
                  <a:pt x="630397" y="4115422"/>
                  <a:pt x="630397" y="4114306"/>
                </a:cubicBezTo>
                <a:cubicBezTo>
                  <a:pt x="622887" y="4114306"/>
                  <a:pt x="615378" y="4114306"/>
                  <a:pt x="611623" y="4114306"/>
                </a:cubicBezTo>
                <a:cubicBezTo>
                  <a:pt x="604114" y="4114306"/>
                  <a:pt x="600359" y="4114306"/>
                  <a:pt x="596604" y="4114306"/>
                </a:cubicBezTo>
                <a:cubicBezTo>
                  <a:pt x="592850" y="4114306"/>
                  <a:pt x="585340" y="4115422"/>
                  <a:pt x="585340" y="4113189"/>
                </a:cubicBezTo>
                <a:cubicBezTo>
                  <a:pt x="581586" y="4109840"/>
                  <a:pt x="589095" y="4110957"/>
                  <a:pt x="596604" y="4109840"/>
                </a:cubicBezTo>
                <a:cubicBezTo>
                  <a:pt x="600359" y="4108724"/>
                  <a:pt x="596604" y="4107608"/>
                  <a:pt x="596604" y="4106491"/>
                </a:cubicBezTo>
                <a:cubicBezTo>
                  <a:pt x="589095" y="4103143"/>
                  <a:pt x="577831" y="4103143"/>
                  <a:pt x="566567" y="4102026"/>
                </a:cubicBezTo>
                <a:lnTo>
                  <a:pt x="553844" y="4102404"/>
                </a:lnTo>
                <a:lnTo>
                  <a:pt x="558073" y="4093475"/>
                </a:lnTo>
                <a:close/>
                <a:moveTo>
                  <a:pt x="562667" y="4084385"/>
                </a:moveTo>
                <a:lnTo>
                  <a:pt x="573087" y="4084972"/>
                </a:lnTo>
                <a:cubicBezTo>
                  <a:pt x="595615" y="4084972"/>
                  <a:pt x="621898" y="4083856"/>
                  <a:pt x="648182" y="4086089"/>
                </a:cubicBezTo>
                <a:cubicBezTo>
                  <a:pt x="663200" y="4088321"/>
                  <a:pt x="681974" y="4087205"/>
                  <a:pt x="696993" y="4086089"/>
                </a:cubicBezTo>
                <a:lnTo>
                  <a:pt x="700869" y="4086281"/>
                </a:lnTo>
                <a:lnTo>
                  <a:pt x="561709" y="4086281"/>
                </a:lnTo>
                <a:close/>
                <a:moveTo>
                  <a:pt x="591936" y="4077625"/>
                </a:moveTo>
                <a:cubicBezTo>
                  <a:pt x="599445" y="4077625"/>
                  <a:pt x="603200" y="4076509"/>
                  <a:pt x="603200" y="4078741"/>
                </a:cubicBezTo>
                <a:cubicBezTo>
                  <a:pt x="603200" y="4080974"/>
                  <a:pt x="599445" y="4080974"/>
                  <a:pt x="591936" y="4080974"/>
                </a:cubicBezTo>
                <a:lnTo>
                  <a:pt x="564391" y="4080974"/>
                </a:lnTo>
                <a:lnTo>
                  <a:pt x="565519" y="4078741"/>
                </a:lnTo>
                <a:lnTo>
                  <a:pt x="576917" y="4078741"/>
                </a:lnTo>
                <a:cubicBezTo>
                  <a:pt x="580671" y="4076509"/>
                  <a:pt x="588181" y="4077625"/>
                  <a:pt x="591936" y="4077625"/>
                </a:cubicBezTo>
                <a:close/>
                <a:moveTo>
                  <a:pt x="727106" y="4050834"/>
                </a:moveTo>
                <a:cubicBezTo>
                  <a:pt x="734615" y="4049717"/>
                  <a:pt x="738370" y="4051950"/>
                  <a:pt x="738370" y="4053066"/>
                </a:cubicBezTo>
                <a:cubicBezTo>
                  <a:pt x="738370" y="4056415"/>
                  <a:pt x="742124" y="4058648"/>
                  <a:pt x="753389" y="4060880"/>
                </a:cubicBezTo>
                <a:cubicBezTo>
                  <a:pt x="757144" y="4061997"/>
                  <a:pt x="760898" y="4061997"/>
                  <a:pt x="764653" y="4061997"/>
                </a:cubicBezTo>
                <a:cubicBezTo>
                  <a:pt x="775917" y="4058648"/>
                  <a:pt x="794691" y="4060880"/>
                  <a:pt x="805955" y="4058648"/>
                </a:cubicBezTo>
                <a:cubicBezTo>
                  <a:pt x="813464" y="4057532"/>
                  <a:pt x="820974" y="4057532"/>
                  <a:pt x="832238" y="4057532"/>
                </a:cubicBezTo>
                <a:cubicBezTo>
                  <a:pt x="839747" y="4057532"/>
                  <a:pt x="843502" y="4060880"/>
                  <a:pt x="847257" y="4063113"/>
                </a:cubicBezTo>
                <a:cubicBezTo>
                  <a:pt x="854766" y="4066462"/>
                  <a:pt x="869785" y="4067578"/>
                  <a:pt x="877294" y="4063113"/>
                </a:cubicBezTo>
                <a:cubicBezTo>
                  <a:pt x="877294" y="4060880"/>
                  <a:pt x="881049" y="4059764"/>
                  <a:pt x="884804" y="4057532"/>
                </a:cubicBezTo>
                <a:cubicBezTo>
                  <a:pt x="884804" y="4055299"/>
                  <a:pt x="892313" y="4054183"/>
                  <a:pt x="903578" y="4054183"/>
                </a:cubicBezTo>
                <a:cubicBezTo>
                  <a:pt x="911087" y="4054183"/>
                  <a:pt x="918596" y="4054183"/>
                  <a:pt x="926106" y="4051950"/>
                </a:cubicBezTo>
                <a:cubicBezTo>
                  <a:pt x="937370" y="4050834"/>
                  <a:pt x="948634" y="4053066"/>
                  <a:pt x="956144" y="4056415"/>
                </a:cubicBezTo>
                <a:cubicBezTo>
                  <a:pt x="967408" y="4063113"/>
                  <a:pt x="989936" y="4063113"/>
                  <a:pt x="1008710" y="4065346"/>
                </a:cubicBezTo>
                <a:cubicBezTo>
                  <a:pt x="1016219" y="4066462"/>
                  <a:pt x="1023729" y="4064229"/>
                  <a:pt x="1034993" y="4063113"/>
                </a:cubicBezTo>
                <a:cubicBezTo>
                  <a:pt x="1046257" y="4063113"/>
                  <a:pt x="1057521" y="4060880"/>
                  <a:pt x="1065031" y="4058648"/>
                </a:cubicBezTo>
                <a:cubicBezTo>
                  <a:pt x="1087559" y="4054183"/>
                  <a:pt x="1091314" y="4054183"/>
                  <a:pt x="1106333" y="4059764"/>
                </a:cubicBezTo>
                <a:cubicBezTo>
                  <a:pt x="1110087" y="4059764"/>
                  <a:pt x="1110087" y="4061997"/>
                  <a:pt x="1113842" y="4063113"/>
                </a:cubicBezTo>
                <a:cubicBezTo>
                  <a:pt x="1136370" y="4057532"/>
                  <a:pt x="1155144" y="4057532"/>
                  <a:pt x="1177672" y="4057532"/>
                </a:cubicBezTo>
                <a:cubicBezTo>
                  <a:pt x="1192691" y="4057532"/>
                  <a:pt x="1203956" y="4057532"/>
                  <a:pt x="1218974" y="4057532"/>
                </a:cubicBezTo>
                <a:cubicBezTo>
                  <a:pt x="1249012" y="4058648"/>
                  <a:pt x="1279050" y="4055299"/>
                  <a:pt x="1312843" y="4056415"/>
                </a:cubicBezTo>
                <a:cubicBezTo>
                  <a:pt x="1324107" y="4056415"/>
                  <a:pt x="1327861" y="4051950"/>
                  <a:pt x="1339126" y="4055299"/>
                </a:cubicBezTo>
                <a:cubicBezTo>
                  <a:pt x="1350390" y="4057532"/>
                  <a:pt x="1361654" y="4055299"/>
                  <a:pt x="1369163" y="4056415"/>
                </a:cubicBezTo>
                <a:cubicBezTo>
                  <a:pt x="1380428" y="4056415"/>
                  <a:pt x="1391692" y="4056415"/>
                  <a:pt x="1402956" y="4056415"/>
                </a:cubicBezTo>
                <a:cubicBezTo>
                  <a:pt x="1410465" y="4058648"/>
                  <a:pt x="1402956" y="4060880"/>
                  <a:pt x="1406711" y="4063113"/>
                </a:cubicBezTo>
                <a:cubicBezTo>
                  <a:pt x="1417975" y="4067578"/>
                  <a:pt x="1432994" y="4068695"/>
                  <a:pt x="1451767" y="4066462"/>
                </a:cubicBezTo>
                <a:cubicBezTo>
                  <a:pt x="1455522" y="4066462"/>
                  <a:pt x="1455522" y="4065346"/>
                  <a:pt x="1463031" y="4065346"/>
                </a:cubicBezTo>
                <a:cubicBezTo>
                  <a:pt x="1466786" y="4065346"/>
                  <a:pt x="1470541" y="4066462"/>
                  <a:pt x="1470541" y="4068695"/>
                </a:cubicBezTo>
                <a:cubicBezTo>
                  <a:pt x="1470541" y="4069811"/>
                  <a:pt x="1470541" y="4072044"/>
                  <a:pt x="1463031" y="4072044"/>
                </a:cubicBezTo>
                <a:cubicBezTo>
                  <a:pt x="1451767" y="4070927"/>
                  <a:pt x="1440503" y="4072044"/>
                  <a:pt x="1432994" y="4070927"/>
                </a:cubicBezTo>
                <a:cubicBezTo>
                  <a:pt x="1417975" y="4070927"/>
                  <a:pt x="1410465" y="4073160"/>
                  <a:pt x="1399201" y="4073160"/>
                </a:cubicBezTo>
                <a:cubicBezTo>
                  <a:pt x="1391692" y="4074276"/>
                  <a:pt x="1387937" y="4077625"/>
                  <a:pt x="1387937" y="4079858"/>
                </a:cubicBezTo>
                <a:cubicBezTo>
                  <a:pt x="1380428" y="4083207"/>
                  <a:pt x="1380428" y="4084323"/>
                  <a:pt x="1369163" y="4082090"/>
                </a:cubicBezTo>
                <a:cubicBezTo>
                  <a:pt x="1354144" y="4080974"/>
                  <a:pt x="1339126" y="4079858"/>
                  <a:pt x="1324107" y="4077625"/>
                </a:cubicBezTo>
                <a:cubicBezTo>
                  <a:pt x="1320352" y="4076509"/>
                  <a:pt x="1312843" y="4077625"/>
                  <a:pt x="1305333" y="4077625"/>
                </a:cubicBezTo>
                <a:cubicBezTo>
                  <a:pt x="1301578" y="4077625"/>
                  <a:pt x="1301578" y="4079858"/>
                  <a:pt x="1297824" y="4080974"/>
                </a:cubicBezTo>
                <a:cubicBezTo>
                  <a:pt x="1290314" y="4083207"/>
                  <a:pt x="1297824" y="4084323"/>
                  <a:pt x="1301578" y="4086556"/>
                </a:cubicBezTo>
                <a:cubicBezTo>
                  <a:pt x="1305333" y="4088788"/>
                  <a:pt x="1316597" y="4088788"/>
                  <a:pt x="1324107" y="4091021"/>
                </a:cubicBezTo>
                <a:cubicBezTo>
                  <a:pt x="1327861" y="4092137"/>
                  <a:pt x="1327861" y="4092137"/>
                  <a:pt x="1327861" y="4093253"/>
                </a:cubicBezTo>
                <a:cubicBezTo>
                  <a:pt x="1327861" y="4094370"/>
                  <a:pt x="1324107" y="4094370"/>
                  <a:pt x="1320352" y="4094370"/>
                </a:cubicBezTo>
                <a:cubicBezTo>
                  <a:pt x="1309088" y="4094370"/>
                  <a:pt x="1294069" y="4095486"/>
                  <a:pt x="1282805" y="4093253"/>
                </a:cubicBezTo>
                <a:cubicBezTo>
                  <a:pt x="1282805" y="4092137"/>
                  <a:pt x="1279050" y="4093253"/>
                  <a:pt x="1279050" y="4093253"/>
                </a:cubicBezTo>
                <a:cubicBezTo>
                  <a:pt x="1271541" y="4094370"/>
                  <a:pt x="1279050" y="4094370"/>
                  <a:pt x="1279050" y="4095486"/>
                </a:cubicBezTo>
                <a:cubicBezTo>
                  <a:pt x="1282805" y="4096602"/>
                  <a:pt x="1282805" y="4098835"/>
                  <a:pt x="1275295" y="4098835"/>
                </a:cubicBezTo>
                <a:cubicBezTo>
                  <a:pt x="1267786" y="4098835"/>
                  <a:pt x="1260276" y="4098835"/>
                  <a:pt x="1249012" y="4098835"/>
                </a:cubicBezTo>
                <a:cubicBezTo>
                  <a:pt x="1260276" y="4101067"/>
                  <a:pt x="1271541" y="4101067"/>
                  <a:pt x="1282805" y="4102184"/>
                </a:cubicBezTo>
                <a:cubicBezTo>
                  <a:pt x="1286559" y="4102742"/>
                  <a:pt x="1288437" y="4103300"/>
                  <a:pt x="1288906" y="4103858"/>
                </a:cubicBezTo>
                <a:lnTo>
                  <a:pt x="1288344" y="4104259"/>
                </a:lnTo>
                <a:lnTo>
                  <a:pt x="1276209" y="4104259"/>
                </a:lnTo>
                <a:cubicBezTo>
                  <a:pt x="1264945" y="4105375"/>
                  <a:pt x="1257436" y="4102026"/>
                  <a:pt x="1242417" y="4102026"/>
                </a:cubicBezTo>
                <a:cubicBezTo>
                  <a:pt x="1223643" y="4103142"/>
                  <a:pt x="1204870" y="4102584"/>
                  <a:pt x="1186096" y="4101887"/>
                </a:cubicBezTo>
                <a:lnTo>
                  <a:pt x="1154053" y="4101331"/>
                </a:lnTo>
                <a:lnTo>
                  <a:pt x="1151389" y="4101067"/>
                </a:lnTo>
                <a:lnTo>
                  <a:pt x="1138826" y="4101067"/>
                </a:lnTo>
                <a:lnTo>
                  <a:pt x="1129775" y="4100910"/>
                </a:lnTo>
                <a:cubicBezTo>
                  <a:pt x="1126020" y="4100910"/>
                  <a:pt x="1122266" y="4100910"/>
                  <a:pt x="1118511" y="4099794"/>
                </a:cubicBezTo>
                <a:cubicBezTo>
                  <a:pt x="1114756" y="4098677"/>
                  <a:pt x="1111002" y="4098677"/>
                  <a:pt x="1111002" y="4098677"/>
                </a:cubicBezTo>
                <a:lnTo>
                  <a:pt x="1108851" y="4098890"/>
                </a:lnTo>
                <a:lnTo>
                  <a:pt x="1097415" y="4096044"/>
                </a:lnTo>
                <a:cubicBezTo>
                  <a:pt x="1089436" y="4094928"/>
                  <a:pt x="1080049" y="4094370"/>
                  <a:pt x="1068785" y="4094370"/>
                </a:cubicBezTo>
                <a:cubicBezTo>
                  <a:pt x="1061276" y="4094370"/>
                  <a:pt x="1053766" y="4094370"/>
                  <a:pt x="1046257" y="4094370"/>
                </a:cubicBezTo>
                <a:cubicBezTo>
                  <a:pt x="1008710" y="4095486"/>
                  <a:pt x="971163" y="4092137"/>
                  <a:pt x="933615" y="4091021"/>
                </a:cubicBezTo>
                <a:cubicBezTo>
                  <a:pt x="929861" y="4091021"/>
                  <a:pt x="926106" y="4088788"/>
                  <a:pt x="918596" y="4087672"/>
                </a:cubicBezTo>
                <a:cubicBezTo>
                  <a:pt x="941125" y="4086556"/>
                  <a:pt x="963653" y="4086556"/>
                  <a:pt x="982427" y="4086556"/>
                </a:cubicBezTo>
                <a:cubicBezTo>
                  <a:pt x="982427" y="4086556"/>
                  <a:pt x="982427" y="4085439"/>
                  <a:pt x="982427" y="4085439"/>
                </a:cubicBezTo>
                <a:cubicBezTo>
                  <a:pt x="959898" y="4085439"/>
                  <a:pt x="937370" y="4085439"/>
                  <a:pt x="918596" y="4085439"/>
                </a:cubicBezTo>
                <a:cubicBezTo>
                  <a:pt x="896068" y="4085439"/>
                  <a:pt x="877294" y="4085439"/>
                  <a:pt x="858521" y="4085439"/>
                </a:cubicBezTo>
                <a:cubicBezTo>
                  <a:pt x="854766" y="4085439"/>
                  <a:pt x="847257" y="4085439"/>
                  <a:pt x="843502" y="4084323"/>
                </a:cubicBezTo>
                <a:cubicBezTo>
                  <a:pt x="835992" y="4082090"/>
                  <a:pt x="839747" y="4077625"/>
                  <a:pt x="824729" y="4078741"/>
                </a:cubicBezTo>
                <a:cubicBezTo>
                  <a:pt x="813464" y="4079858"/>
                  <a:pt x="805955" y="4076509"/>
                  <a:pt x="794691" y="4077625"/>
                </a:cubicBezTo>
                <a:cubicBezTo>
                  <a:pt x="787181" y="4077625"/>
                  <a:pt x="775917" y="4076509"/>
                  <a:pt x="768407" y="4078741"/>
                </a:cubicBezTo>
                <a:cubicBezTo>
                  <a:pt x="764653" y="4079858"/>
                  <a:pt x="760898" y="4078741"/>
                  <a:pt x="753389" y="4078741"/>
                </a:cubicBezTo>
                <a:cubicBezTo>
                  <a:pt x="757144" y="4076509"/>
                  <a:pt x="764653" y="4075393"/>
                  <a:pt x="764653" y="4074276"/>
                </a:cubicBezTo>
                <a:cubicBezTo>
                  <a:pt x="768407" y="4072044"/>
                  <a:pt x="764653" y="4069811"/>
                  <a:pt x="757144" y="4069811"/>
                </a:cubicBezTo>
                <a:cubicBezTo>
                  <a:pt x="749634" y="4069811"/>
                  <a:pt x="738370" y="4069811"/>
                  <a:pt x="738370" y="4066462"/>
                </a:cubicBezTo>
                <a:cubicBezTo>
                  <a:pt x="738370" y="4065346"/>
                  <a:pt x="730861" y="4065346"/>
                  <a:pt x="727106" y="4065346"/>
                </a:cubicBezTo>
                <a:cubicBezTo>
                  <a:pt x="708332" y="4068695"/>
                  <a:pt x="689559" y="4064229"/>
                  <a:pt x="674539" y="4064229"/>
                </a:cubicBezTo>
                <a:cubicBezTo>
                  <a:pt x="670785" y="4063113"/>
                  <a:pt x="667030" y="4063113"/>
                  <a:pt x="667030" y="4061997"/>
                </a:cubicBezTo>
                <a:cubicBezTo>
                  <a:pt x="667030" y="4060880"/>
                  <a:pt x="670785" y="4059764"/>
                  <a:pt x="674539" y="4059764"/>
                </a:cubicBezTo>
                <a:cubicBezTo>
                  <a:pt x="693313" y="4057532"/>
                  <a:pt x="712087" y="4055299"/>
                  <a:pt x="727106" y="4050834"/>
                </a:cubicBezTo>
                <a:close/>
                <a:moveTo>
                  <a:pt x="599001" y="4033583"/>
                </a:moveTo>
                <a:lnTo>
                  <a:pt x="614389" y="4034739"/>
                </a:lnTo>
                <a:cubicBezTo>
                  <a:pt x="625653" y="4034739"/>
                  <a:pt x="636917" y="4038088"/>
                  <a:pt x="636917" y="4041437"/>
                </a:cubicBezTo>
                <a:cubicBezTo>
                  <a:pt x="640672" y="4044785"/>
                  <a:pt x="644427" y="4047018"/>
                  <a:pt x="651936" y="4050367"/>
                </a:cubicBezTo>
                <a:cubicBezTo>
                  <a:pt x="651936" y="4051483"/>
                  <a:pt x="651936" y="4052600"/>
                  <a:pt x="651936" y="4052600"/>
                </a:cubicBezTo>
                <a:cubicBezTo>
                  <a:pt x="633163" y="4058181"/>
                  <a:pt x="618144" y="4063763"/>
                  <a:pt x="595615" y="4063763"/>
                </a:cubicBezTo>
                <a:lnTo>
                  <a:pt x="579813" y="4063763"/>
                </a:lnTo>
                <a:lnTo>
                  <a:pt x="584252" y="4060967"/>
                </a:lnTo>
                <a:lnTo>
                  <a:pt x="599399" y="4034968"/>
                </a:lnTo>
                <a:close/>
                <a:moveTo>
                  <a:pt x="339045" y="4030543"/>
                </a:moveTo>
                <a:lnTo>
                  <a:pt x="335209" y="4037180"/>
                </a:lnTo>
                <a:lnTo>
                  <a:pt x="336809" y="4033736"/>
                </a:lnTo>
                <a:close/>
                <a:moveTo>
                  <a:pt x="290453" y="4029505"/>
                </a:moveTo>
                <a:lnTo>
                  <a:pt x="286529" y="4036814"/>
                </a:lnTo>
                <a:lnTo>
                  <a:pt x="293485" y="4040866"/>
                </a:lnTo>
                <a:lnTo>
                  <a:pt x="293201" y="4041809"/>
                </a:lnTo>
                <a:lnTo>
                  <a:pt x="292056" y="4044494"/>
                </a:lnTo>
                <a:lnTo>
                  <a:pt x="292429" y="4044366"/>
                </a:lnTo>
                <a:lnTo>
                  <a:pt x="291022" y="4049025"/>
                </a:lnTo>
                <a:cubicBezTo>
                  <a:pt x="288597" y="4056303"/>
                  <a:pt x="283996" y="4057968"/>
                  <a:pt x="282642" y="4057179"/>
                </a:cubicBezTo>
                <a:cubicBezTo>
                  <a:pt x="280609" y="4055995"/>
                  <a:pt x="278442" y="4055819"/>
                  <a:pt x="275736" y="4056958"/>
                </a:cubicBezTo>
                <a:lnTo>
                  <a:pt x="273452" y="4058686"/>
                </a:lnTo>
                <a:close/>
                <a:moveTo>
                  <a:pt x="689559" y="4001717"/>
                </a:moveTo>
                <a:lnTo>
                  <a:pt x="834547" y="4001717"/>
                </a:lnTo>
                <a:lnTo>
                  <a:pt x="822322" y="4022795"/>
                </a:lnTo>
                <a:lnTo>
                  <a:pt x="775917" y="4021810"/>
                </a:lnTo>
                <a:cubicBezTo>
                  <a:pt x="760898" y="4019577"/>
                  <a:pt x="738370" y="4018461"/>
                  <a:pt x="719596" y="4018461"/>
                </a:cubicBezTo>
                <a:cubicBezTo>
                  <a:pt x="689559" y="4019577"/>
                  <a:pt x="659521" y="4017345"/>
                  <a:pt x="629483" y="4020694"/>
                </a:cubicBezTo>
                <a:cubicBezTo>
                  <a:pt x="625728" y="4021810"/>
                  <a:pt x="621973" y="4021810"/>
                  <a:pt x="618218" y="4020694"/>
                </a:cubicBezTo>
                <a:lnTo>
                  <a:pt x="596068" y="4019802"/>
                </a:lnTo>
                <a:lnTo>
                  <a:pt x="595961" y="4018318"/>
                </a:lnTo>
                <a:lnTo>
                  <a:pt x="599101" y="4011673"/>
                </a:lnTo>
                <a:lnTo>
                  <a:pt x="625728" y="4011763"/>
                </a:lnTo>
                <a:cubicBezTo>
                  <a:pt x="625728" y="4011763"/>
                  <a:pt x="625728" y="4010647"/>
                  <a:pt x="629483" y="4010647"/>
                </a:cubicBezTo>
                <a:cubicBezTo>
                  <a:pt x="625728" y="4008414"/>
                  <a:pt x="621973" y="4009531"/>
                  <a:pt x="614464" y="4009531"/>
                </a:cubicBezTo>
                <a:cubicBezTo>
                  <a:pt x="610709" y="4009531"/>
                  <a:pt x="610709" y="4008414"/>
                  <a:pt x="610709" y="4008414"/>
                </a:cubicBezTo>
                <a:cubicBezTo>
                  <a:pt x="610709" y="4007298"/>
                  <a:pt x="610709" y="4005066"/>
                  <a:pt x="614464" y="4006182"/>
                </a:cubicBezTo>
                <a:cubicBezTo>
                  <a:pt x="618218" y="4006182"/>
                  <a:pt x="621973" y="4003949"/>
                  <a:pt x="625728" y="4003949"/>
                </a:cubicBezTo>
                <a:cubicBezTo>
                  <a:pt x="648256" y="4005066"/>
                  <a:pt x="667030" y="4001717"/>
                  <a:pt x="689559" y="4001717"/>
                </a:cubicBezTo>
                <a:close/>
                <a:moveTo>
                  <a:pt x="334385" y="4001419"/>
                </a:moveTo>
                <a:lnTo>
                  <a:pt x="334852" y="4001529"/>
                </a:lnTo>
                <a:cubicBezTo>
                  <a:pt x="335576" y="4001951"/>
                  <a:pt x="335586" y="4003043"/>
                  <a:pt x="333695" y="4006287"/>
                </a:cubicBezTo>
                <a:cubicBezTo>
                  <a:pt x="327060" y="4015458"/>
                  <a:pt x="326173" y="4023632"/>
                  <a:pt x="323319" y="4026314"/>
                </a:cubicBezTo>
                <a:cubicBezTo>
                  <a:pt x="319519" y="4030619"/>
                  <a:pt x="316211" y="4036296"/>
                  <a:pt x="312903" y="4041973"/>
                </a:cubicBezTo>
                <a:lnTo>
                  <a:pt x="308962" y="4047899"/>
                </a:lnTo>
                <a:lnTo>
                  <a:pt x="308160" y="4048721"/>
                </a:lnTo>
                <a:lnTo>
                  <a:pt x="304048" y="4046326"/>
                </a:lnTo>
                <a:lnTo>
                  <a:pt x="316415" y="4024858"/>
                </a:lnTo>
                <a:lnTo>
                  <a:pt x="323057" y="4013459"/>
                </a:lnTo>
                <a:close/>
                <a:moveTo>
                  <a:pt x="519386" y="4000985"/>
                </a:moveTo>
                <a:lnTo>
                  <a:pt x="524276" y="4001250"/>
                </a:lnTo>
                <a:cubicBezTo>
                  <a:pt x="528030" y="4001250"/>
                  <a:pt x="535540" y="4000134"/>
                  <a:pt x="539295" y="4002366"/>
                </a:cubicBezTo>
                <a:lnTo>
                  <a:pt x="545984" y="4005439"/>
                </a:lnTo>
                <a:lnTo>
                  <a:pt x="536302" y="4026472"/>
                </a:lnTo>
                <a:cubicBezTo>
                  <a:pt x="532388" y="4033969"/>
                  <a:pt x="528474" y="4041466"/>
                  <a:pt x="526048" y="4048744"/>
                </a:cubicBezTo>
                <a:lnTo>
                  <a:pt x="516687" y="4063763"/>
                </a:lnTo>
                <a:lnTo>
                  <a:pt x="505464" y="4063763"/>
                </a:lnTo>
                <a:lnTo>
                  <a:pt x="505464" y="4073956"/>
                </a:lnTo>
                <a:lnTo>
                  <a:pt x="509332" y="4075393"/>
                </a:lnTo>
                <a:lnTo>
                  <a:pt x="509431" y="4075405"/>
                </a:lnTo>
                <a:lnTo>
                  <a:pt x="498231" y="4093374"/>
                </a:lnTo>
                <a:lnTo>
                  <a:pt x="489774" y="4104301"/>
                </a:lnTo>
                <a:lnTo>
                  <a:pt x="478521" y="4104580"/>
                </a:lnTo>
                <a:lnTo>
                  <a:pt x="478521" y="4118764"/>
                </a:lnTo>
                <a:lnTo>
                  <a:pt x="479135" y="4118762"/>
                </a:lnTo>
                <a:lnTo>
                  <a:pt x="465813" y="4139670"/>
                </a:lnTo>
                <a:lnTo>
                  <a:pt x="465427" y="4140347"/>
                </a:lnTo>
                <a:lnTo>
                  <a:pt x="451973" y="4132509"/>
                </a:lnTo>
                <a:lnTo>
                  <a:pt x="442494" y="4150667"/>
                </a:lnTo>
                <a:cubicBezTo>
                  <a:pt x="438714" y="4157155"/>
                  <a:pt x="434398" y="4167677"/>
                  <a:pt x="428728" y="4177409"/>
                </a:cubicBezTo>
                <a:cubicBezTo>
                  <a:pt x="423057" y="4187143"/>
                  <a:pt x="424412" y="4187932"/>
                  <a:pt x="433614" y="4184602"/>
                </a:cubicBezTo>
                <a:cubicBezTo>
                  <a:pt x="438749" y="4178903"/>
                  <a:pt x="441175" y="4171625"/>
                  <a:pt x="445239" y="4173993"/>
                </a:cubicBezTo>
                <a:cubicBezTo>
                  <a:pt x="446060" y="4178817"/>
                  <a:pt x="440925" y="4184515"/>
                  <a:pt x="439034" y="4187760"/>
                </a:cubicBezTo>
                <a:cubicBezTo>
                  <a:pt x="439034" y="4187760"/>
                  <a:pt x="437144" y="4191004"/>
                  <a:pt x="437144" y="4191004"/>
                </a:cubicBezTo>
                <a:cubicBezTo>
                  <a:pt x="437963" y="4195827"/>
                  <a:pt x="441744" y="4189338"/>
                  <a:pt x="443634" y="4186094"/>
                </a:cubicBezTo>
                <a:cubicBezTo>
                  <a:pt x="449305" y="4176361"/>
                  <a:pt x="456865" y="4163384"/>
                  <a:pt x="464426" y="4150408"/>
                </a:cubicBezTo>
                <a:cubicBezTo>
                  <a:pt x="466316" y="4147163"/>
                  <a:pt x="468206" y="4143919"/>
                  <a:pt x="469562" y="4144709"/>
                </a:cubicBezTo>
                <a:cubicBezTo>
                  <a:pt x="472272" y="4146288"/>
                  <a:pt x="476873" y="4144622"/>
                  <a:pt x="473092" y="4151111"/>
                </a:cubicBezTo>
                <a:cubicBezTo>
                  <a:pt x="466066" y="4160054"/>
                  <a:pt x="466351" y="4168911"/>
                  <a:pt x="463106" y="4171366"/>
                </a:cubicBezTo>
                <a:cubicBezTo>
                  <a:pt x="454725" y="4179519"/>
                  <a:pt x="449875" y="4194076"/>
                  <a:pt x="441494" y="4202229"/>
                </a:cubicBezTo>
                <a:cubicBezTo>
                  <a:pt x="438249" y="4204684"/>
                  <a:pt x="436359" y="4207929"/>
                  <a:pt x="433649" y="4206350"/>
                </a:cubicBezTo>
                <a:cubicBezTo>
                  <a:pt x="429869" y="4212838"/>
                  <a:pt x="429333" y="4216872"/>
                  <a:pt x="424199" y="4222571"/>
                </a:cubicBezTo>
                <a:cubicBezTo>
                  <a:pt x="420133" y="4220202"/>
                  <a:pt x="417422" y="4218623"/>
                  <a:pt x="413357" y="4216254"/>
                </a:cubicBezTo>
                <a:cubicBezTo>
                  <a:pt x="407419" y="4228004"/>
                  <a:pt x="400260" y="4237956"/>
                  <a:pt x="393100" y="4247908"/>
                </a:cubicBezTo>
                <a:lnTo>
                  <a:pt x="388557" y="4255008"/>
                </a:lnTo>
                <a:lnTo>
                  <a:pt x="376059" y="4256562"/>
                </a:lnTo>
                <a:lnTo>
                  <a:pt x="382793" y="4237558"/>
                </a:lnTo>
                <a:cubicBezTo>
                  <a:pt x="383329" y="4233524"/>
                  <a:pt x="387109" y="4227036"/>
                  <a:pt x="390890" y="4220547"/>
                </a:cubicBezTo>
                <a:lnTo>
                  <a:pt x="444361" y="4128768"/>
                </a:lnTo>
                <a:lnTo>
                  <a:pt x="444792" y="4129019"/>
                </a:lnTo>
                <a:close/>
                <a:moveTo>
                  <a:pt x="467085" y="3888017"/>
                </a:moveTo>
                <a:cubicBezTo>
                  <a:pt x="454925" y="3902660"/>
                  <a:pt x="445189" y="3910024"/>
                  <a:pt x="439519" y="3919756"/>
                </a:cubicBezTo>
                <a:cubicBezTo>
                  <a:pt x="435471" y="3928262"/>
                  <a:pt x="430068" y="3935978"/>
                  <a:pt x="425579" y="3943683"/>
                </a:cubicBezTo>
                <a:cubicBezTo>
                  <a:pt x="421089" y="3951388"/>
                  <a:pt x="417514" y="3959083"/>
                  <a:pt x="417122" y="3967545"/>
                </a:cubicBezTo>
                <a:cubicBezTo>
                  <a:pt x="416587" y="3971579"/>
                  <a:pt x="412807" y="3978067"/>
                  <a:pt x="409026" y="3984556"/>
                </a:cubicBezTo>
                <a:lnTo>
                  <a:pt x="355555" y="4076334"/>
                </a:lnTo>
                <a:lnTo>
                  <a:pt x="355124" y="4076083"/>
                </a:lnTo>
                <a:lnTo>
                  <a:pt x="265592" y="4229756"/>
                </a:lnTo>
                <a:cubicBezTo>
                  <a:pt x="254251" y="4249221"/>
                  <a:pt x="246156" y="4266233"/>
                  <a:pt x="247261" y="4279913"/>
                </a:cubicBezTo>
                <a:cubicBezTo>
                  <a:pt x="251862" y="4278249"/>
                  <a:pt x="255642" y="4271760"/>
                  <a:pt x="258887" y="4269305"/>
                </a:cubicBezTo>
                <a:cubicBezTo>
                  <a:pt x="265914" y="4260362"/>
                  <a:pt x="270371" y="4254268"/>
                  <a:pt x="272529" y="4249007"/>
                </a:cubicBezTo>
                <a:cubicBezTo>
                  <a:pt x="274687" y="4243747"/>
                  <a:pt x="274544" y="4239317"/>
                  <a:pt x="272368" y="4233704"/>
                </a:cubicBezTo>
                <a:cubicBezTo>
                  <a:pt x="271548" y="4228880"/>
                  <a:pt x="273437" y="4225637"/>
                  <a:pt x="276684" y="4223182"/>
                </a:cubicBezTo>
                <a:cubicBezTo>
                  <a:pt x="285064" y="4215028"/>
                  <a:pt x="291270" y="4201262"/>
                  <a:pt x="296940" y="4191529"/>
                </a:cubicBezTo>
                <a:cubicBezTo>
                  <a:pt x="308281" y="4172064"/>
                  <a:pt x="317732" y="4155842"/>
                  <a:pt x="333139" y="4138745"/>
                </a:cubicBezTo>
                <a:cubicBezTo>
                  <a:pt x="338273" y="4133046"/>
                  <a:pt x="347189" y="4120858"/>
                  <a:pt x="347724" y="4116825"/>
                </a:cubicBezTo>
                <a:cubicBezTo>
                  <a:pt x="349472" y="4109152"/>
                  <a:pt x="353386" y="4101655"/>
                  <a:pt x="357233" y="4094662"/>
                </a:cubicBezTo>
                <a:lnTo>
                  <a:pt x="363698" y="4081079"/>
                </a:lnTo>
                <a:lnTo>
                  <a:pt x="362205" y="4080209"/>
                </a:lnTo>
                <a:lnTo>
                  <a:pt x="389709" y="4032509"/>
                </a:lnTo>
                <a:cubicBezTo>
                  <a:pt x="404122" y="4007771"/>
                  <a:pt x="417959" y="3983242"/>
                  <a:pt x="430103" y="3957726"/>
                </a:cubicBezTo>
                <a:cubicBezTo>
                  <a:pt x="440089" y="3937471"/>
                  <a:pt x="450074" y="3917216"/>
                  <a:pt x="467085" y="3888017"/>
                </a:cubicBezTo>
                <a:close/>
                <a:moveTo>
                  <a:pt x="640323" y="3803532"/>
                </a:moveTo>
                <a:cubicBezTo>
                  <a:pt x="642285" y="3802503"/>
                  <a:pt x="644112" y="3802481"/>
                  <a:pt x="644522" y="3804893"/>
                </a:cubicBezTo>
                <a:cubicBezTo>
                  <a:pt x="645343" y="3809716"/>
                  <a:pt x="640208" y="3815415"/>
                  <a:pt x="638317" y="3818660"/>
                </a:cubicBezTo>
                <a:cubicBezTo>
                  <a:pt x="625086" y="3841370"/>
                  <a:pt x="613745" y="3860835"/>
                  <a:pt x="600514" y="3883545"/>
                </a:cubicBezTo>
                <a:cubicBezTo>
                  <a:pt x="589173" y="3903010"/>
                  <a:pt x="578849" y="3923068"/>
                  <a:pt x="569777" y="3943313"/>
                </a:cubicBezTo>
                <a:lnTo>
                  <a:pt x="552595" y="3988362"/>
                </a:lnTo>
                <a:lnTo>
                  <a:pt x="546879" y="3988321"/>
                </a:lnTo>
                <a:cubicBezTo>
                  <a:pt x="539369" y="3988321"/>
                  <a:pt x="531860" y="3989437"/>
                  <a:pt x="528105" y="3990554"/>
                </a:cubicBezTo>
                <a:lnTo>
                  <a:pt x="525302" y="3990832"/>
                </a:lnTo>
                <a:lnTo>
                  <a:pt x="534324" y="3975346"/>
                </a:lnTo>
                <a:cubicBezTo>
                  <a:pt x="545664" y="3955881"/>
                  <a:pt x="553759" y="3938869"/>
                  <a:pt x="552655" y="3925189"/>
                </a:cubicBezTo>
                <a:cubicBezTo>
                  <a:pt x="548054" y="3926854"/>
                  <a:pt x="544273" y="3933343"/>
                  <a:pt x="541028" y="3935798"/>
                </a:cubicBezTo>
                <a:cubicBezTo>
                  <a:pt x="534002" y="3944741"/>
                  <a:pt x="529544" y="3950834"/>
                  <a:pt x="527387" y="3956095"/>
                </a:cubicBezTo>
                <a:cubicBezTo>
                  <a:pt x="525229" y="3961356"/>
                  <a:pt x="525372" y="3965785"/>
                  <a:pt x="527547" y="3971398"/>
                </a:cubicBezTo>
                <a:cubicBezTo>
                  <a:pt x="528368" y="3976222"/>
                  <a:pt x="526478" y="3979466"/>
                  <a:pt x="523232" y="3981920"/>
                </a:cubicBezTo>
                <a:lnTo>
                  <a:pt x="517003" y="3991654"/>
                </a:lnTo>
                <a:lnTo>
                  <a:pt x="505464" y="3992798"/>
                </a:lnTo>
                <a:lnTo>
                  <a:pt x="505464" y="4000233"/>
                </a:lnTo>
                <a:lnTo>
                  <a:pt x="511311" y="4000549"/>
                </a:lnTo>
                <a:lnTo>
                  <a:pt x="502975" y="4013574"/>
                </a:lnTo>
                <a:cubicBezTo>
                  <a:pt x="491635" y="4033039"/>
                  <a:pt x="482184" y="4049260"/>
                  <a:pt x="466777" y="4066358"/>
                </a:cubicBezTo>
                <a:cubicBezTo>
                  <a:pt x="461642" y="4072057"/>
                  <a:pt x="452727" y="4084245"/>
                  <a:pt x="452192" y="4088278"/>
                </a:cubicBezTo>
                <a:cubicBezTo>
                  <a:pt x="450443" y="4095951"/>
                  <a:pt x="446529" y="4103447"/>
                  <a:pt x="442682" y="4110441"/>
                </a:cubicBezTo>
                <a:lnTo>
                  <a:pt x="436218" y="4124024"/>
                </a:lnTo>
                <a:lnTo>
                  <a:pt x="437711" y="4124894"/>
                </a:lnTo>
                <a:lnTo>
                  <a:pt x="410206" y="4172594"/>
                </a:lnTo>
                <a:cubicBezTo>
                  <a:pt x="395794" y="4197331"/>
                  <a:pt x="381957" y="4221860"/>
                  <a:pt x="369812" y="4247377"/>
                </a:cubicBezTo>
                <a:lnTo>
                  <a:pt x="358764" y="4269325"/>
                </a:lnTo>
                <a:lnTo>
                  <a:pt x="348186" y="4267618"/>
                </a:lnTo>
                <a:lnTo>
                  <a:pt x="345326" y="4267597"/>
                </a:lnTo>
                <a:lnTo>
                  <a:pt x="362217" y="4238606"/>
                </a:lnTo>
                <a:cubicBezTo>
                  <a:pt x="367887" y="4228873"/>
                  <a:pt x="374378" y="4223963"/>
                  <a:pt x="376802" y="4216685"/>
                </a:cubicBezTo>
                <a:cubicBezTo>
                  <a:pt x="387324" y="4192397"/>
                  <a:pt x="401910" y="4170476"/>
                  <a:pt x="406474" y="4147063"/>
                </a:cubicBezTo>
                <a:cubicBezTo>
                  <a:pt x="407010" y="4143029"/>
                  <a:pt x="410255" y="4140574"/>
                  <a:pt x="412965" y="4142153"/>
                </a:cubicBezTo>
                <a:cubicBezTo>
                  <a:pt x="414320" y="4142943"/>
                  <a:pt x="415141" y="4147766"/>
                  <a:pt x="421632" y="4142857"/>
                </a:cubicBezTo>
                <a:lnTo>
                  <a:pt x="435570" y="4122952"/>
                </a:lnTo>
                <a:lnTo>
                  <a:pt x="422118" y="4115115"/>
                </a:lnTo>
                <a:lnTo>
                  <a:pt x="422449" y="4114405"/>
                </a:lnTo>
                <a:cubicBezTo>
                  <a:pt x="427299" y="4099848"/>
                  <a:pt x="436214" y="4087661"/>
                  <a:pt x="439709" y="4072315"/>
                </a:cubicBezTo>
                <a:cubicBezTo>
                  <a:pt x="439709" y="4072315"/>
                  <a:pt x="441599" y="4069071"/>
                  <a:pt x="444845" y="4066617"/>
                </a:cubicBezTo>
                <a:cubicBezTo>
                  <a:pt x="448090" y="4064161"/>
                  <a:pt x="449981" y="4060917"/>
                  <a:pt x="451871" y="4057673"/>
                </a:cubicBezTo>
                <a:cubicBezTo>
                  <a:pt x="469418" y="4024441"/>
                  <a:pt x="493739" y="3995156"/>
                  <a:pt x="509930" y="3961134"/>
                </a:cubicBezTo>
                <a:cubicBezTo>
                  <a:pt x="517491" y="3948157"/>
                  <a:pt x="525336" y="3944038"/>
                  <a:pt x="529652" y="3933515"/>
                </a:cubicBezTo>
                <a:cubicBezTo>
                  <a:pt x="535323" y="3923782"/>
                  <a:pt x="542884" y="3910805"/>
                  <a:pt x="548554" y="3901072"/>
                </a:cubicBezTo>
                <a:cubicBezTo>
                  <a:pt x="561249" y="3882396"/>
                  <a:pt x="565280" y="3863017"/>
                  <a:pt x="577441" y="3848375"/>
                </a:cubicBezTo>
                <a:cubicBezTo>
                  <a:pt x="581222" y="3841886"/>
                  <a:pt x="583112" y="3838642"/>
                  <a:pt x="585002" y="3835398"/>
                </a:cubicBezTo>
                <a:cubicBezTo>
                  <a:pt x="586892" y="3832154"/>
                  <a:pt x="587426" y="3828119"/>
                  <a:pt x="592027" y="3826455"/>
                </a:cubicBezTo>
                <a:cubicBezTo>
                  <a:pt x="593382" y="3827244"/>
                  <a:pt x="594203" y="3832067"/>
                  <a:pt x="592313" y="3835312"/>
                </a:cubicBezTo>
                <a:cubicBezTo>
                  <a:pt x="587997" y="3845834"/>
                  <a:pt x="586392" y="3857935"/>
                  <a:pt x="578832" y="3870912"/>
                </a:cubicBezTo>
                <a:cubicBezTo>
                  <a:pt x="575051" y="3877401"/>
                  <a:pt x="577762" y="3878980"/>
                  <a:pt x="575337" y="3886258"/>
                </a:cubicBezTo>
                <a:cubicBezTo>
                  <a:pt x="588853" y="3872405"/>
                  <a:pt x="598304" y="3856184"/>
                  <a:pt x="609109" y="3840752"/>
                </a:cubicBezTo>
                <a:cubicBezTo>
                  <a:pt x="618025" y="3828564"/>
                  <a:pt x="626406" y="3820411"/>
                  <a:pt x="635321" y="3808223"/>
                </a:cubicBezTo>
                <a:cubicBezTo>
                  <a:pt x="636267" y="3806601"/>
                  <a:pt x="638362" y="3804562"/>
                  <a:pt x="640323" y="3803532"/>
                </a:cubicBezTo>
                <a:close/>
                <a:moveTo>
                  <a:pt x="467740" y="3690434"/>
                </a:moveTo>
                <a:cubicBezTo>
                  <a:pt x="468705" y="3690996"/>
                  <a:pt x="468744" y="3695364"/>
                  <a:pt x="466854" y="3698608"/>
                </a:cubicBezTo>
                <a:cubicBezTo>
                  <a:pt x="462148" y="3708903"/>
                  <a:pt x="459371" y="3720321"/>
                  <a:pt x="451810" y="3733298"/>
                </a:cubicBezTo>
                <a:cubicBezTo>
                  <a:pt x="448030" y="3739787"/>
                  <a:pt x="449959" y="3740911"/>
                  <a:pt x="447143" y="3747961"/>
                </a:cubicBezTo>
                <a:lnTo>
                  <a:pt x="456119" y="3735028"/>
                </a:lnTo>
                <a:lnTo>
                  <a:pt x="446831" y="3754543"/>
                </a:lnTo>
                <a:cubicBezTo>
                  <a:pt x="436311" y="3778832"/>
                  <a:pt x="422544" y="3805576"/>
                  <a:pt x="408778" y="3832318"/>
                </a:cubicBezTo>
                <a:cubicBezTo>
                  <a:pt x="397437" y="3851785"/>
                  <a:pt x="392052" y="3870374"/>
                  <a:pt x="377466" y="3892295"/>
                </a:cubicBezTo>
                <a:cubicBezTo>
                  <a:pt x="382067" y="3890630"/>
                  <a:pt x="385312" y="3888175"/>
                  <a:pt x="390983" y="3878442"/>
                </a:cubicBezTo>
                <a:cubicBezTo>
                  <a:pt x="392873" y="3875198"/>
                  <a:pt x="396653" y="3868710"/>
                  <a:pt x="400433" y="3862221"/>
                </a:cubicBezTo>
                <a:lnTo>
                  <a:pt x="428087" y="3823093"/>
                </a:lnTo>
                <a:lnTo>
                  <a:pt x="409768" y="3860897"/>
                </a:lnTo>
                <a:cubicBezTo>
                  <a:pt x="404137" y="3874997"/>
                  <a:pt x="393722" y="3890657"/>
                  <a:pt x="388090" y="3904758"/>
                </a:cubicBezTo>
                <a:lnTo>
                  <a:pt x="367410" y="3938582"/>
                </a:lnTo>
                <a:lnTo>
                  <a:pt x="366811" y="3938233"/>
                </a:lnTo>
                <a:cubicBezTo>
                  <a:pt x="366909" y="3936117"/>
                  <a:pt x="368461" y="3932676"/>
                  <a:pt x="371296" y="3927809"/>
                </a:cubicBezTo>
                <a:cubicBezTo>
                  <a:pt x="375076" y="3921321"/>
                  <a:pt x="376966" y="3918077"/>
                  <a:pt x="378856" y="3914832"/>
                </a:cubicBezTo>
                <a:cubicBezTo>
                  <a:pt x="377502" y="3914043"/>
                  <a:pt x="376147" y="3913254"/>
                  <a:pt x="374792" y="3912464"/>
                </a:cubicBezTo>
                <a:cubicBezTo>
                  <a:pt x="371011" y="3918953"/>
                  <a:pt x="367231" y="3925441"/>
                  <a:pt x="365341" y="3928686"/>
                </a:cubicBezTo>
                <a:cubicBezTo>
                  <a:pt x="361561" y="3935174"/>
                  <a:pt x="359671" y="3938419"/>
                  <a:pt x="357780" y="3941663"/>
                </a:cubicBezTo>
                <a:cubicBezTo>
                  <a:pt x="355891" y="3944907"/>
                  <a:pt x="353465" y="3952185"/>
                  <a:pt x="350754" y="3950606"/>
                </a:cubicBezTo>
                <a:cubicBezTo>
                  <a:pt x="344799" y="3951481"/>
                  <a:pt x="349935" y="3945783"/>
                  <a:pt x="352359" y="3938504"/>
                </a:cubicBezTo>
                <a:cubicBezTo>
                  <a:pt x="352894" y="3934471"/>
                  <a:pt x="349649" y="3936926"/>
                  <a:pt x="348293" y="3936136"/>
                </a:cubicBezTo>
                <a:lnTo>
                  <a:pt x="341870" y="3941959"/>
                </a:lnTo>
                <a:lnTo>
                  <a:pt x="403787" y="3835684"/>
                </a:lnTo>
                <a:cubicBezTo>
                  <a:pt x="415128" y="3816219"/>
                  <a:pt x="423613" y="3799435"/>
                  <a:pt x="424461" y="3786893"/>
                </a:cubicBezTo>
                <a:cubicBezTo>
                  <a:pt x="420642" y="3789012"/>
                  <a:pt x="416862" y="3795501"/>
                  <a:pt x="414007" y="3798184"/>
                </a:cubicBezTo>
                <a:cubicBezTo>
                  <a:pt x="407372" y="3807354"/>
                  <a:pt x="403109" y="3813562"/>
                  <a:pt x="400756" y="3818709"/>
                </a:cubicBezTo>
                <a:cubicBezTo>
                  <a:pt x="398403" y="3823856"/>
                  <a:pt x="397960" y="3827944"/>
                  <a:pt x="398964" y="3832874"/>
                </a:cubicBezTo>
                <a:cubicBezTo>
                  <a:pt x="399003" y="3837243"/>
                  <a:pt x="397113" y="3840486"/>
                  <a:pt x="394258" y="3843169"/>
                </a:cubicBezTo>
                <a:cubicBezTo>
                  <a:pt x="386659" y="3851778"/>
                  <a:pt x="380062" y="3865317"/>
                  <a:pt x="374392" y="3875049"/>
                </a:cubicBezTo>
                <a:cubicBezTo>
                  <a:pt x="363051" y="3894515"/>
                  <a:pt x="353600" y="3910736"/>
                  <a:pt x="339365" y="3928517"/>
                </a:cubicBezTo>
                <a:cubicBezTo>
                  <a:pt x="334621" y="3934443"/>
                  <a:pt x="326096" y="3946858"/>
                  <a:pt x="325170" y="3950664"/>
                </a:cubicBezTo>
                <a:cubicBezTo>
                  <a:pt x="322836" y="3957995"/>
                  <a:pt x="318825" y="3965435"/>
                  <a:pt x="314929" y="3972400"/>
                </a:cubicBezTo>
                <a:lnTo>
                  <a:pt x="308152" y="3985802"/>
                </a:lnTo>
                <a:lnTo>
                  <a:pt x="309215" y="3986421"/>
                </a:lnTo>
                <a:lnTo>
                  <a:pt x="281649" y="4034085"/>
                </a:lnTo>
                <a:lnTo>
                  <a:pt x="262857" y="4068114"/>
                </a:lnTo>
                <a:lnTo>
                  <a:pt x="258569" y="4073572"/>
                </a:lnTo>
                <a:lnTo>
                  <a:pt x="255015" y="4082315"/>
                </a:lnTo>
                <a:lnTo>
                  <a:pt x="240572" y="4108470"/>
                </a:lnTo>
                <a:lnTo>
                  <a:pt x="224873" y="4138335"/>
                </a:lnTo>
                <a:lnTo>
                  <a:pt x="215664" y="4144136"/>
                </a:lnTo>
                <a:lnTo>
                  <a:pt x="200517" y="4170134"/>
                </a:lnTo>
                <a:lnTo>
                  <a:pt x="203504" y="4180547"/>
                </a:lnTo>
                <a:cubicBezTo>
                  <a:pt x="206215" y="4182126"/>
                  <a:pt x="203790" y="4189404"/>
                  <a:pt x="198119" y="4199137"/>
                </a:cubicBezTo>
                <a:cubicBezTo>
                  <a:pt x="194339" y="4205625"/>
                  <a:pt x="190559" y="4212113"/>
                  <a:pt x="189489" y="4220182"/>
                </a:cubicBezTo>
                <a:cubicBezTo>
                  <a:pt x="185173" y="4230704"/>
                  <a:pt x="176793" y="4238858"/>
                  <a:pt x="168947" y="4242978"/>
                </a:cubicBezTo>
                <a:cubicBezTo>
                  <a:pt x="162046" y="4245476"/>
                  <a:pt x="155761" y="4251591"/>
                  <a:pt x="149680" y="4258912"/>
                </a:cubicBezTo>
                <a:lnTo>
                  <a:pt x="146157" y="4263437"/>
                </a:lnTo>
                <a:lnTo>
                  <a:pt x="121095" y="4306455"/>
                </a:lnTo>
                <a:lnTo>
                  <a:pt x="111422" y="4335483"/>
                </a:lnTo>
                <a:cubicBezTo>
                  <a:pt x="105502" y="4358106"/>
                  <a:pt x="103611" y="4361351"/>
                  <a:pt x="89275" y="4370381"/>
                </a:cubicBezTo>
                <a:lnTo>
                  <a:pt x="81460" y="4374484"/>
                </a:lnTo>
                <a:lnTo>
                  <a:pt x="81403" y="4374583"/>
                </a:lnTo>
                <a:lnTo>
                  <a:pt x="71293" y="4405531"/>
                </a:lnTo>
                <a:cubicBezTo>
                  <a:pt x="66941" y="4414945"/>
                  <a:pt x="61743" y="4423867"/>
                  <a:pt x="56072" y="4433600"/>
                </a:cubicBezTo>
                <a:cubicBezTo>
                  <a:pt x="48512" y="4446577"/>
                  <a:pt x="42841" y="4456310"/>
                  <a:pt x="35281" y="4469287"/>
                </a:cubicBezTo>
                <a:lnTo>
                  <a:pt x="35275" y="4469299"/>
                </a:lnTo>
                <a:lnTo>
                  <a:pt x="16725" y="4469299"/>
                </a:lnTo>
                <a:lnTo>
                  <a:pt x="24822" y="4447739"/>
                </a:lnTo>
                <a:cubicBezTo>
                  <a:pt x="26712" y="4444496"/>
                  <a:pt x="27638" y="4440689"/>
                  <a:pt x="26673" y="4440127"/>
                </a:cubicBezTo>
                <a:cubicBezTo>
                  <a:pt x="25708" y="4439565"/>
                  <a:pt x="23818" y="4442810"/>
                  <a:pt x="20964" y="4445492"/>
                </a:cubicBezTo>
                <a:cubicBezTo>
                  <a:pt x="17184" y="4451981"/>
                  <a:pt x="11966" y="4458718"/>
                  <a:pt x="6874" y="4466072"/>
                </a:cubicBezTo>
                <a:lnTo>
                  <a:pt x="5101" y="4469299"/>
                </a:lnTo>
                <a:lnTo>
                  <a:pt x="0" y="4469299"/>
                </a:lnTo>
                <a:lnTo>
                  <a:pt x="106930" y="4284733"/>
                </a:lnTo>
                <a:lnTo>
                  <a:pt x="114102" y="4277591"/>
                </a:lnTo>
                <a:cubicBezTo>
                  <a:pt x="120409" y="4272032"/>
                  <a:pt x="126369" y="4267900"/>
                  <a:pt x="131635" y="4266622"/>
                </a:cubicBezTo>
                <a:cubicBezTo>
                  <a:pt x="128819" y="4273672"/>
                  <a:pt x="126929" y="4276917"/>
                  <a:pt x="125038" y="4280161"/>
                </a:cubicBezTo>
                <a:cubicBezTo>
                  <a:pt x="113698" y="4299626"/>
                  <a:pt x="104247" y="4315847"/>
                  <a:pt x="94796" y="4332069"/>
                </a:cubicBezTo>
                <a:cubicBezTo>
                  <a:pt x="90051" y="4337997"/>
                  <a:pt x="88201" y="4345609"/>
                  <a:pt x="88239" y="4349977"/>
                </a:cubicBezTo>
                <a:cubicBezTo>
                  <a:pt x="99580" y="4330511"/>
                  <a:pt x="110921" y="4311045"/>
                  <a:pt x="122262" y="4291580"/>
                </a:cubicBezTo>
                <a:cubicBezTo>
                  <a:pt x="133602" y="4272114"/>
                  <a:pt x="145909" y="4253211"/>
                  <a:pt x="156284" y="4233183"/>
                </a:cubicBezTo>
                <a:cubicBezTo>
                  <a:pt x="166661" y="4213155"/>
                  <a:pt x="179005" y="4198620"/>
                  <a:pt x="190347" y="4179154"/>
                </a:cubicBezTo>
                <a:cubicBezTo>
                  <a:pt x="205468" y="4153200"/>
                  <a:pt x="220589" y="4127246"/>
                  <a:pt x="235710" y="4101292"/>
                </a:cubicBezTo>
                <a:cubicBezTo>
                  <a:pt x="241381" y="4091559"/>
                  <a:pt x="247091" y="4086194"/>
                  <a:pt x="249905" y="4079144"/>
                </a:cubicBezTo>
                <a:cubicBezTo>
                  <a:pt x="261208" y="4055310"/>
                  <a:pt x="275403" y="4033162"/>
                  <a:pt x="281921" y="4010887"/>
                </a:cubicBezTo>
                <a:cubicBezTo>
                  <a:pt x="282847" y="4007081"/>
                  <a:pt x="285701" y="4004398"/>
                  <a:pt x="287631" y="4005522"/>
                </a:cubicBezTo>
                <a:cubicBezTo>
                  <a:pt x="288595" y="4006084"/>
                  <a:pt x="288634" y="4010453"/>
                  <a:pt x="294344" y="4005088"/>
                </a:cubicBezTo>
                <a:lnTo>
                  <a:pt x="307779" y="3984890"/>
                </a:lnTo>
                <a:lnTo>
                  <a:pt x="298204" y="3979311"/>
                </a:lnTo>
                <a:lnTo>
                  <a:pt x="298553" y="3978612"/>
                </a:lnTo>
                <a:cubicBezTo>
                  <a:pt x="304184" y="3964510"/>
                  <a:pt x="312709" y="3952095"/>
                  <a:pt x="317376" y="3937432"/>
                </a:cubicBezTo>
                <a:cubicBezTo>
                  <a:pt x="317376" y="3937432"/>
                  <a:pt x="319266" y="3934188"/>
                  <a:pt x="322121" y="3931506"/>
                </a:cubicBezTo>
                <a:cubicBezTo>
                  <a:pt x="324976" y="3928823"/>
                  <a:pt x="326866" y="3925579"/>
                  <a:pt x="328756" y="3922335"/>
                </a:cubicBezTo>
                <a:cubicBezTo>
                  <a:pt x="346693" y="3889330"/>
                  <a:pt x="369453" y="3859135"/>
                  <a:pt x="386425" y="3825569"/>
                </a:cubicBezTo>
                <a:cubicBezTo>
                  <a:pt x="393985" y="3812592"/>
                  <a:pt x="400659" y="3807789"/>
                  <a:pt x="405366" y="3797494"/>
                </a:cubicBezTo>
                <a:cubicBezTo>
                  <a:pt x="411036" y="3787761"/>
                  <a:pt x="418597" y="3774784"/>
                  <a:pt x="424267" y="3765052"/>
                </a:cubicBezTo>
                <a:cubicBezTo>
                  <a:pt x="436572" y="3746148"/>
                  <a:pt x="442165" y="3727679"/>
                  <a:pt x="453545" y="3712582"/>
                </a:cubicBezTo>
                <a:cubicBezTo>
                  <a:pt x="457326" y="3706093"/>
                  <a:pt x="459216" y="3702848"/>
                  <a:pt x="461106" y="3699605"/>
                </a:cubicBezTo>
                <a:cubicBezTo>
                  <a:pt x="462996" y="3696360"/>
                  <a:pt x="463921" y="3692554"/>
                  <a:pt x="467740" y="3690434"/>
                </a:cubicBezTo>
                <a:close/>
                <a:moveTo>
                  <a:pt x="510898" y="3663690"/>
                </a:moveTo>
                <a:lnTo>
                  <a:pt x="511642" y="3663865"/>
                </a:lnTo>
                <a:cubicBezTo>
                  <a:pt x="511681" y="3668233"/>
                  <a:pt x="506936" y="3674160"/>
                  <a:pt x="505046" y="3677405"/>
                </a:cubicBezTo>
                <a:lnTo>
                  <a:pt x="495905" y="3693096"/>
                </a:lnTo>
                <a:lnTo>
                  <a:pt x="500326" y="3681417"/>
                </a:lnTo>
                <a:close/>
                <a:moveTo>
                  <a:pt x="819189" y="3621153"/>
                </a:moveTo>
                <a:cubicBezTo>
                  <a:pt x="814054" y="3626851"/>
                  <a:pt x="813518" y="3630885"/>
                  <a:pt x="809738" y="3637373"/>
                </a:cubicBezTo>
                <a:cubicBezTo>
                  <a:pt x="807029" y="3635795"/>
                  <a:pt x="805138" y="3639039"/>
                  <a:pt x="801893" y="3641494"/>
                </a:cubicBezTo>
                <a:cubicBezTo>
                  <a:pt x="793512" y="3649648"/>
                  <a:pt x="788662" y="3664204"/>
                  <a:pt x="780281" y="3672358"/>
                </a:cubicBezTo>
                <a:cubicBezTo>
                  <a:pt x="777036" y="3674813"/>
                  <a:pt x="777322" y="3683670"/>
                  <a:pt x="770295" y="3692612"/>
                </a:cubicBezTo>
                <a:cubicBezTo>
                  <a:pt x="766515" y="3699101"/>
                  <a:pt x="771116" y="3697436"/>
                  <a:pt x="773825" y="3699015"/>
                </a:cubicBezTo>
                <a:cubicBezTo>
                  <a:pt x="775181" y="3699805"/>
                  <a:pt x="777072" y="3696560"/>
                  <a:pt x="778962" y="3693316"/>
                </a:cubicBezTo>
                <a:cubicBezTo>
                  <a:pt x="786522" y="3680339"/>
                  <a:pt x="794083" y="3667362"/>
                  <a:pt x="799753" y="3657630"/>
                </a:cubicBezTo>
                <a:cubicBezTo>
                  <a:pt x="801643" y="3654385"/>
                  <a:pt x="805424" y="3647896"/>
                  <a:pt x="806243" y="3652719"/>
                </a:cubicBezTo>
                <a:cubicBezTo>
                  <a:pt x="806243" y="3652719"/>
                  <a:pt x="804353" y="3655964"/>
                  <a:pt x="804353" y="3655964"/>
                </a:cubicBezTo>
                <a:cubicBezTo>
                  <a:pt x="802463" y="3659208"/>
                  <a:pt x="797328" y="3664907"/>
                  <a:pt x="798148" y="3669731"/>
                </a:cubicBezTo>
                <a:lnTo>
                  <a:pt x="805360" y="3663150"/>
                </a:lnTo>
                <a:lnTo>
                  <a:pt x="810533" y="3653919"/>
                </a:lnTo>
                <a:cubicBezTo>
                  <a:pt x="816203" y="3644186"/>
                  <a:pt x="812673" y="3637785"/>
                  <a:pt x="822409" y="3630420"/>
                </a:cubicBezTo>
                <a:lnTo>
                  <a:pt x="825912" y="3625069"/>
                </a:lnTo>
                <a:close/>
                <a:moveTo>
                  <a:pt x="818264" y="3551085"/>
                </a:moveTo>
                <a:cubicBezTo>
                  <a:pt x="819619" y="3551875"/>
                  <a:pt x="820973" y="3552664"/>
                  <a:pt x="822328" y="3553453"/>
                </a:cubicBezTo>
                <a:cubicBezTo>
                  <a:pt x="820438" y="3556698"/>
                  <a:pt x="818548" y="3559942"/>
                  <a:pt x="814767" y="3566430"/>
                </a:cubicBezTo>
                <a:cubicBezTo>
                  <a:pt x="809097" y="3576163"/>
                  <a:pt x="808563" y="3580198"/>
                  <a:pt x="814519" y="3579322"/>
                </a:cubicBezTo>
                <a:cubicBezTo>
                  <a:pt x="803712" y="3594753"/>
                  <a:pt x="801573" y="3610889"/>
                  <a:pt x="790766" y="3626320"/>
                </a:cubicBezTo>
                <a:cubicBezTo>
                  <a:pt x="781975" y="3632062"/>
                  <a:pt x="773799" y="3641421"/>
                  <a:pt x="766337" y="3652284"/>
                </a:cubicBezTo>
                <a:lnTo>
                  <a:pt x="747220" y="3685467"/>
                </a:lnTo>
                <a:lnTo>
                  <a:pt x="730001" y="3675435"/>
                </a:lnTo>
                <a:lnTo>
                  <a:pt x="736131" y="3664017"/>
                </a:lnTo>
                <a:cubicBezTo>
                  <a:pt x="748827" y="3645340"/>
                  <a:pt x="757993" y="3620262"/>
                  <a:pt x="771224" y="3597552"/>
                </a:cubicBezTo>
                <a:cubicBezTo>
                  <a:pt x="778250" y="3588610"/>
                  <a:pt x="783920" y="3578877"/>
                  <a:pt x="791765" y="3574757"/>
                </a:cubicBezTo>
                <a:cubicBezTo>
                  <a:pt x="793121" y="3575547"/>
                  <a:pt x="796366" y="3573092"/>
                  <a:pt x="795831" y="3577125"/>
                </a:cubicBezTo>
                <a:cubicBezTo>
                  <a:pt x="793406" y="3584404"/>
                  <a:pt x="788270" y="3590102"/>
                  <a:pt x="794226" y="3589227"/>
                </a:cubicBezTo>
                <a:cubicBezTo>
                  <a:pt x="796937" y="3590806"/>
                  <a:pt x="799362" y="3583528"/>
                  <a:pt x="801252" y="3580284"/>
                </a:cubicBezTo>
                <a:cubicBezTo>
                  <a:pt x="803142" y="3577040"/>
                  <a:pt x="805033" y="3573795"/>
                  <a:pt x="808813" y="3567307"/>
                </a:cubicBezTo>
                <a:cubicBezTo>
                  <a:pt x="810703" y="3564062"/>
                  <a:pt x="814483" y="3557574"/>
                  <a:pt x="818264" y="3551085"/>
                </a:cubicBezTo>
                <a:close/>
                <a:moveTo>
                  <a:pt x="679816" y="3406814"/>
                </a:moveTo>
                <a:lnTo>
                  <a:pt x="681518" y="3407806"/>
                </a:lnTo>
                <a:lnTo>
                  <a:pt x="605063" y="3539034"/>
                </a:lnTo>
                <a:lnTo>
                  <a:pt x="596171" y="3533853"/>
                </a:lnTo>
                <a:lnTo>
                  <a:pt x="600731" y="3524270"/>
                </a:lnTo>
                <a:lnTo>
                  <a:pt x="603785" y="3517153"/>
                </a:lnTo>
                <a:lnTo>
                  <a:pt x="618789" y="3490217"/>
                </a:lnTo>
                <a:lnTo>
                  <a:pt x="622589" y="3483060"/>
                </a:lnTo>
                <a:lnTo>
                  <a:pt x="624826" y="3480187"/>
                </a:lnTo>
                <a:lnTo>
                  <a:pt x="658056" y="3431732"/>
                </a:lnTo>
                <a:lnTo>
                  <a:pt x="658208" y="3431705"/>
                </a:lnTo>
                <a:cubicBezTo>
                  <a:pt x="658927" y="3431581"/>
                  <a:pt x="659409" y="3431862"/>
                  <a:pt x="658946" y="3433765"/>
                </a:cubicBezTo>
                <a:cubicBezTo>
                  <a:pt x="656131" y="3440815"/>
                  <a:pt x="651385" y="3446741"/>
                  <a:pt x="656169" y="3445183"/>
                </a:cubicBezTo>
                <a:cubicBezTo>
                  <a:pt x="658098" y="3446307"/>
                  <a:pt x="660915" y="3439257"/>
                  <a:pt x="662804" y="3436013"/>
                </a:cubicBezTo>
                <a:cubicBezTo>
                  <a:pt x="664695" y="3432768"/>
                  <a:pt x="666585" y="3429524"/>
                  <a:pt x="670365" y="3423036"/>
                </a:cubicBezTo>
                <a:cubicBezTo>
                  <a:pt x="672255" y="3419791"/>
                  <a:pt x="676036" y="3413303"/>
                  <a:pt x="679816" y="3406814"/>
                </a:cubicBezTo>
                <a:close/>
                <a:moveTo>
                  <a:pt x="837483" y="3373771"/>
                </a:moveTo>
                <a:cubicBezTo>
                  <a:pt x="837483" y="3373771"/>
                  <a:pt x="838838" y="3374561"/>
                  <a:pt x="838838" y="3374561"/>
                </a:cubicBezTo>
                <a:lnTo>
                  <a:pt x="823353" y="3402707"/>
                </a:lnTo>
                <a:lnTo>
                  <a:pt x="794628" y="3450097"/>
                </a:lnTo>
                <a:lnTo>
                  <a:pt x="776634" y="3478213"/>
                </a:lnTo>
                <a:lnTo>
                  <a:pt x="805350" y="3428925"/>
                </a:lnTo>
                <a:cubicBezTo>
                  <a:pt x="814801" y="3412703"/>
                  <a:pt x="826142" y="3393238"/>
                  <a:pt x="837483" y="3373771"/>
                </a:cubicBezTo>
                <a:close/>
                <a:moveTo>
                  <a:pt x="653881" y="3348378"/>
                </a:moveTo>
                <a:lnTo>
                  <a:pt x="634235" y="3384297"/>
                </a:lnTo>
                <a:cubicBezTo>
                  <a:pt x="630493" y="3395153"/>
                  <a:pt x="623858" y="3404324"/>
                  <a:pt x="617184" y="3409126"/>
                </a:cubicBezTo>
                <a:cubicBezTo>
                  <a:pt x="611474" y="3414491"/>
                  <a:pt x="608659" y="3421542"/>
                  <a:pt x="608698" y="3425910"/>
                </a:cubicBezTo>
                <a:cubicBezTo>
                  <a:pt x="609701" y="3430840"/>
                  <a:pt x="605921" y="3437328"/>
                  <a:pt x="600251" y="3447061"/>
                </a:cubicBezTo>
                <a:cubicBezTo>
                  <a:pt x="588909" y="3466527"/>
                  <a:pt x="578534" y="3486555"/>
                  <a:pt x="563334" y="3503772"/>
                </a:cubicBezTo>
                <a:cubicBezTo>
                  <a:pt x="563334" y="3503772"/>
                  <a:pt x="561444" y="3507016"/>
                  <a:pt x="561444" y="3507016"/>
                </a:cubicBezTo>
                <a:cubicBezTo>
                  <a:pt x="543508" y="3540021"/>
                  <a:pt x="523602" y="3567534"/>
                  <a:pt x="506591" y="3596732"/>
                </a:cubicBezTo>
                <a:cubicBezTo>
                  <a:pt x="502811" y="3603221"/>
                  <a:pt x="500921" y="3606465"/>
                  <a:pt x="502849" y="3607588"/>
                </a:cubicBezTo>
                <a:lnTo>
                  <a:pt x="501666" y="3611308"/>
                </a:lnTo>
                <a:lnTo>
                  <a:pt x="501597" y="3603518"/>
                </a:lnTo>
                <a:lnTo>
                  <a:pt x="641489" y="3362057"/>
                </a:lnTo>
                <a:lnTo>
                  <a:pt x="646231" y="3359519"/>
                </a:lnTo>
                <a:close/>
                <a:moveTo>
                  <a:pt x="710564" y="3339730"/>
                </a:moveTo>
                <a:lnTo>
                  <a:pt x="707553" y="3355064"/>
                </a:lnTo>
                <a:lnTo>
                  <a:pt x="706239" y="3357026"/>
                </a:lnTo>
                <a:cubicBezTo>
                  <a:pt x="702458" y="3363515"/>
                  <a:pt x="698678" y="3370003"/>
                  <a:pt x="696788" y="3373248"/>
                </a:cubicBezTo>
                <a:cubicBezTo>
                  <a:pt x="693953" y="3378114"/>
                  <a:pt x="691822" y="3381218"/>
                  <a:pt x="689922" y="3383370"/>
                </a:cubicBezTo>
                <a:lnTo>
                  <a:pt x="684600" y="3387657"/>
                </a:lnTo>
                <a:lnTo>
                  <a:pt x="684842" y="3387067"/>
                </a:lnTo>
                <a:lnTo>
                  <a:pt x="701561" y="3357016"/>
                </a:lnTo>
                <a:close/>
                <a:moveTo>
                  <a:pt x="717131" y="3240043"/>
                </a:moveTo>
                <a:cubicBezTo>
                  <a:pt x="717131" y="3240043"/>
                  <a:pt x="718095" y="3240605"/>
                  <a:pt x="718095" y="3240605"/>
                </a:cubicBezTo>
                <a:lnTo>
                  <a:pt x="702414" y="3268637"/>
                </a:lnTo>
                <a:lnTo>
                  <a:pt x="673928" y="3316167"/>
                </a:lnTo>
                <a:lnTo>
                  <a:pt x="656282" y="3344484"/>
                </a:lnTo>
                <a:lnTo>
                  <a:pt x="684998" y="3295196"/>
                </a:lnTo>
                <a:cubicBezTo>
                  <a:pt x="694449" y="3278974"/>
                  <a:pt x="705789" y="3259509"/>
                  <a:pt x="717131" y="3240043"/>
                </a:cubicBezTo>
                <a:close/>
                <a:moveTo>
                  <a:pt x="1278417" y="2750583"/>
                </a:moveTo>
                <a:cubicBezTo>
                  <a:pt x="1279772" y="2751373"/>
                  <a:pt x="1281127" y="2752162"/>
                  <a:pt x="1282482" y="2752951"/>
                </a:cubicBezTo>
                <a:cubicBezTo>
                  <a:pt x="1280591" y="2756196"/>
                  <a:pt x="1278701" y="2759440"/>
                  <a:pt x="1274921" y="2765928"/>
                </a:cubicBezTo>
                <a:cubicBezTo>
                  <a:pt x="1269251" y="2775661"/>
                  <a:pt x="1268716" y="2779696"/>
                  <a:pt x="1274672" y="2778820"/>
                </a:cubicBezTo>
                <a:cubicBezTo>
                  <a:pt x="1263865" y="2794251"/>
                  <a:pt x="1261726" y="2810387"/>
                  <a:pt x="1250920" y="2825818"/>
                </a:cubicBezTo>
                <a:cubicBezTo>
                  <a:pt x="1242129" y="2831560"/>
                  <a:pt x="1233952" y="2840919"/>
                  <a:pt x="1226490" y="2851782"/>
                </a:cubicBezTo>
                <a:lnTo>
                  <a:pt x="1207374" y="2884965"/>
                </a:lnTo>
                <a:lnTo>
                  <a:pt x="1190155" y="2874933"/>
                </a:lnTo>
                <a:lnTo>
                  <a:pt x="1196285" y="2863515"/>
                </a:lnTo>
                <a:cubicBezTo>
                  <a:pt x="1208981" y="2844838"/>
                  <a:pt x="1218146" y="2819760"/>
                  <a:pt x="1231377" y="2797050"/>
                </a:cubicBezTo>
                <a:cubicBezTo>
                  <a:pt x="1238404" y="2788107"/>
                  <a:pt x="1244074" y="2778375"/>
                  <a:pt x="1251919" y="2774255"/>
                </a:cubicBezTo>
                <a:cubicBezTo>
                  <a:pt x="1253275" y="2775045"/>
                  <a:pt x="1256520" y="2772589"/>
                  <a:pt x="1255984" y="2776623"/>
                </a:cubicBezTo>
                <a:cubicBezTo>
                  <a:pt x="1253560" y="2783901"/>
                  <a:pt x="1248424" y="2789600"/>
                  <a:pt x="1254379" y="2788725"/>
                </a:cubicBezTo>
                <a:cubicBezTo>
                  <a:pt x="1257090" y="2790304"/>
                  <a:pt x="1259516" y="2783026"/>
                  <a:pt x="1261406" y="2779782"/>
                </a:cubicBezTo>
                <a:cubicBezTo>
                  <a:pt x="1263296" y="2776538"/>
                  <a:pt x="1265186" y="2773293"/>
                  <a:pt x="1268966" y="2766805"/>
                </a:cubicBezTo>
                <a:cubicBezTo>
                  <a:pt x="1270857" y="2763560"/>
                  <a:pt x="1274637" y="2757072"/>
                  <a:pt x="1278417" y="2750583"/>
                </a:cubicBezTo>
                <a:close/>
                <a:moveTo>
                  <a:pt x="1109869" y="2740889"/>
                </a:moveTo>
                <a:lnTo>
                  <a:pt x="1100162" y="2758892"/>
                </a:lnTo>
                <a:lnTo>
                  <a:pt x="1095056" y="2755917"/>
                </a:lnTo>
                <a:close/>
                <a:moveTo>
                  <a:pt x="1141310" y="2607093"/>
                </a:moveTo>
                <a:cubicBezTo>
                  <a:pt x="1142275" y="2607655"/>
                  <a:pt x="1143239" y="2608217"/>
                  <a:pt x="1144203" y="2608779"/>
                </a:cubicBezTo>
                <a:cubicBezTo>
                  <a:pt x="1142313" y="2612023"/>
                  <a:pt x="1140423" y="2615268"/>
                  <a:pt x="1136642" y="2621756"/>
                </a:cubicBezTo>
                <a:cubicBezTo>
                  <a:pt x="1130972" y="2631488"/>
                  <a:pt x="1130047" y="2635296"/>
                  <a:pt x="1134831" y="2633737"/>
                </a:cubicBezTo>
                <a:cubicBezTo>
                  <a:pt x="1124415" y="2649396"/>
                  <a:pt x="1120713" y="2664621"/>
                  <a:pt x="1110297" y="2680280"/>
                </a:cubicBezTo>
                <a:cubicBezTo>
                  <a:pt x="1102678" y="2686705"/>
                  <a:pt x="1095088" y="2696406"/>
                  <a:pt x="1087870" y="2707410"/>
                </a:cubicBezTo>
                <a:lnTo>
                  <a:pt x="1068707" y="2740566"/>
                </a:lnTo>
                <a:lnTo>
                  <a:pt x="1056451" y="2733425"/>
                </a:lnTo>
                <a:lnTo>
                  <a:pt x="1062693" y="2722073"/>
                </a:lnTo>
                <a:cubicBezTo>
                  <a:pt x="1074999" y="2703169"/>
                  <a:pt x="1085336" y="2678773"/>
                  <a:pt x="1098567" y="2656064"/>
                </a:cubicBezTo>
                <a:cubicBezTo>
                  <a:pt x="1105203" y="2646894"/>
                  <a:pt x="1110873" y="2637161"/>
                  <a:pt x="1117546" y="2632358"/>
                </a:cubicBezTo>
                <a:cubicBezTo>
                  <a:pt x="1118511" y="2632920"/>
                  <a:pt x="1121366" y="2630237"/>
                  <a:pt x="1120440" y="2634044"/>
                </a:cubicBezTo>
                <a:cubicBezTo>
                  <a:pt x="1117625" y="2641094"/>
                  <a:pt x="1112880" y="2647020"/>
                  <a:pt x="1117663" y="2645463"/>
                </a:cubicBezTo>
                <a:cubicBezTo>
                  <a:pt x="1119593" y="2646586"/>
                  <a:pt x="1122409" y="2639536"/>
                  <a:pt x="1124299" y="2636292"/>
                </a:cubicBezTo>
                <a:cubicBezTo>
                  <a:pt x="1126189" y="2633047"/>
                  <a:pt x="1128079" y="2629803"/>
                  <a:pt x="1131859" y="2623315"/>
                </a:cubicBezTo>
                <a:cubicBezTo>
                  <a:pt x="1133750" y="2620071"/>
                  <a:pt x="1137530" y="2613582"/>
                  <a:pt x="1141310" y="2607093"/>
                </a:cubicBezTo>
                <a:close/>
                <a:moveTo>
                  <a:pt x="1210904" y="2556384"/>
                </a:moveTo>
                <a:cubicBezTo>
                  <a:pt x="1209978" y="2560191"/>
                  <a:pt x="1209052" y="2563996"/>
                  <a:pt x="1207162" y="2567240"/>
                </a:cubicBezTo>
                <a:lnTo>
                  <a:pt x="1204335" y="2572765"/>
                </a:lnTo>
                <a:lnTo>
                  <a:pt x="1204955" y="2570044"/>
                </a:lnTo>
                <a:cubicBezTo>
                  <a:pt x="1205223" y="2568027"/>
                  <a:pt x="1204545" y="2567633"/>
                  <a:pt x="1203395" y="2568049"/>
                </a:cubicBezTo>
                <a:lnTo>
                  <a:pt x="1203247" y="2568146"/>
                </a:lnTo>
                <a:close/>
                <a:moveTo>
                  <a:pt x="1209955" y="2541833"/>
                </a:moveTo>
                <a:lnTo>
                  <a:pt x="1198482" y="2562184"/>
                </a:lnTo>
                <a:cubicBezTo>
                  <a:pt x="1194701" y="2568672"/>
                  <a:pt x="1193776" y="2572478"/>
                  <a:pt x="1193815" y="2576846"/>
                </a:cubicBezTo>
                <a:lnTo>
                  <a:pt x="1194352" y="2577758"/>
                </a:lnTo>
                <a:lnTo>
                  <a:pt x="1186303" y="2589596"/>
                </a:lnTo>
                <a:cubicBezTo>
                  <a:pt x="1186839" y="2585562"/>
                  <a:pt x="1187374" y="2581529"/>
                  <a:pt x="1189264" y="2578285"/>
                </a:cubicBezTo>
                <a:cubicBezTo>
                  <a:pt x="1193722" y="2572191"/>
                  <a:pt x="1196147" y="2564913"/>
                  <a:pt x="1199316" y="2557525"/>
                </a:cubicBezTo>
                <a:close/>
                <a:moveTo>
                  <a:pt x="1339050" y="2411560"/>
                </a:moveTo>
                <a:lnTo>
                  <a:pt x="1356269" y="2421592"/>
                </a:lnTo>
                <a:lnTo>
                  <a:pt x="1350139" y="2433009"/>
                </a:lnTo>
                <a:cubicBezTo>
                  <a:pt x="1337443" y="2451686"/>
                  <a:pt x="1328277" y="2476765"/>
                  <a:pt x="1315046" y="2499475"/>
                </a:cubicBezTo>
                <a:cubicBezTo>
                  <a:pt x="1308020" y="2508417"/>
                  <a:pt x="1302349" y="2518151"/>
                  <a:pt x="1294505" y="2522270"/>
                </a:cubicBezTo>
                <a:cubicBezTo>
                  <a:pt x="1293149" y="2521480"/>
                  <a:pt x="1289904" y="2523935"/>
                  <a:pt x="1290439" y="2519902"/>
                </a:cubicBezTo>
                <a:cubicBezTo>
                  <a:pt x="1292863" y="2512624"/>
                  <a:pt x="1298000" y="2506925"/>
                  <a:pt x="1292044" y="2507800"/>
                </a:cubicBezTo>
                <a:cubicBezTo>
                  <a:pt x="1289333" y="2506221"/>
                  <a:pt x="1286908" y="2513500"/>
                  <a:pt x="1285018" y="2516743"/>
                </a:cubicBezTo>
                <a:cubicBezTo>
                  <a:pt x="1283127" y="2519987"/>
                  <a:pt x="1281237" y="2523232"/>
                  <a:pt x="1277457" y="2529720"/>
                </a:cubicBezTo>
                <a:cubicBezTo>
                  <a:pt x="1275567" y="2532965"/>
                  <a:pt x="1271787" y="2539453"/>
                  <a:pt x="1268006" y="2545942"/>
                </a:cubicBezTo>
                <a:cubicBezTo>
                  <a:pt x="1266651" y="2545152"/>
                  <a:pt x="1265297" y="2544363"/>
                  <a:pt x="1263942" y="2543574"/>
                </a:cubicBezTo>
                <a:cubicBezTo>
                  <a:pt x="1265832" y="2540329"/>
                  <a:pt x="1267722" y="2537085"/>
                  <a:pt x="1271502" y="2530597"/>
                </a:cubicBezTo>
                <a:cubicBezTo>
                  <a:pt x="1277173" y="2520864"/>
                  <a:pt x="1277707" y="2516829"/>
                  <a:pt x="1271751" y="2517705"/>
                </a:cubicBezTo>
                <a:cubicBezTo>
                  <a:pt x="1282558" y="2502273"/>
                  <a:pt x="1284697" y="2486138"/>
                  <a:pt x="1295504" y="2470707"/>
                </a:cubicBezTo>
                <a:cubicBezTo>
                  <a:pt x="1304295" y="2464965"/>
                  <a:pt x="1312471" y="2455606"/>
                  <a:pt x="1319933" y="2444744"/>
                </a:cubicBezTo>
                <a:close/>
                <a:moveTo>
                  <a:pt x="1294856" y="2385813"/>
                </a:moveTo>
                <a:lnTo>
                  <a:pt x="1303368" y="2390771"/>
                </a:lnTo>
                <a:lnTo>
                  <a:pt x="1287621" y="2409175"/>
                </a:lnTo>
                <a:lnTo>
                  <a:pt x="1279129" y="2421540"/>
                </a:lnTo>
                <a:lnTo>
                  <a:pt x="1268874" y="2439143"/>
                </a:lnTo>
                <a:lnTo>
                  <a:pt x="1268476" y="2439208"/>
                </a:lnTo>
                <a:cubicBezTo>
                  <a:pt x="1267696" y="2438211"/>
                  <a:pt x="1268775" y="2435580"/>
                  <a:pt x="1271610" y="2430713"/>
                </a:cubicBezTo>
                <a:cubicBezTo>
                  <a:pt x="1277281" y="2420980"/>
                  <a:pt x="1281596" y="2410458"/>
                  <a:pt x="1285376" y="2403970"/>
                </a:cubicBezTo>
                <a:close/>
                <a:moveTo>
                  <a:pt x="1581899" y="2348599"/>
                </a:moveTo>
                <a:lnTo>
                  <a:pt x="1579715" y="2351813"/>
                </a:lnTo>
                <a:lnTo>
                  <a:pt x="1578071" y="2355171"/>
                </a:lnTo>
                <a:lnTo>
                  <a:pt x="1557254" y="2390901"/>
                </a:lnTo>
                <a:lnTo>
                  <a:pt x="1555143" y="2393988"/>
                </a:lnTo>
                <a:cubicBezTo>
                  <a:pt x="1539201" y="2415119"/>
                  <a:pt x="1527325" y="2438618"/>
                  <a:pt x="1515984" y="2458084"/>
                </a:cubicBezTo>
                <a:cubicBezTo>
                  <a:pt x="1490057" y="2499469"/>
                  <a:pt x="1463310" y="2536032"/>
                  <a:pt x="1434101" y="2558125"/>
                </a:cubicBezTo>
                <a:lnTo>
                  <a:pt x="1425220" y="2570264"/>
                </a:lnTo>
                <a:lnTo>
                  <a:pt x="1383301" y="2642216"/>
                </a:lnTo>
                <a:cubicBezTo>
                  <a:pt x="1371426" y="2665715"/>
                  <a:pt x="1358195" y="2688425"/>
                  <a:pt x="1344964" y="2711135"/>
                </a:cubicBezTo>
                <a:cubicBezTo>
                  <a:pt x="1341183" y="2717624"/>
                  <a:pt x="1340648" y="2721657"/>
                  <a:pt x="1341469" y="2726481"/>
                </a:cubicBezTo>
                <a:cubicBezTo>
                  <a:pt x="1340933" y="2730515"/>
                  <a:pt x="1344178" y="2728060"/>
                  <a:pt x="1347423" y="2725604"/>
                </a:cubicBezTo>
                <a:cubicBezTo>
                  <a:pt x="1351203" y="2719116"/>
                  <a:pt x="1354984" y="2712627"/>
                  <a:pt x="1360120" y="2706929"/>
                </a:cubicBezTo>
                <a:cubicBezTo>
                  <a:pt x="1359585" y="2710963"/>
                  <a:pt x="1359050" y="2714996"/>
                  <a:pt x="1357159" y="2718240"/>
                </a:cubicBezTo>
                <a:cubicBezTo>
                  <a:pt x="1348244" y="2730428"/>
                  <a:pt x="1347460" y="2747353"/>
                  <a:pt x="1332588" y="2760416"/>
                </a:cubicBezTo>
                <a:cubicBezTo>
                  <a:pt x="1332588" y="2760416"/>
                  <a:pt x="1330697" y="2763660"/>
                  <a:pt x="1330697" y="2763660"/>
                </a:cubicBezTo>
                <a:cubicBezTo>
                  <a:pt x="1318822" y="2787160"/>
                  <a:pt x="1302059" y="2803467"/>
                  <a:pt x="1290184" y="2826967"/>
                </a:cubicBezTo>
                <a:cubicBezTo>
                  <a:pt x="1286119" y="2824599"/>
                  <a:pt x="1283408" y="2823019"/>
                  <a:pt x="1279342" y="2820650"/>
                </a:cubicBezTo>
                <a:cubicBezTo>
                  <a:pt x="1274207" y="2826349"/>
                  <a:pt x="1273672" y="2830383"/>
                  <a:pt x="1269892" y="2836871"/>
                </a:cubicBezTo>
                <a:cubicBezTo>
                  <a:pt x="1267182" y="2835293"/>
                  <a:pt x="1265292" y="2838537"/>
                  <a:pt x="1262047" y="2840992"/>
                </a:cubicBezTo>
                <a:cubicBezTo>
                  <a:pt x="1253666" y="2849146"/>
                  <a:pt x="1248816" y="2863702"/>
                  <a:pt x="1240435" y="2871855"/>
                </a:cubicBezTo>
                <a:cubicBezTo>
                  <a:pt x="1237190" y="2874311"/>
                  <a:pt x="1237475" y="2883167"/>
                  <a:pt x="1230449" y="2892110"/>
                </a:cubicBezTo>
                <a:cubicBezTo>
                  <a:pt x="1226668" y="2898599"/>
                  <a:pt x="1231269" y="2896934"/>
                  <a:pt x="1233979" y="2898513"/>
                </a:cubicBezTo>
                <a:cubicBezTo>
                  <a:pt x="1235335" y="2899303"/>
                  <a:pt x="1237225" y="2896058"/>
                  <a:pt x="1239115" y="2892814"/>
                </a:cubicBezTo>
                <a:cubicBezTo>
                  <a:pt x="1246676" y="2879837"/>
                  <a:pt x="1254236" y="2866860"/>
                  <a:pt x="1259907" y="2857127"/>
                </a:cubicBezTo>
                <a:cubicBezTo>
                  <a:pt x="1261797" y="2853883"/>
                  <a:pt x="1265578" y="2847394"/>
                  <a:pt x="1266397" y="2852217"/>
                </a:cubicBezTo>
                <a:cubicBezTo>
                  <a:pt x="1266397" y="2852217"/>
                  <a:pt x="1264507" y="2855462"/>
                  <a:pt x="1264507" y="2855462"/>
                </a:cubicBezTo>
                <a:cubicBezTo>
                  <a:pt x="1262616" y="2858706"/>
                  <a:pt x="1257481" y="2864405"/>
                  <a:pt x="1258302" y="2869229"/>
                </a:cubicBezTo>
                <a:cubicBezTo>
                  <a:pt x="1262366" y="2871597"/>
                  <a:pt x="1264792" y="2864318"/>
                  <a:pt x="1269927" y="2858620"/>
                </a:cubicBezTo>
                <a:cubicBezTo>
                  <a:pt x="1279129" y="2855289"/>
                  <a:pt x="1280484" y="2856079"/>
                  <a:pt x="1274813" y="2865812"/>
                </a:cubicBezTo>
                <a:cubicBezTo>
                  <a:pt x="1269143" y="2875545"/>
                  <a:pt x="1264827" y="2886067"/>
                  <a:pt x="1261047" y="2892555"/>
                </a:cubicBezTo>
                <a:lnTo>
                  <a:pt x="1251567" y="2910712"/>
                </a:lnTo>
                <a:lnTo>
                  <a:pt x="1225585" y="2895575"/>
                </a:lnTo>
                <a:lnTo>
                  <a:pt x="1202035" y="2935995"/>
                </a:lnTo>
                <a:cubicBezTo>
                  <a:pt x="1179353" y="2974926"/>
                  <a:pt x="1160737" y="3016226"/>
                  <a:pt x="1148075" y="3056650"/>
                </a:cubicBezTo>
                <a:cubicBezTo>
                  <a:pt x="1143225" y="3071207"/>
                  <a:pt x="1132420" y="3086638"/>
                  <a:pt x="1127569" y="3101194"/>
                </a:cubicBezTo>
                <a:cubicBezTo>
                  <a:pt x="1121364" y="3114961"/>
                  <a:pt x="1110558" y="3130393"/>
                  <a:pt x="1099752" y="3145824"/>
                </a:cubicBezTo>
                <a:cubicBezTo>
                  <a:pt x="1089481" y="3157222"/>
                  <a:pt x="1076785" y="3175898"/>
                  <a:pt x="1067334" y="3192120"/>
                </a:cubicBezTo>
                <a:cubicBezTo>
                  <a:pt x="1053568" y="3218863"/>
                  <a:pt x="1035737" y="3243239"/>
                  <a:pt x="1024681" y="3271562"/>
                </a:cubicBezTo>
                <a:cubicBezTo>
                  <a:pt x="1024146" y="3275595"/>
                  <a:pt x="1022256" y="3278839"/>
                  <a:pt x="1019011" y="3281294"/>
                </a:cubicBezTo>
                <a:cubicBezTo>
                  <a:pt x="999824" y="3304879"/>
                  <a:pt x="987413" y="3332412"/>
                  <a:pt x="972291" y="3358367"/>
                </a:cubicBezTo>
                <a:cubicBezTo>
                  <a:pt x="953925" y="3386776"/>
                  <a:pt x="937449" y="3411940"/>
                  <a:pt x="923147" y="3442718"/>
                </a:cubicBezTo>
                <a:cubicBezTo>
                  <a:pt x="911272" y="3466218"/>
                  <a:pt x="898041" y="3488927"/>
                  <a:pt x="884810" y="3511637"/>
                </a:cubicBezTo>
                <a:cubicBezTo>
                  <a:pt x="881030" y="3518126"/>
                  <a:pt x="880495" y="3522159"/>
                  <a:pt x="881315" y="3526983"/>
                </a:cubicBezTo>
                <a:cubicBezTo>
                  <a:pt x="880780" y="3531017"/>
                  <a:pt x="884025" y="3528562"/>
                  <a:pt x="887270" y="3526106"/>
                </a:cubicBezTo>
                <a:cubicBezTo>
                  <a:pt x="891050" y="3519618"/>
                  <a:pt x="894830" y="3513129"/>
                  <a:pt x="899966" y="3507431"/>
                </a:cubicBezTo>
                <a:cubicBezTo>
                  <a:pt x="899431" y="3511465"/>
                  <a:pt x="898896" y="3515498"/>
                  <a:pt x="897006" y="3518742"/>
                </a:cubicBezTo>
                <a:cubicBezTo>
                  <a:pt x="888090" y="3530930"/>
                  <a:pt x="887306" y="3547855"/>
                  <a:pt x="872434" y="3560918"/>
                </a:cubicBezTo>
                <a:cubicBezTo>
                  <a:pt x="872434" y="3560918"/>
                  <a:pt x="870544" y="3564162"/>
                  <a:pt x="870544" y="3564162"/>
                </a:cubicBezTo>
                <a:lnTo>
                  <a:pt x="862320" y="3577013"/>
                </a:lnTo>
                <a:lnTo>
                  <a:pt x="865899" y="3577546"/>
                </a:lnTo>
                <a:lnTo>
                  <a:pt x="1328730" y="2783141"/>
                </a:lnTo>
                <a:lnTo>
                  <a:pt x="1329204" y="2781802"/>
                </a:lnTo>
                <a:cubicBezTo>
                  <a:pt x="1333693" y="2774097"/>
                  <a:pt x="1339096" y="2766381"/>
                  <a:pt x="1343144" y="2757875"/>
                </a:cubicBezTo>
                <a:lnTo>
                  <a:pt x="1344072" y="2756806"/>
                </a:lnTo>
                <a:lnTo>
                  <a:pt x="1557254" y="2390901"/>
                </a:lnTo>
                <a:lnTo>
                  <a:pt x="1568953" y="2373788"/>
                </a:lnTo>
                <a:lnTo>
                  <a:pt x="1578071" y="2355171"/>
                </a:lnTo>
                <a:close/>
                <a:moveTo>
                  <a:pt x="1769789" y="1818312"/>
                </a:moveTo>
                <a:lnTo>
                  <a:pt x="1741073" y="1867600"/>
                </a:lnTo>
                <a:cubicBezTo>
                  <a:pt x="1731622" y="1883822"/>
                  <a:pt x="1720282" y="1903287"/>
                  <a:pt x="1708941" y="1922753"/>
                </a:cubicBezTo>
                <a:cubicBezTo>
                  <a:pt x="1708941" y="1922753"/>
                  <a:pt x="1707586" y="1921964"/>
                  <a:pt x="1707586" y="1921964"/>
                </a:cubicBezTo>
                <a:lnTo>
                  <a:pt x="1723070" y="1893817"/>
                </a:lnTo>
                <a:lnTo>
                  <a:pt x="1751796" y="1846428"/>
                </a:lnTo>
                <a:close/>
                <a:moveTo>
                  <a:pt x="1680525" y="1718978"/>
                </a:moveTo>
                <a:lnTo>
                  <a:pt x="1217694" y="2513384"/>
                </a:lnTo>
                <a:lnTo>
                  <a:pt x="1217219" y="2514723"/>
                </a:lnTo>
                <a:cubicBezTo>
                  <a:pt x="1212730" y="2522428"/>
                  <a:pt x="1207328" y="2530144"/>
                  <a:pt x="1203279" y="2538650"/>
                </a:cubicBezTo>
                <a:lnTo>
                  <a:pt x="1202351" y="2539719"/>
                </a:lnTo>
                <a:lnTo>
                  <a:pt x="989172" y="2905622"/>
                </a:lnTo>
                <a:lnTo>
                  <a:pt x="977470" y="2922737"/>
                </a:lnTo>
                <a:lnTo>
                  <a:pt x="968351" y="2941359"/>
                </a:lnTo>
                <a:lnTo>
                  <a:pt x="964524" y="2947926"/>
                </a:lnTo>
                <a:lnTo>
                  <a:pt x="966708" y="2944712"/>
                </a:lnTo>
                <a:lnTo>
                  <a:pt x="968351" y="2941359"/>
                </a:lnTo>
                <a:lnTo>
                  <a:pt x="989172" y="2905622"/>
                </a:lnTo>
                <a:lnTo>
                  <a:pt x="991280" y="2902537"/>
                </a:lnTo>
                <a:cubicBezTo>
                  <a:pt x="1007223" y="2881406"/>
                  <a:pt x="1019099" y="2857907"/>
                  <a:pt x="1030440" y="2838441"/>
                </a:cubicBezTo>
                <a:lnTo>
                  <a:pt x="1042045" y="2821709"/>
                </a:lnTo>
                <a:lnTo>
                  <a:pt x="1000644" y="2907145"/>
                </a:lnTo>
                <a:cubicBezTo>
                  <a:pt x="995012" y="2921246"/>
                  <a:pt x="984598" y="2936905"/>
                  <a:pt x="978966" y="2951006"/>
                </a:cubicBezTo>
                <a:cubicBezTo>
                  <a:pt x="972370" y="2964545"/>
                  <a:pt x="961954" y="2980205"/>
                  <a:pt x="951539" y="2995864"/>
                </a:cubicBezTo>
                <a:cubicBezTo>
                  <a:pt x="942049" y="3007717"/>
                  <a:pt x="929744" y="3026620"/>
                  <a:pt x="920293" y="3042842"/>
                </a:cubicBezTo>
                <a:cubicBezTo>
                  <a:pt x="906136" y="3069358"/>
                  <a:pt x="889086" y="3094189"/>
                  <a:pt x="876859" y="3121829"/>
                </a:cubicBezTo>
                <a:cubicBezTo>
                  <a:pt x="875933" y="3125634"/>
                  <a:pt x="874043" y="3128879"/>
                  <a:pt x="871188" y="3131562"/>
                </a:cubicBezTo>
                <a:cubicBezTo>
                  <a:pt x="853174" y="3155829"/>
                  <a:pt x="839981" y="3182907"/>
                  <a:pt x="824860" y="3208861"/>
                </a:cubicBezTo>
                <a:cubicBezTo>
                  <a:pt x="806884" y="3237498"/>
                  <a:pt x="790799" y="3262890"/>
                  <a:pt x="775716" y="3293212"/>
                </a:cubicBezTo>
                <a:cubicBezTo>
                  <a:pt x="763450" y="3316484"/>
                  <a:pt x="750219" y="3339194"/>
                  <a:pt x="736988" y="3361904"/>
                </a:cubicBezTo>
                <a:cubicBezTo>
                  <a:pt x="733207" y="3368393"/>
                  <a:pt x="732281" y="3372199"/>
                  <a:pt x="732321" y="3376567"/>
                </a:cubicBezTo>
                <a:cubicBezTo>
                  <a:pt x="731395" y="3380374"/>
                  <a:pt x="734249" y="3377691"/>
                  <a:pt x="737104" y="3375008"/>
                </a:cubicBezTo>
                <a:cubicBezTo>
                  <a:pt x="740884" y="3368520"/>
                  <a:pt x="744664" y="3362031"/>
                  <a:pt x="749410" y="3356105"/>
                </a:cubicBezTo>
                <a:cubicBezTo>
                  <a:pt x="748484" y="3359911"/>
                  <a:pt x="747558" y="3363717"/>
                  <a:pt x="745668" y="3366961"/>
                </a:cubicBezTo>
                <a:cubicBezTo>
                  <a:pt x="737143" y="3379377"/>
                  <a:pt x="734405" y="3395164"/>
                  <a:pt x="721096" y="3409136"/>
                </a:cubicBezTo>
                <a:cubicBezTo>
                  <a:pt x="721096" y="3409136"/>
                  <a:pt x="719206" y="3412381"/>
                  <a:pt x="719206" y="3412381"/>
                </a:cubicBezTo>
                <a:lnTo>
                  <a:pt x="711140" y="3425325"/>
                </a:lnTo>
                <a:lnTo>
                  <a:pt x="713882" y="3425370"/>
                </a:lnTo>
                <a:lnTo>
                  <a:pt x="1121152" y="2726331"/>
                </a:lnTo>
                <a:lnTo>
                  <a:pt x="1121203" y="2726260"/>
                </a:lnTo>
                <a:lnTo>
                  <a:pt x="1163123" y="2654309"/>
                </a:lnTo>
                <a:lnTo>
                  <a:pt x="1163341" y="2653918"/>
                </a:lnTo>
                <a:lnTo>
                  <a:pt x="1176713" y="2630965"/>
                </a:lnTo>
                <a:lnTo>
                  <a:pt x="1177254" y="2629664"/>
                </a:lnTo>
                <a:cubicBezTo>
                  <a:pt x="1181742" y="2621959"/>
                  <a:pt x="1186950" y="2614130"/>
                  <a:pt x="1191193" y="2605737"/>
                </a:cubicBezTo>
                <a:lnTo>
                  <a:pt x="1192056" y="2604630"/>
                </a:lnTo>
                <a:lnTo>
                  <a:pt x="1267074" y="2475870"/>
                </a:lnTo>
                <a:lnTo>
                  <a:pt x="1267081" y="2475874"/>
                </a:lnTo>
                <a:cubicBezTo>
                  <a:pt x="1272216" y="2470176"/>
                  <a:pt x="1272752" y="2466142"/>
                  <a:pt x="1276532" y="2459653"/>
                </a:cubicBezTo>
                <a:cubicBezTo>
                  <a:pt x="1279241" y="2461232"/>
                  <a:pt x="1281132" y="2457988"/>
                  <a:pt x="1284377" y="2455532"/>
                </a:cubicBezTo>
                <a:cubicBezTo>
                  <a:pt x="1292758" y="2447380"/>
                  <a:pt x="1297608" y="2432823"/>
                  <a:pt x="1305989" y="2424670"/>
                </a:cubicBezTo>
                <a:cubicBezTo>
                  <a:pt x="1309234" y="2422214"/>
                  <a:pt x="1308948" y="2413357"/>
                  <a:pt x="1315975" y="2404415"/>
                </a:cubicBezTo>
                <a:cubicBezTo>
                  <a:pt x="1319755" y="2397926"/>
                  <a:pt x="1315154" y="2399591"/>
                  <a:pt x="1312445" y="2398012"/>
                </a:cubicBezTo>
                <a:lnTo>
                  <a:pt x="1312415" y="2398045"/>
                </a:lnTo>
                <a:lnTo>
                  <a:pt x="1313286" y="2396550"/>
                </a:lnTo>
                <a:lnTo>
                  <a:pt x="1320839" y="2400950"/>
                </a:lnTo>
                <a:lnTo>
                  <a:pt x="1344388" y="2360530"/>
                </a:lnTo>
                <a:cubicBezTo>
                  <a:pt x="1355729" y="2341065"/>
                  <a:pt x="1366054" y="2321006"/>
                  <a:pt x="1375126" y="2300762"/>
                </a:cubicBezTo>
                <a:lnTo>
                  <a:pt x="1386560" y="2270782"/>
                </a:lnTo>
                <a:lnTo>
                  <a:pt x="1429883" y="2196423"/>
                </a:lnTo>
                <a:lnTo>
                  <a:pt x="1427766" y="2199675"/>
                </a:lnTo>
                <a:cubicBezTo>
                  <a:pt x="1421169" y="2213214"/>
                  <a:pt x="1412683" y="2229998"/>
                  <a:pt x="1403194" y="2241850"/>
                </a:cubicBezTo>
                <a:lnTo>
                  <a:pt x="1387945" y="2267152"/>
                </a:lnTo>
                <a:lnTo>
                  <a:pt x="1398348" y="2239875"/>
                </a:lnTo>
                <a:cubicBezTo>
                  <a:pt x="1403198" y="2225318"/>
                  <a:pt x="1414003" y="2209887"/>
                  <a:pt x="1418854" y="2195331"/>
                </a:cubicBezTo>
                <a:cubicBezTo>
                  <a:pt x="1425059" y="2181564"/>
                  <a:pt x="1435866" y="2166132"/>
                  <a:pt x="1446671" y="2150701"/>
                </a:cubicBezTo>
                <a:cubicBezTo>
                  <a:pt x="1456943" y="2139303"/>
                  <a:pt x="1469638" y="2120627"/>
                  <a:pt x="1479089" y="2104406"/>
                </a:cubicBezTo>
                <a:cubicBezTo>
                  <a:pt x="1492856" y="2077662"/>
                  <a:pt x="1510687" y="2053286"/>
                  <a:pt x="1521742" y="2024963"/>
                </a:cubicBezTo>
                <a:cubicBezTo>
                  <a:pt x="1522277" y="2020931"/>
                  <a:pt x="1524168" y="2017686"/>
                  <a:pt x="1527413" y="2015230"/>
                </a:cubicBezTo>
                <a:cubicBezTo>
                  <a:pt x="1546599" y="1991645"/>
                  <a:pt x="1559011" y="1964113"/>
                  <a:pt x="1574132" y="1938159"/>
                </a:cubicBezTo>
                <a:cubicBezTo>
                  <a:pt x="1592499" y="1909749"/>
                  <a:pt x="1608974" y="1884585"/>
                  <a:pt x="1623276" y="1853807"/>
                </a:cubicBezTo>
                <a:cubicBezTo>
                  <a:pt x="1635151" y="1830308"/>
                  <a:pt x="1648382" y="1807598"/>
                  <a:pt x="1661613" y="1784888"/>
                </a:cubicBezTo>
                <a:cubicBezTo>
                  <a:pt x="1665394" y="1778399"/>
                  <a:pt x="1665929" y="1774367"/>
                  <a:pt x="1665108" y="1769542"/>
                </a:cubicBezTo>
                <a:cubicBezTo>
                  <a:pt x="1665644" y="1765509"/>
                  <a:pt x="1662399" y="1767963"/>
                  <a:pt x="1659154" y="1770418"/>
                </a:cubicBezTo>
                <a:cubicBezTo>
                  <a:pt x="1655374" y="1776907"/>
                  <a:pt x="1651593" y="1783396"/>
                  <a:pt x="1646457" y="1789094"/>
                </a:cubicBezTo>
                <a:cubicBezTo>
                  <a:pt x="1646992" y="1785060"/>
                  <a:pt x="1647527" y="1781027"/>
                  <a:pt x="1649418" y="1777783"/>
                </a:cubicBezTo>
                <a:cubicBezTo>
                  <a:pt x="1658333" y="1765595"/>
                  <a:pt x="1659117" y="1748669"/>
                  <a:pt x="1673990" y="1735608"/>
                </a:cubicBezTo>
                <a:cubicBezTo>
                  <a:pt x="1673990" y="1735608"/>
                  <a:pt x="1675880" y="1732364"/>
                  <a:pt x="1675880" y="1732364"/>
                </a:cubicBezTo>
                <a:lnTo>
                  <a:pt x="1684104" y="1719512"/>
                </a:lnTo>
                <a:close/>
                <a:moveTo>
                  <a:pt x="1799203" y="1611058"/>
                </a:moveTo>
                <a:lnTo>
                  <a:pt x="1816422" y="1621090"/>
                </a:lnTo>
                <a:lnTo>
                  <a:pt x="1810292" y="1632509"/>
                </a:lnTo>
                <a:cubicBezTo>
                  <a:pt x="1797596" y="1651185"/>
                  <a:pt x="1788431" y="1676263"/>
                  <a:pt x="1775200" y="1698973"/>
                </a:cubicBezTo>
                <a:cubicBezTo>
                  <a:pt x="1768173" y="1707915"/>
                  <a:pt x="1762503" y="1717649"/>
                  <a:pt x="1754659" y="1721768"/>
                </a:cubicBezTo>
                <a:cubicBezTo>
                  <a:pt x="1753303" y="1720978"/>
                  <a:pt x="1750057" y="1723433"/>
                  <a:pt x="1750593" y="1719400"/>
                </a:cubicBezTo>
                <a:cubicBezTo>
                  <a:pt x="1753017" y="1712122"/>
                  <a:pt x="1758153" y="1706424"/>
                  <a:pt x="1752198" y="1707298"/>
                </a:cubicBezTo>
                <a:cubicBezTo>
                  <a:pt x="1749487" y="1705720"/>
                  <a:pt x="1747061" y="1712998"/>
                  <a:pt x="1745171" y="1716241"/>
                </a:cubicBezTo>
                <a:cubicBezTo>
                  <a:pt x="1743281" y="1719485"/>
                  <a:pt x="1741391" y="1722730"/>
                  <a:pt x="1737611" y="1729219"/>
                </a:cubicBezTo>
                <a:cubicBezTo>
                  <a:pt x="1735720" y="1732463"/>
                  <a:pt x="1731940" y="1738951"/>
                  <a:pt x="1728160" y="1745441"/>
                </a:cubicBezTo>
                <a:cubicBezTo>
                  <a:pt x="1726805" y="1744650"/>
                  <a:pt x="1725450" y="1743861"/>
                  <a:pt x="1724095" y="1743072"/>
                </a:cubicBezTo>
                <a:cubicBezTo>
                  <a:pt x="1725986" y="1739827"/>
                  <a:pt x="1727876" y="1736583"/>
                  <a:pt x="1731656" y="1730095"/>
                </a:cubicBezTo>
                <a:cubicBezTo>
                  <a:pt x="1737326" y="1720362"/>
                  <a:pt x="1737861" y="1716327"/>
                  <a:pt x="1731905" y="1717203"/>
                </a:cubicBezTo>
                <a:cubicBezTo>
                  <a:pt x="1742712" y="1701771"/>
                  <a:pt x="1744851" y="1685636"/>
                  <a:pt x="1755657" y="1670205"/>
                </a:cubicBezTo>
                <a:cubicBezTo>
                  <a:pt x="1764448" y="1664463"/>
                  <a:pt x="1772625" y="1655104"/>
                  <a:pt x="1780087" y="1644242"/>
                </a:cubicBezTo>
                <a:close/>
                <a:moveTo>
                  <a:pt x="1772598" y="1597511"/>
                </a:moveTo>
                <a:cubicBezTo>
                  <a:pt x="1771242" y="1596720"/>
                  <a:pt x="1769352" y="1599965"/>
                  <a:pt x="1767462" y="1603209"/>
                </a:cubicBezTo>
                <a:cubicBezTo>
                  <a:pt x="1759901" y="1616185"/>
                  <a:pt x="1752341" y="1629163"/>
                  <a:pt x="1746670" y="1638896"/>
                </a:cubicBezTo>
                <a:cubicBezTo>
                  <a:pt x="1744780" y="1642141"/>
                  <a:pt x="1741000" y="1648629"/>
                  <a:pt x="1740180" y="1643806"/>
                </a:cubicBezTo>
                <a:cubicBezTo>
                  <a:pt x="1740180" y="1643806"/>
                  <a:pt x="1742071" y="1640561"/>
                  <a:pt x="1742071" y="1640561"/>
                </a:cubicBezTo>
                <a:cubicBezTo>
                  <a:pt x="1743961" y="1637317"/>
                  <a:pt x="1749096" y="1631618"/>
                  <a:pt x="1748275" y="1626794"/>
                </a:cubicBezTo>
                <a:lnTo>
                  <a:pt x="1741064" y="1633376"/>
                </a:lnTo>
                <a:lnTo>
                  <a:pt x="1735890" y="1642606"/>
                </a:lnTo>
                <a:cubicBezTo>
                  <a:pt x="1730220" y="1652340"/>
                  <a:pt x="1733751" y="1658741"/>
                  <a:pt x="1724014" y="1666105"/>
                </a:cubicBezTo>
                <a:lnTo>
                  <a:pt x="1720512" y="1671456"/>
                </a:lnTo>
                <a:lnTo>
                  <a:pt x="1727235" y="1675373"/>
                </a:lnTo>
                <a:cubicBezTo>
                  <a:pt x="1732370" y="1669673"/>
                  <a:pt x="1732905" y="1665640"/>
                  <a:pt x="1736685" y="1659152"/>
                </a:cubicBezTo>
                <a:cubicBezTo>
                  <a:pt x="1739395" y="1660731"/>
                  <a:pt x="1741285" y="1657486"/>
                  <a:pt x="1744530" y="1655030"/>
                </a:cubicBezTo>
                <a:cubicBezTo>
                  <a:pt x="1752911" y="1646877"/>
                  <a:pt x="1757761" y="1632321"/>
                  <a:pt x="1766142" y="1624167"/>
                </a:cubicBezTo>
                <a:cubicBezTo>
                  <a:pt x="1769388" y="1621712"/>
                  <a:pt x="1769102" y="1612855"/>
                  <a:pt x="1776128" y="1603913"/>
                </a:cubicBezTo>
                <a:cubicBezTo>
                  <a:pt x="1779909" y="1597424"/>
                  <a:pt x="1775308" y="1599089"/>
                  <a:pt x="1772598" y="1597511"/>
                </a:cubicBezTo>
                <a:close/>
                <a:moveTo>
                  <a:pt x="1844017" y="1312331"/>
                </a:moveTo>
                <a:cubicBezTo>
                  <a:pt x="1846727" y="1313910"/>
                  <a:pt x="1851328" y="1312245"/>
                  <a:pt x="1847547" y="1318734"/>
                </a:cubicBezTo>
                <a:cubicBezTo>
                  <a:pt x="1840521" y="1327677"/>
                  <a:pt x="1840806" y="1336533"/>
                  <a:pt x="1837561" y="1338988"/>
                </a:cubicBezTo>
                <a:cubicBezTo>
                  <a:pt x="1829180" y="1347142"/>
                  <a:pt x="1824330" y="1361698"/>
                  <a:pt x="1815949" y="1369851"/>
                </a:cubicBezTo>
                <a:cubicBezTo>
                  <a:pt x="1812704" y="1372307"/>
                  <a:pt x="1810814" y="1375551"/>
                  <a:pt x="1808104" y="1373973"/>
                </a:cubicBezTo>
                <a:cubicBezTo>
                  <a:pt x="1804324" y="1380461"/>
                  <a:pt x="1803788" y="1384494"/>
                  <a:pt x="1798654" y="1390194"/>
                </a:cubicBezTo>
                <a:cubicBezTo>
                  <a:pt x="1794588" y="1387825"/>
                  <a:pt x="1791877" y="1386245"/>
                  <a:pt x="1787812" y="1383877"/>
                </a:cubicBezTo>
                <a:lnTo>
                  <a:pt x="1785154" y="1388032"/>
                </a:lnTo>
                <a:lnTo>
                  <a:pt x="1805674" y="1352613"/>
                </a:lnTo>
                <a:lnTo>
                  <a:pt x="1808069" y="1352224"/>
                </a:lnTo>
                <a:cubicBezTo>
                  <a:pt x="1813204" y="1346526"/>
                  <a:pt x="1815630" y="1339248"/>
                  <a:pt x="1819694" y="1341615"/>
                </a:cubicBezTo>
                <a:cubicBezTo>
                  <a:pt x="1820515" y="1346439"/>
                  <a:pt x="1815380" y="1352138"/>
                  <a:pt x="1813489" y="1355382"/>
                </a:cubicBezTo>
                <a:cubicBezTo>
                  <a:pt x="1813489" y="1355382"/>
                  <a:pt x="1811599" y="1358627"/>
                  <a:pt x="1811599" y="1358627"/>
                </a:cubicBezTo>
                <a:cubicBezTo>
                  <a:pt x="1812418" y="1363450"/>
                  <a:pt x="1816199" y="1356961"/>
                  <a:pt x="1818089" y="1353716"/>
                </a:cubicBezTo>
                <a:cubicBezTo>
                  <a:pt x="1823760" y="1343984"/>
                  <a:pt x="1831320" y="1331006"/>
                  <a:pt x="1838881" y="1318030"/>
                </a:cubicBezTo>
                <a:cubicBezTo>
                  <a:pt x="1840771" y="1314785"/>
                  <a:pt x="1842661" y="1311541"/>
                  <a:pt x="1844017" y="1312331"/>
                </a:cubicBezTo>
                <a:close/>
                <a:moveTo>
                  <a:pt x="2589318" y="1200583"/>
                </a:moveTo>
                <a:lnTo>
                  <a:pt x="4165655" y="3937982"/>
                </a:lnTo>
                <a:lnTo>
                  <a:pt x="1012982" y="3937982"/>
                </a:lnTo>
                <a:close/>
                <a:moveTo>
                  <a:pt x="1941420" y="1118308"/>
                </a:moveTo>
                <a:lnTo>
                  <a:pt x="1921009" y="1171823"/>
                </a:lnTo>
                <a:cubicBezTo>
                  <a:pt x="1916160" y="1186378"/>
                  <a:pt x="1905354" y="1201810"/>
                  <a:pt x="1900503" y="1216366"/>
                </a:cubicBezTo>
                <a:cubicBezTo>
                  <a:pt x="1894299" y="1230133"/>
                  <a:pt x="1883492" y="1245564"/>
                  <a:pt x="1872686" y="1260996"/>
                </a:cubicBezTo>
                <a:cubicBezTo>
                  <a:pt x="1862415" y="1272394"/>
                  <a:pt x="1849719" y="1291070"/>
                  <a:pt x="1840268" y="1307292"/>
                </a:cubicBezTo>
                <a:lnTo>
                  <a:pt x="1839882" y="1307969"/>
                </a:lnTo>
                <a:lnTo>
                  <a:pt x="1833644" y="1304335"/>
                </a:lnTo>
                <a:close/>
                <a:moveTo>
                  <a:pt x="2299163" y="1016612"/>
                </a:moveTo>
                <a:cubicBezTo>
                  <a:pt x="2294562" y="1018276"/>
                  <a:pt x="2290781" y="1024765"/>
                  <a:pt x="2287536" y="1027221"/>
                </a:cubicBezTo>
                <a:cubicBezTo>
                  <a:pt x="2280510" y="1036163"/>
                  <a:pt x="2276052" y="1042257"/>
                  <a:pt x="2273895" y="1047518"/>
                </a:cubicBezTo>
                <a:cubicBezTo>
                  <a:pt x="2271737" y="1052779"/>
                  <a:pt x="2271880" y="1057208"/>
                  <a:pt x="2274055" y="1062821"/>
                </a:cubicBezTo>
                <a:cubicBezTo>
                  <a:pt x="2274876" y="1067645"/>
                  <a:pt x="2272986" y="1070888"/>
                  <a:pt x="2269740" y="1073343"/>
                </a:cubicBezTo>
                <a:cubicBezTo>
                  <a:pt x="2261360" y="1081497"/>
                  <a:pt x="2255154" y="1095264"/>
                  <a:pt x="2249483" y="1104996"/>
                </a:cubicBezTo>
                <a:cubicBezTo>
                  <a:pt x="2238143" y="1124462"/>
                  <a:pt x="2228692" y="1140683"/>
                  <a:pt x="2213285" y="1157781"/>
                </a:cubicBezTo>
                <a:cubicBezTo>
                  <a:pt x="2208150" y="1163480"/>
                  <a:pt x="2199235" y="1175667"/>
                  <a:pt x="2198700" y="1179700"/>
                </a:cubicBezTo>
                <a:cubicBezTo>
                  <a:pt x="2196951" y="1187373"/>
                  <a:pt x="2193037" y="1194870"/>
                  <a:pt x="2189190" y="1201863"/>
                </a:cubicBezTo>
                <a:lnTo>
                  <a:pt x="2182726" y="1215447"/>
                </a:lnTo>
                <a:lnTo>
                  <a:pt x="2184219" y="1216316"/>
                </a:lnTo>
                <a:lnTo>
                  <a:pt x="2156714" y="1264016"/>
                </a:lnTo>
                <a:cubicBezTo>
                  <a:pt x="2142302" y="1288754"/>
                  <a:pt x="2128465" y="1313283"/>
                  <a:pt x="2116320" y="1338799"/>
                </a:cubicBezTo>
                <a:cubicBezTo>
                  <a:pt x="2106334" y="1359054"/>
                  <a:pt x="2096350" y="1379309"/>
                  <a:pt x="2079338" y="1408508"/>
                </a:cubicBezTo>
                <a:cubicBezTo>
                  <a:pt x="2091499" y="1393865"/>
                  <a:pt x="2101235" y="1386501"/>
                  <a:pt x="2106905" y="1376769"/>
                </a:cubicBezTo>
                <a:cubicBezTo>
                  <a:pt x="2110953" y="1368263"/>
                  <a:pt x="2116356" y="1360547"/>
                  <a:pt x="2120845" y="1352842"/>
                </a:cubicBezTo>
                <a:cubicBezTo>
                  <a:pt x="2125334" y="1345137"/>
                  <a:pt x="2128909" y="1337442"/>
                  <a:pt x="2129301" y="1328980"/>
                </a:cubicBezTo>
                <a:cubicBezTo>
                  <a:pt x="2129837" y="1324947"/>
                  <a:pt x="2133617" y="1318458"/>
                  <a:pt x="2137398" y="1311969"/>
                </a:cubicBezTo>
                <a:lnTo>
                  <a:pt x="2190869" y="1220191"/>
                </a:lnTo>
                <a:lnTo>
                  <a:pt x="2191300" y="1220442"/>
                </a:lnTo>
                <a:lnTo>
                  <a:pt x="2280832" y="1066769"/>
                </a:lnTo>
                <a:cubicBezTo>
                  <a:pt x="2292172" y="1047304"/>
                  <a:pt x="2300267" y="1030292"/>
                  <a:pt x="2299163" y="1016612"/>
                </a:cubicBezTo>
                <a:close/>
                <a:moveTo>
                  <a:pt x="2213593" y="979440"/>
                </a:moveTo>
                <a:cubicBezTo>
                  <a:pt x="2201433" y="994082"/>
                  <a:pt x="2191697" y="1001446"/>
                  <a:pt x="2186027" y="1011179"/>
                </a:cubicBezTo>
                <a:cubicBezTo>
                  <a:pt x="2181979" y="1019685"/>
                  <a:pt x="2176576" y="1027401"/>
                  <a:pt x="2172087" y="1035106"/>
                </a:cubicBezTo>
                <a:cubicBezTo>
                  <a:pt x="2167597" y="1042811"/>
                  <a:pt x="2164022" y="1050505"/>
                  <a:pt x="2163630" y="1058967"/>
                </a:cubicBezTo>
                <a:cubicBezTo>
                  <a:pt x="2163095" y="1063001"/>
                  <a:pt x="2159315" y="1069489"/>
                  <a:pt x="2155534" y="1075978"/>
                </a:cubicBezTo>
                <a:lnTo>
                  <a:pt x="2102063" y="1167757"/>
                </a:lnTo>
                <a:lnTo>
                  <a:pt x="2101632" y="1167506"/>
                </a:lnTo>
                <a:lnTo>
                  <a:pt x="2012100" y="1321178"/>
                </a:lnTo>
                <a:cubicBezTo>
                  <a:pt x="2000759" y="1340644"/>
                  <a:pt x="1992664" y="1357655"/>
                  <a:pt x="1993769" y="1371335"/>
                </a:cubicBezTo>
                <a:cubicBezTo>
                  <a:pt x="1998370" y="1369671"/>
                  <a:pt x="2002150" y="1363183"/>
                  <a:pt x="2005395" y="1360728"/>
                </a:cubicBezTo>
                <a:cubicBezTo>
                  <a:pt x="2012422" y="1351785"/>
                  <a:pt x="2016879" y="1345691"/>
                  <a:pt x="2019037" y="1340430"/>
                </a:cubicBezTo>
                <a:cubicBezTo>
                  <a:pt x="2021195" y="1335169"/>
                  <a:pt x="2021052" y="1330740"/>
                  <a:pt x="2018876" y="1325127"/>
                </a:cubicBezTo>
                <a:cubicBezTo>
                  <a:pt x="2018056" y="1320303"/>
                  <a:pt x="2019945" y="1317060"/>
                  <a:pt x="2023192" y="1314604"/>
                </a:cubicBezTo>
                <a:cubicBezTo>
                  <a:pt x="2031572" y="1306451"/>
                  <a:pt x="2037778" y="1292684"/>
                  <a:pt x="2043448" y="1282952"/>
                </a:cubicBezTo>
                <a:cubicBezTo>
                  <a:pt x="2054789" y="1263487"/>
                  <a:pt x="2064240" y="1247264"/>
                  <a:pt x="2079647" y="1230167"/>
                </a:cubicBezTo>
                <a:cubicBezTo>
                  <a:pt x="2084781" y="1224468"/>
                  <a:pt x="2093697" y="1212280"/>
                  <a:pt x="2094232" y="1208247"/>
                </a:cubicBezTo>
                <a:cubicBezTo>
                  <a:pt x="2095980" y="1200575"/>
                  <a:pt x="2099894" y="1193077"/>
                  <a:pt x="2103741" y="1186085"/>
                </a:cubicBezTo>
                <a:lnTo>
                  <a:pt x="2110206" y="1172501"/>
                </a:lnTo>
                <a:lnTo>
                  <a:pt x="2108713" y="1171631"/>
                </a:lnTo>
                <a:lnTo>
                  <a:pt x="2136217" y="1123931"/>
                </a:lnTo>
                <a:cubicBezTo>
                  <a:pt x="2150630" y="1099194"/>
                  <a:pt x="2164467" y="1074665"/>
                  <a:pt x="2176611" y="1049148"/>
                </a:cubicBezTo>
                <a:cubicBezTo>
                  <a:pt x="2186597" y="1028894"/>
                  <a:pt x="2196582" y="1008638"/>
                  <a:pt x="2213593" y="979440"/>
                </a:cubicBezTo>
                <a:close/>
                <a:moveTo>
                  <a:pt x="2193644" y="788775"/>
                </a:moveTo>
                <a:cubicBezTo>
                  <a:pt x="2188509" y="794474"/>
                  <a:pt x="2187973" y="798508"/>
                  <a:pt x="2184193" y="804996"/>
                </a:cubicBezTo>
                <a:cubicBezTo>
                  <a:pt x="2181484" y="803417"/>
                  <a:pt x="2179593" y="806662"/>
                  <a:pt x="2176348" y="809117"/>
                </a:cubicBezTo>
                <a:cubicBezTo>
                  <a:pt x="2167967" y="817270"/>
                  <a:pt x="2163117" y="831827"/>
                  <a:pt x="2154736" y="839980"/>
                </a:cubicBezTo>
                <a:cubicBezTo>
                  <a:pt x="2151491" y="842435"/>
                  <a:pt x="2151777" y="851292"/>
                  <a:pt x="2144750" y="860235"/>
                </a:cubicBezTo>
                <a:cubicBezTo>
                  <a:pt x="2140970" y="866724"/>
                  <a:pt x="2145571" y="865059"/>
                  <a:pt x="2148280" y="866637"/>
                </a:cubicBezTo>
                <a:cubicBezTo>
                  <a:pt x="2149636" y="867427"/>
                  <a:pt x="2151527" y="864183"/>
                  <a:pt x="2153417" y="860938"/>
                </a:cubicBezTo>
                <a:cubicBezTo>
                  <a:pt x="2160977" y="847962"/>
                  <a:pt x="2168538" y="834985"/>
                  <a:pt x="2174208" y="825252"/>
                </a:cubicBezTo>
                <a:cubicBezTo>
                  <a:pt x="2176098" y="822008"/>
                  <a:pt x="2179879" y="815519"/>
                  <a:pt x="2180698" y="820342"/>
                </a:cubicBezTo>
                <a:cubicBezTo>
                  <a:pt x="2180698" y="820342"/>
                  <a:pt x="2178808" y="823586"/>
                  <a:pt x="2178808" y="823586"/>
                </a:cubicBezTo>
                <a:cubicBezTo>
                  <a:pt x="2176918" y="826831"/>
                  <a:pt x="2171783" y="832530"/>
                  <a:pt x="2172603" y="837353"/>
                </a:cubicBezTo>
                <a:lnTo>
                  <a:pt x="2179815" y="830772"/>
                </a:lnTo>
                <a:lnTo>
                  <a:pt x="2184988" y="821541"/>
                </a:lnTo>
                <a:cubicBezTo>
                  <a:pt x="2190658" y="811809"/>
                  <a:pt x="2187128" y="805407"/>
                  <a:pt x="2196864" y="798042"/>
                </a:cubicBezTo>
                <a:lnTo>
                  <a:pt x="2200367" y="792692"/>
                </a:lnTo>
                <a:close/>
                <a:moveTo>
                  <a:pt x="2192719" y="718708"/>
                </a:moveTo>
                <a:cubicBezTo>
                  <a:pt x="2194074" y="719497"/>
                  <a:pt x="2195428" y="720287"/>
                  <a:pt x="2196783" y="721076"/>
                </a:cubicBezTo>
                <a:cubicBezTo>
                  <a:pt x="2194893" y="724320"/>
                  <a:pt x="2193003" y="727565"/>
                  <a:pt x="2189222" y="734053"/>
                </a:cubicBezTo>
                <a:cubicBezTo>
                  <a:pt x="2183552" y="743786"/>
                  <a:pt x="2183018" y="747820"/>
                  <a:pt x="2188974" y="746944"/>
                </a:cubicBezTo>
                <a:cubicBezTo>
                  <a:pt x="2178167" y="762376"/>
                  <a:pt x="2176028" y="778512"/>
                  <a:pt x="2165221" y="793943"/>
                </a:cubicBezTo>
                <a:cubicBezTo>
                  <a:pt x="2156430" y="799685"/>
                  <a:pt x="2148254" y="809044"/>
                  <a:pt x="2140792" y="819906"/>
                </a:cubicBezTo>
                <a:lnTo>
                  <a:pt x="2121675" y="853089"/>
                </a:lnTo>
                <a:lnTo>
                  <a:pt x="2104456" y="843057"/>
                </a:lnTo>
                <a:lnTo>
                  <a:pt x="2110586" y="831640"/>
                </a:lnTo>
                <a:cubicBezTo>
                  <a:pt x="2116934" y="822302"/>
                  <a:pt x="2122400" y="811363"/>
                  <a:pt x="2127932" y="799920"/>
                </a:cubicBezTo>
                <a:lnTo>
                  <a:pt x="2143217" y="769995"/>
                </a:lnTo>
                <a:lnTo>
                  <a:pt x="2147104" y="763287"/>
                </a:lnTo>
                <a:lnTo>
                  <a:pt x="2155643" y="751969"/>
                </a:lnTo>
                <a:cubicBezTo>
                  <a:pt x="2158919" y="747903"/>
                  <a:pt x="2162298" y="744439"/>
                  <a:pt x="2166220" y="742379"/>
                </a:cubicBezTo>
                <a:cubicBezTo>
                  <a:pt x="2167576" y="743169"/>
                  <a:pt x="2170821" y="740714"/>
                  <a:pt x="2170286" y="744748"/>
                </a:cubicBezTo>
                <a:cubicBezTo>
                  <a:pt x="2167861" y="752026"/>
                  <a:pt x="2162725" y="757724"/>
                  <a:pt x="2168681" y="756849"/>
                </a:cubicBezTo>
                <a:cubicBezTo>
                  <a:pt x="2171392" y="758429"/>
                  <a:pt x="2173817" y="751150"/>
                  <a:pt x="2175707" y="747907"/>
                </a:cubicBezTo>
                <a:cubicBezTo>
                  <a:pt x="2177597" y="744662"/>
                  <a:pt x="2179488" y="741418"/>
                  <a:pt x="2183268" y="734929"/>
                </a:cubicBezTo>
                <a:cubicBezTo>
                  <a:pt x="2185158" y="731685"/>
                  <a:pt x="2188938" y="725197"/>
                  <a:pt x="2192719" y="718708"/>
                </a:cubicBezTo>
                <a:close/>
                <a:moveTo>
                  <a:pt x="2565697" y="712575"/>
                </a:moveTo>
                <a:cubicBezTo>
                  <a:pt x="2560562" y="718274"/>
                  <a:pt x="2560027" y="722308"/>
                  <a:pt x="2556247" y="728796"/>
                </a:cubicBezTo>
                <a:cubicBezTo>
                  <a:pt x="2553537" y="727217"/>
                  <a:pt x="2551647" y="730462"/>
                  <a:pt x="2548402" y="732917"/>
                </a:cubicBezTo>
                <a:cubicBezTo>
                  <a:pt x="2540020" y="741070"/>
                  <a:pt x="2535171" y="755627"/>
                  <a:pt x="2526789" y="763780"/>
                </a:cubicBezTo>
                <a:cubicBezTo>
                  <a:pt x="2523544" y="766235"/>
                  <a:pt x="2523830" y="775092"/>
                  <a:pt x="2516803" y="784035"/>
                </a:cubicBezTo>
                <a:cubicBezTo>
                  <a:pt x="2513023" y="790524"/>
                  <a:pt x="2517624" y="788859"/>
                  <a:pt x="2520333" y="790437"/>
                </a:cubicBezTo>
                <a:cubicBezTo>
                  <a:pt x="2521690" y="791227"/>
                  <a:pt x="2523580" y="787983"/>
                  <a:pt x="2525470" y="784738"/>
                </a:cubicBezTo>
                <a:cubicBezTo>
                  <a:pt x="2533030" y="771762"/>
                  <a:pt x="2540591" y="758785"/>
                  <a:pt x="2546261" y="749052"/>
                </a:cubicBezTo>
                <a:cubicBezTo>
                  <a:pt x="2548152" y="745808"/>
                  <a:pt x="2551932" y="739319"/>
                  <a:pt x="2552751" y="744142"/>
                </a:cubicBezTo>
                <a:cubicBezTo>
                  <a:pt x="2552751" y="744142"/>
                  <a:pt x="2550861" y="747386"/>
                  <a:pt x="2550861" y="747386"/>
                </a:cubicBezTo>
                <a:cubicBezTo>
                  <a:pt x="2548971" y="750631"/>
                  <a:pt x="2543836" y="756330"/>
                  <a:pt x="2544657" y="761154"/>
                </a:cubicBezTo>
                <a:lnTo>
                  <a:pt x="2551868" y="754572"/>
                </a:lnTo>
                <a:lnTo>
                  <a:pt x="2557041" y="745342"/>
                </a:lnTo>
                <a:cubicBezTo>
                  <a:pt x="2562712" y="735609"/>
                  <a:pt x="2559181" y="729207"/>
                  <a:pt x="2568917" y="721842"/>
                </a:cubicBezTo>
                <a:lnTo>
                  <a:pt x="2572420" y="716492"/>
                </a:lnTo>
                <a:close/>
                <a:moveTo>
                  <a:pt x="2564772" y="642508"/>
                </a:moveTo>
                <a:cubicBezTo>
                  <a:pt x="2566127" y="643297"/>
                  <a:pt x="2567482" y="644087"/>
                  <a:pt x="2568836" y="644876"/>
                </a:cubicBezTo>
                <a:cubicBezTo>
                  <a:pt x="2566946" y="648121"/>
                  <a:pt x="2565056" y="651365"/>
                  <a:pt x="2561276" y="657853"/>
                </a:cubicBezTo>
                <a:cubicBezTo>
                  <a:pt x="2555605" y="667586"/>
                  <a:pt x="2555071" y="671620"/>
                  <a:pt x="2561027" y="670745"/>
                </a:cubicBezTo>
                <a:cubicBezTo>
                  <a:pt x="2550220" y="686176"/>
                  <a:pt x="2548081" y="702312"/>
                  <a:pt x="2537275" y="717743"/>
                </a:cubicBezTo>
                <a:cubicBezTo>
                  <a:pt x="2528483" y="723485"/>
                  <a:pt x="2520307" y="732844"/>
                  <a:pt x="2512845" y="743707"/>
                </a:cubicBezTo>
                <a:lnTo>
                  <a:pt x="2493729" y="776890"/>
                </a:lnTo>
                <a:lnTo>
                  <a:pt x="2476509" y="766857"/>
                </a:lnTo>
                <a:lnTo>
                  <a:pt x="2482639" y="755440"/>
                </a:lnTo>
                <a:cubicBezTo>
                  <a:pt x="2495335" y="736763"/>
                  <a:pt x="2504501" y="711685"/>
                  <a:pt x="2517732" y="688975"/>
                </a:cubicBezTo>
                <a:cubicBezTo>
                  <a:pt x="2524758" y="680032"/>
                  <a:pt x="2530429" y="670300"/>
                  <a:pt x="2538273" y="666180"/>
                </a:cubicBezTo>
                <a:cubicBezTo>
                  <a:pt x="2539629" y="666970"/>
                  <a:pt x="2542874" y="664514"/>
                  <a:pt x="2542339" y="668548"/>
                </a:cubicBezTo>
                <a:cubicBezTo>
                  <a:pt x="2539915" y="675826"/>
                  <a:pt x="2534779" y="681524"/>
                  <a:pt x="2540734" y="680649"/>
                </a:cubicBezTo>
                <a:cubicBezTo>
                  <a:pt x="2543445" y="682229"/>
                  <a:pt x="2545871" y="674950"/>
                  <a:pt x="2547760" y="671707"/>
                </a:cubicBezTo>
                <a:cubicBezTo>
                  <a:pt x="2549651" y="668462"/>
                  <a:pt x="2551541" y="665218"/>
                  <a:pt x="2555321" y="658730"/>
                </a:cubicBezTo>
                <a:cubicBezTo>
                  <a:pt x="2557211" y="655485"/>
                  <a:pt x="2560991" y="648997"/>
                  <a:pt x="2564772" y="642508"/>
                </a:cubicBezTo>
                <a:close/>
                <a:moveTo>
                  <a:pt x="2583991" y="465194"/>
                </a:moveTo>
                <a:cubicBezTo>
                  <a:pt x="2583991" y="465194"/>
                  <a:pt x="2585346" y="465984"/>
                  <a:pt x="2585346" y="465984"/>
                </a:cubicBezTo>
                <a:lnTo>
                  <a:pt x="2569861" y="494130"/>
                </a:lnTo>
                <a:lnTo>
                  <a:pt x="2541136" y="541520"/>
                </a:lnTo>
                <a:lnTo>
                  <a:pt x="2523142" y="569635"/>
                </a:lnTo>
                <a:lnTo>
                  <a:pt x="2551858" y="520347"/>
                </a:lnTo>
                <a:cubicBezTo>
                  <a:pt x="2561309" y="504126"/>
                  <a:pt x="2572650" y="484660"/>
                  <a:pt x="2583991" y="465194"/>
                </a:cubicBezTo>
                <a:close/>
                <a:moveTo>
                  <a:pt x="2770729" y="313123"/>
                </a:moveTo>
                <a:lnTo>
                  <a:pt x="2784411" y="336740"/>
                </a:lnTo>
                <a:lnTo>
                  <a:pt x="2771189" y="362985"/>
                </a:lnTo>
                <a:cubicBezTo>
                  <a:pt x="2770654" y="367018"/>
                  <a:pt x="2768764" y="370262"/>
                  <a:pt x="2765519" y="372717"/>
                </a:cubicBezTo>
                <a:cubicBezTo>
                  <a:pt x="2746333" y="396302"/>
                  <a:pt x="2733921" y="423835"/>
                  <a:pt x="2718800" y="449789"/>
                </a:cubicBezTo>
                <a:cubicBezTo>
                  <a:pt x="2700433" y="478199"/>
                  <a:pt x="2683957" y="503363"/>
                  <a:pt x="2669655" y="534140"/>
                </a:cubicBezTo>
                <a:cubicBezTo>
                  <a:pt x="2657780" y="557640"/>
                  <a:pt x="2644549" y="580350"/>
                  <a:pt x="2631318" y="603060"/>
                </a:cubicBezTo>
                <a:cubicBezTo>
                  <a:pt x="2627538" y="609549"/>
                  <a:pt x="2627003" y="613582"/>
                  <a:pt x="2627823" y="618406"/>
                </a:cubicBezTo>
                <a:cubicBezTo>
                  <a:pt x="2627288" y="622440"/>
                  <a:pt x="2630533" y="619984"/>
                  <a:pt x="2633778" y="617529"/>
                </a:cubicBezTo>
                <a:cubicBezTo>
                  <a:pt x="2637558" y="611041"/>
                  <a:pt x="2641339" y="604552"/>
                  <a:pt x="2646475" y="598854"/>
                </a:cubicBezTo>
                <a:cubicBezTo>
                  <a:pt x="2645939" y="602888"/>
                  <a:pt x="2645404" y="606921"/>
                  <a:pt x="2643514" y="610165"/>
                </a:cubicBezTo>
                <a:cubicBezTo>
                  <a:pt x="2634599" y="622353"/>
                  <a:pt x="2633814" y="639278"/>
                  <a:pt x="2618942" y="652340"/>
                </a:cubicBezTo>
                <a:cubicBezTo>
                  <a:pt x="2618942" y="652340"/>
                  <a:pt x="2617052" y="655585"/>
                  <a:pt x="2617052" y="655585"/>
                </a:cubicBezTo>
                <a:lnTo>
                  <a:pt x="2608828" y="668436"/>
                </a:lnTo>
                <a:lnTo>
                  <a:pt x="2612407" y="668969"/>
                </a:lnTo>
                <a:lnTo>
                  <a:pt x="2795160" y="355292"/>
                </a:lnTo>
                <a:lnTo>
                  <a:pt x="5178638" y="4469299"/>
                </a:lnTo>
                <a:lnTo>
                  <a:pt x="2725850" y="4469299"/>
                </a:lnTo>
                <a:lnTo>
                  <a:pt x="2744858" y="4468995"/>
                </a:lnTo>
                <a:cubicBezTo>
                  <a:pt x="2726084" y="4466763"/>
                  <a:pt x="2714820" y="4463414"/>
                  <a:pt x="2703556" y="4463414"/>
                </a:cubicBezTo>
                <a:cubicBezTo>
                  <a:pt x="2694169" y="4463972"/>
                  <a:pt x="2684782" y="4463414"/>
                  <a:pt x="2675865" y="4463414"/>
                </a:cubicBezTo>
                <a:cubicBezTo>
                  <a:pt x="2666947" y="4463414"/>
                  <a:pt x="2658499" y="4463972"/>
                  <a:pt x="2650990" y="4466763"/>
                </a:cubicBezTo>
                <a:cubicBezTo>
                  <a:pt x="2647235" y="4467879"/>
                  <a:pt x="2639726" y="4467879"/>
                  <a:pt x="2632216" y="4467879"/>
                </a:cubicBezTo>
                <a:lnTo>
                  <a:pt x="2525397" y="4467879"/>
                </a:lnTo>
                <a:lnTo>
                  <a:pt x="2525397" y="4469299"/>
                </a:lnTo>
                <a:lnTo>
                  <a:pt x="2431622" y="4469299"/>
                </a:lnTo>
                <a:lnTo>
                  <a:pt x="2431622" y="4468652"/>
                </a:lnTo>
                <a:cubicBezTo>
                  <a:pt x="2427867" y="4468652"/>
                  <a:pt x="2420357" y="4468652"/>
                  <a:pt x="2416603" y="4468652"/>
                </a:cubicBezTo>
                <a:cubicBezTo>
                  <a:pt x="2401584" y="4467536"/>
                  <a:pt x="2401584" y="4466420"/>
                  <a:pt x="2405338" y="4461955"/>
                </a:cubicBezTo>
                <a:cubicBezTo>
                  <a:pt x="2409093" y="4460838"/>
                  <a:pt x="2409093" y="4459722"/>
                  <a:pt x="2401584" y="4458606"/>
                </a:cubicBezTo>
                <a:cubicBezTo>
                  <a:pt x="2390320" y="4457489"/>
                  <a:pt x="2379055" y="4457489"/>
                  <a:pt x="2367791" y="4455257"/>
                </a:cubicBezTo>
                <a:cubicBezTo>
                  <a:pt x="2379055" y="4455257"/>
                  <a:pt x="2386565" y="4455257"/>
                  <a:pt x="2394074" y="4455257"/>
                </a:cubicBezTo>
                <a:cubicBezTo>
                  <a:pt x="2401584" y="4455257"/>
                  <a:pt x="2401584" y="4453024"/>
                  <a:pt x="2397829" y="4451908"/>
                </a:cubicBezTo>
                <a:cubicBezTo>
                  <a:pt x="2397829" y="4450792"/>
                  <a:pt x="2390320" y="4450792"/>
                  <a:pt x="2397829" y="4449675"/>
                </a:cubicBezTo>
                <a:cubicBezTo>
                  <a:pt x="2397829" y="4449675"/>
                  <a:pt x="2401584" y="4448559"/>
                  <a:pt x="2401584" y="4449675"/>
                </a:cubicBezTo>
                <a:cubicBezTo>
                  <a:pt x="2412848" y="4451908"/>
                  <a:pt x="2427867" y="4450792"/>
                  <a:pt x="2439131" y="4450792"/>
                </a:cubicBezTo>
                <a:cubicBezTo>
                  <a:pt x="2442886" y="4450792"/>
                  <a:pt x="2446640" y="4450792"/>
                  <a:pt x="2446640" y="4449675"/>
                </a:cubicBezTo>
                <a:cubicBezTo>
                  <a:pt x="2446640" y="4448559"/>
                  <a:pt x="2446640" y="4448559"/>
                  <a:pt x="2442886" y="4447443"/>
                </a:cubicBezTo>
                <a:cubicBezTo>
                  <a:pt x="2435376" y="4445210"/>
                  <a:pt x="2424112" y="4445210"/>
                  <a:pt x="2420357" y="4442978"/>
                </a:cubicBezTo>
                <a:cubicBezTo>
                  <a:pt x="2416603" y="4440745"/>
                  <a:pt x="2409093" y="4439629"/>
                  <a:pt x="2416603" y="4437396"/>
                </a:cubicBezTo>
                <a:cubicBezTo>
                  <a:pt x="2420357" y="4436280"/>
                  <a:pt x="2420357" y="4434047"/>
                  <a:pt x="2424112" y="4434047"/>
                </a:cubicBezTo>
                <a:cubicBezTo>
                  <a:pt x="2431622" y="4434047"/>
                  <a:pt x="2439131" y="4432931"/>
                  <a:pt x="2442886" y="4434047"/>
                </a:cubicBezTo>
                <a:cubicBezTo>
                  <a:pt x="2457905" y="4436280"/>
                  <a:pt x="2472923" y="4437396"/>
                  <a:pt x="2487942" y="4438512"/>
                </a:cubicBezTo>
                <a:cubicBezTo>
                  <a:pt x="2499207" y="4440745"/>
                  <a:pt x="2499207" y="4439629"/>
                  <a:pt x="2506716" y="4436280"/>
                </a:cubicBezTo>
                <a:cubicBezTo>
                  <a:pt x="2506716" y="4434047"/>
                  <a:pt x="2510471" y="4430698"/>
                  <a:pt x="2517980" y="4429582"/>
                </a:cubicBezTo>
                <a:lnTo>
                  <a:pt x="2525397" y="4429092"/>
                </a:lnTo>
                <a:lnTo>
                  <a:pt x="2525397" y="4461857"/>
                </a:lnTo>
                <a:lnTo>
                  <a:pt x="2545858" y="4461181"/>
                </a:lnTo>
                <a:cubicBezTo>
                  <a:pt x="2553367" y="4461181"/>
                  <a:pt x="2564631" y="4460065"/>
                  <a:pt x="2575895" y="4460065"/>
                </a:cubicBezTo>
                <a:cubicBezTo>
                  <a:pt x="2587160" y="4460065"/>
                  <a:pt x="2587160" y="4458949"/>
                  <a:pt x="2579650" y="4454483"/>
                </a:cubicBezTo>
                <a:cubicBezTo>
                  <a:pt x="2572141" y="4453367"/>
                  <a:pt x="2564631" y="4454483"/>
                  <a:pt x="2564631" y="4451135"/>
                </a:cubicBezTo>
                <a:cubicBezTo>
                  <a:pt x="2568386" y="4448902"/>
                  <a:pt x="2575895" y="4450018"/>
                  <a:pt x="2579650" y="4450018"/>
                </a:cubicBezTo>
                <a:cubicBezTo>
                  <a:pt x="2579650" y="4450018"/>
                  <a:pt x="2583405" y="4450018"/>
                  <a:pt x="2583405" y="4450018"/>
                </a:cubicBezTo>
                <a:cubicBezTo>
                  <a:pt x="2587160" y="4447786"/>
                  <a:pt x="2579650" y="4447786"/>
                  <a:pt x="2575895" y="4447786"/>
                </a:cubicBezTo>
                <a:cubicBezTo>
                  <a:pt x="2564631" y="4447786"/>
                  <a:pt x="2549612" y="4447786"/>
                  <a:pt x="2534594" y="4447786"/>
                </a:cubicBezTo>
                <a:cubicBezTo>
                  <a:pt x="2530839" y="4447786"/>
                  <a:pt x="2527084" y="4447786"/>
                  <a:pt x="2527084" y="4446669"/>
                </a:cubicBezTo>
                <a:cubicBezTo>
                  <a:pt x="2527084" y="4444437"/>
                  <a:pt x="2523329" y="4442204"/>
                  <a:pt x="2530839" y="4442204"/>
                </a:cubicBezTo>
                <a:cubicBezTo>
                  <a:pt x="2542103" y="4443321"/>
                  <a:pt x="2549612" y="4439972"/>
                  <a:pt x="2553367" y="4441088"/>
                </a:cubicBezTo>
                <a:cubicBezTo>
                  <a:pt x="2564631" y="4443321"/>
                  <a:pt x="2579650" y="4441088"/>
                  <a:pt x="2590914" y="4443321"/>
                </a:cubicBezTo>
                <a:cubicBezTo>
                  <a:pt x="2594669" y="4444437"/>
                  <a:pt x="2598424" y="4444437"/>
                  <a:pt x="2598424" y="4446669"/>
                </a:cubicBezTo>
                <a:cubicBezTo>
                  <a:pt x="2605933" y="4446669"/>
                  <a:pt x="2609688" y="4445553"/>
                  <a:pt x="2617197" y="4446669"/>
                </a:cubicBezTo>
                <a:cubicBezTo>
                  <a:pt x="2617197" y="4450018"/>
                  <a:pt x="2617197" y="4452251"/>
                  <a:pt x="2617197" y="4455600"/>
                </a:cubicBezTo>
                <a:cubicBezTo>
                  <a:pt x="2643480" y="4454483"/>
                  <a:pt x="2666009" y="4458949"/>
                  <a:pt x="2692292" y="4457832"/>
                </a:cubicBezTo>
                <a:cubicBezTo>
                  <a:pt x="2692292" y="4457832"/>
                  <a:pt x="2696047" y="4457832"/>
                  <a:pt x="2696047" y="4457832"/>
                </a:cubicBezTo>
                <a:cubicBezTo>
                  <a:pt x="2714820" y="4462298"/>
                  <a:pt x="2729839" y="4456716"/>
                  <a:pt x="2744858" y="4457832"/>
                </a:cubicBezTo>
                <a:cubicBezTo>
                  <a:pt x="2748613" y="4457832"/>
                  <a:pt x="2752367" y="4456716"/>
                  <a:pt x="2756122" y="4455600"/>
                </a:cubicBezTo>
                <a:cubicBezTo>
                  <a:pt x="2748613" y="4454483"/>
                  <a:pt x="2741103" y="4454483"/>
                  <a:pt x="2733594" y="4454483"/>
                </a:cubicBezTo>
                <a:cubicBezTo>
                  <a:pt x="2729839" y="4453367"/>
                  <a:pt x="2726084" y="4452251"/>
                  <a:pt x="2729839" y="4451135"/>
                </a:cubicBezTo>
                <a:cubicBezTo>
                  <a:pt x="2733594" y="4448902"/>
                  <a:pt x="2737348" y="4447786"/>
                  <a:pt x="2744858" y="4447786"/>
                </a:cubicBezTo>
                <a:cubicBezTo>
                  <a:pt x="2771141" y="4447786"/>
                  <a:pt x="2797424" y="4447786"/>
                  <a:pt x="2823707" y="4446669"/>
                </a:cubicBezTo>
                <a:cubicBezTo>
                  <a:pt x="2857500" y="4444437"/>
                  <a:pt x="2887537" y="4445553"/>
                  <a:pt x="2921330" y="4446669"/>
                </a:cubicBezTo>
                <a:cubicBezTo>
                  <a:pt x="2951368" y="4446669"/>
                  <a:pt x="2981406" y="4444437"/>
                  <a:pt x="3011443" y="4447786"/>
                </a:cubicBezTo>
                <a:cubicBezTo>
                  <a:pt x="3015198" y="4448902"/>
                  <a:pt x="3018953" y="4448902"/>
                  <a:pt x="3022707" y="4447786"/>
                </a:cubicBezTo>
                <a:cubicBezTo>
                  <a:pt x="3052745" y="4444437"/>
                  <a:pt x="3082783" y="4446669"/>
                  <a:pt x="3112821" y="4445553"/>
                </a:cubicBezTo>
                <a:cubicBezTo>
                  <a:pt x="3131595" y="4445553"/>
                  <a:pt x="3154123" y="4446669"/>
                  <a:pt x="3169142" y="4448902"/>
                </a:cubicBezTo>
                <a:cubicBezTo>
                  <a:pt x="3187915" y="4450018"/>
                  <a:pt x="3206689" y="4451135"/>
                  <a:pt x="3221708" y="4450018"/>
                </a:cubicBezTo>
                <a:cubicBezTo>
                  <a:pt x="3236727" y="4447786"/>
                  <a:pt x="3255500" y="4448902"/>
                  <a:pt x="3270519" y="4446669"/>
                </a:cubicBezTo>
                <a:cubicBezTo>
                  <a:pt x="3311821" y="4439972"/>
                  <a:pt x="3356878" y="4436623"/>
                  <a:pt x="3401935" y="4436623"/>
                </a:cubicBezTo>
                <a:cubicBezTo>
                  <a:pt x="3428218" y="4436623"/>
                  <a:pt x="3450746" y="4436623"/>
                  <a:pt x="3477029" y="4436623"/>
                </a:cubicBezTo>
                <a:cubicBezTo>
                  <a:pt x="3480784" y="4436623"/>
                  <a:pt x="3488293" y="4437739"/>
                  <a:pt x="3492048" y="4435506"/>
                </a:cubicBezTo>
                <a:cubicBezTo>
                  <a:pt x="3495803" y="4433274"/>
                  <a:pt x="3488293" y="4431041"/>
                  <a:pt x="3484539" y="4431041"/>
                </a:cubicBezTo>
                <a:cubicBezTo>
                  <a:pt x="3469520" y="4429925"/>
                  <a:pt x="3458256" y="4427692"/>
                  <a:pt x="3443237" y="4426576"/>
                </a:cubicBezTo>
                <a:cubicBezTo>
                  <a:pt x="3424463" y="4425460"/>
                  <a:pt x="3405689" y="4425460"/>
                  <a:pt x="3386916" y="4422111"/>
                </a:cubicBezTo>
                <a:cubicBezTo>
                  <a:pt x="3394425" y="4420995"/>
                  <a:pt x="3394425" y="4418762"/>
                  <a:pt x="3401935" y="4418762"/>
                </a:cubicBezTo>
                <a:cubicBezTo>
                  <a:pt x="3416953" y="4418762"/>
                  <a:pt x="3428218" y="4415413"/>
                  <a:pt x="3439482" y="4414297"/>
                </a:cubicBezTo>
                <a:cubicBezTo>
                  <a:pt x="3443237" y="4414297"/>
                  <a:pt x="3446991" y="4412064"/>
                  <a:pt x="3446991" y="4410948"/>
                </a:cubicBezTo>
                <a:cubicBezTo>
                  <a:pt x="3443237" y="4408715"/>
                  <a:pt x="3439482" y="4409832"/>
                  <a:pt x="3435727" y="4409832"/>
                </a:cubicBezTo>
                <a:cubicBezTo>
                  <a:pt x="3431973" y="4409832"/>
                  <a:pt x="3428218" y="4409832"/>
                  <a:pt x="3420708" y="4409832"/>
                </a:cubicBezTo>
                <a:cubicBezTo>
                  <a:pt x="3401935" y="4407599"/>
                  <a:pt x="3383161" y="4412064"/>
                  <a:pt x="3360633" y="4410948"/>
                </a:cubicBezTo>
                <a:cubicBezTo>
                  <a:pt x="3349368" y="4410948"/>
                  <a:pt x="3334350" y="4410948"/>
                  <a:pt x="3323085" y="4410948"/>
                </a:cubicBezTo>
                <a:cubicBezTo>
                  <a:pt x="3311821" y="4412064"/>
                  <a:pt x="3304312" y="4408715"/>
                  <a:pt x="3289293" y="4408715"/>
                </a:cubicBezTo>
                <a:cubicBezTo>
                  <a:pt x="3251746" y="4410948"/>
                  <a:pt x="3214198" y="4406483"/>
                  <a:pt x="3176651" y="4407599"/>
                </a:cubicBezTo>
                <a:cubicBezTo>
                  <a:pt x="3172896" y="4407599"/>
                  <a:pt x="3169142" y="4407599"/>
                  <a:pt x="3165387" y="4406483"/>
                </a:cubicBezTo>
                <a:cubicBezTo>
                  <a:pt x="3161632" y="4405366"/>
                  <a:pt x="3157878" y="4405366"/>
                  <a:pt x="3157878" y="4405366"/>
                </a:cubicBezTo>
                <a:cubicBezTo>
                  <a:pt x="3142859" y="4408715"/>
                  <a:pt x="3127840" y="4407599"/>
                  <a:pt x="3112821" y="4409832"/>
                </a:cubicBezTo>
                <a:cubicBezTo>
                  <a:pt x="3094047" y="4412064"/>
                  <a:pt x="3075274" y="4413180"/>
                  <a:pt x="3060255" y="4407599"/>
                </a:cubicBezTo>
                <a:cubicBezTo>
                  <a:pt x="3056500" y="4407599"/>
                  <a:pt x="3056500" y="4407599"/>
                  <a:pt x="3052745" y="4407599"/>
                </a:cubicBezTo>
                <a:cubicBezTo>
                  <a:pt x="3037726" y="4407599"/>
                  <a:pt x="3022707" y="4406483"/>
                  <a:pt x="3011443" y="4407599"/>
                </a:cubicBezTo>
                <a:cubicBezTo>
                  <a:pt x="2992670" y="4407599"/>
                  <a:pt x="2981406" y="4404250"/>
                  <a:pt x="2966387" y="4405366"/>
                </a:cubicBezTo>
                <a:cubicBezTo>
                  <a:pt x="2947613" y="4406483"/>
                  <a:pt x="2928840" y="4404250"/>
                  <a:pt x="2906311" y="4405366"/>
                </a:cubicBezTo>
                <a:cubicBezTo>
                  <a:pt x="2887537" y="4406483"/>
                  <a:pt x="2868764" y="4407599"/>
                  <a:pt x="2849990" y="4408715"/>
                </a:cubicBezTo>
                <a:cubicBezTo>
                  <a:pt x="2823707" y="4410948"/>
                  <a:pt x="2793669" y="4412064"/>
                  <a:pt x="2763632" y="4413180"/>
                </a:cubicBezTo>
                <a:cubicBezTo>
                  <a:pt x="2741103" y="4413180"/>
                  <a:pt x="2722330" y="4416529"/>
                  <a:pt x="2696047" y="4415413"/>
                </a:cubicBezTo>
                <a:cubicBezTo>
                  <a:pt x="2699801" y="4417646"/>
                  <a:pt x="2703556" y="4418762"/>
                  <a:pt x="2714820" y="4418762"/>
                </a:cubicBezTo>
                <a:cubicBezTo>
                  <a:pt x="2718575" y="4418762"/>
                  <a:pt x="2726084" y="4418762"/>
                  <a:pt x="2733594" y="4418762"/>
                </a:cubicBezTo>
                <a:cubicBezTo>
                  <a:pt x="2756122" y="4422111"/>
                  <a:pt x="2782405" y="4423227"/>
                  <a:pt x="2804934" y="4423227"/>
                </a:cubicBezTo>
                <a:cubicBezTo>
                  <a:pt x="2823707" y="4423227"/>
                  <a:pt x="2846235" y="4423227"/>
                  <a:pt x="2865009" y="4423227"/>
                </a:cubicBezTo>
                <a:cubicBezTo>
                  <a:pt x="2883783" y="4423227"/>
                  <a:pt x="2902556" y="4422111"/>
                  <a:pt x="2921330" y="4417646"/>
                </a:cubicBezTo>
                <a:cubicBezTo>
                  <a:pt x="2925085" y="4416529"/>
                  <a:pt x="2932594" y="4415413"/>
                  <a:pt x="2940104" y="4415413"/>
                </a:cubicBezTo>
                <a:cubicBezTo>
                  <a:pt x="2966387" y="4414297"/>
                  <a:pt x="2992670" y="4415413"/>
                  <a:pt x="3011443" y="4420995"/>
                </a:cubicBezTo>
                <a:cubicBezTo>
                  <a:pt x="3022707" y="4423227"/>
                  <a:pt x="3030217" y="4423227"/>
                  <a:pt x="3041481" y="4422111"/>
                </a:cubicBezTo>
                <a:cubicBezTo>
                  <a:pt x="3056500" y="4419878"/>
                  <a:pt x="3067764" y="4419878"/>
                  <a:pt x="3082783" y="4422111"/>
                </a:cubicBezTo>
                <a:cubicBezTo>
                  <a:pt x="3090293" y="4423227"/>
                  <a:pt x="3097802" y="4423227"/>
                  <a:pt x="3105311" y="4422111"/>
                </a:cubicBezTo>
                <a:cubicBezTo>
                  <a:pt x="3116576" y="4419878"/>
                  <a:pt x="3135349" y="4422111"/>
                  <a:pt x="3150368" y="4418762"/>
                </a:cubicBezTo>
                <a:cubicBezTo>
                  <a:pt x="3154123" y="4417646"/>
                  <a:pt x="3169142" y="4418762"/>
                  <a:pt x="3176651" y="4419878"/>
                </a:cubicBezTo>
                <a:cubicBezTo>
                  <a:pt x="3199180" y="4423227"/>
                  <a:pt x="3217953" y="4423227"/>
                  <a:pt x="3240481" y="4423227"/>
                </a:cubicBezTo>
                <a:cubicBezTo>
                  <a:pt x="3251746" y="4423227"/>
                  <a:pt x="3266765" y="4422111"/>
                  <a:pt x="3278029" y="4424343"/>
                </a:cubicBezTo>
                <a:cubicBezTo>
                  <a:pt x="3281783" y="4425460"/>
                  <a:pt x="3285538" y="4425460"/>
                  <a:pt x="3289293" y="4423227"/>
                </a:cubicBezTo>
                <a:cubicBezTo>
                  <a:pt x="3296803" y="4416529"/>
                  <a:pt x="3304312" y="4416529"/>
                  <a:pt x="3326840" y="4418762"/>
                </a:cubicBezTo>
                <a:cubicBezTo>
                  <a:pt x="3330595" y="4419878"/>
                  <a:pt x="3338104" y="4419878"/>
                  <a:pt x="3341859" y="4422111"/>
                </a:cubicBezTo>
                <a:cubicBezTo>
                  <a:pt x="3330595" y="4427692"/>
                  <a:pt x="3311821" y="4428809"/>
                  <a:pt x="3289293" y="4428809"/>
                </a:cubicBezTo>
                <a:cubicBezTo>
                  <a:pt x="3221708" y="4428809"/>
                  <a:pt x="3150368" y="4428809"/>
                  <a:pt x="3082783" y="4428809"/>
                </a:cubicBezTo>
                <a:cubicBezTo>
                  <a:pt x="3060255" y="4428809"/>
                  <a:pt x="3041481" y="4432158"/>
                  <a:pt x="3018953" y="4431041"/>
                </a:cubicBezTo>
                <a:cubicBezTo>
                  <a:pt x="3015198" y="4431041"/>
                  <a:pt x="3011443" y="4433274"/>
                  <a:pt x="3007689" y="4433274"/>
                </a:cubicBezTo>
                <a:cubicBezTo>
                  <a:pt x="3003934" y="4432158"/>
                  <a:pt x="3003934" y="4434390"/>
                  <a:pt x="3003934" y="4435506"/>
                </a:cubicBezTo>
                <a:cubicBezTo>
                  <a:pt x="3003934" y="4435506"/>
                  <a:pt x="3003934" y="4436623"/>
                  <a:pt x="3007689" y="4436623"/>
                </a:cubicBezTo>
                <a:cubicBezTo>
                  <a:pt x="3015198" y="4436623"/>
                  <a:pt x="3018953" y="4435506"/>
                  <a:pt x="3022707" y="4437739"/>
                </a:cubicBezTo>
                <a:cubicBezTo>
                  <a:pt x="3018953" y="4437739"/>
                  <a:pt x="3018953" y="4438855"/>
                  <a:pt x="3018953" y="4438855"/>
                </a:cubicBezTo>
                <a:cubicBezTo>
                  <a:pt x="2962632" y="4437739"/>
                  <a:pt x="2910066" y="4439972"/>
                  <a:pt x="2853745" y="4436623"/>
                </a:cubicBezTo>
                <a:cubicBezTo>
                  <a:pt x="2834971" y="4435506"/>
                  <a:pt x="2816198" y="4435506"/>
                  <a:pt x="2797424" y="4436623"/>
                </a:cubicBezTo>
                <a:cubicBezTo>
                  <a:pt x="2778650" y="4437739"/>
                  <a:pt x="2759877" y="4433274"/>
                  <a:pt x="2741103" y="4436623"/>
                </a:cubicBezTo>
                <a:cubicBezTo>
                  <a:pt x="2737348" y="4436623"/>
                  <a:pt x="2733594" y="4436623"/>
                  <a:pt x="2733594" y="4436623"/>
                </a:cubicBezTo>
                <a:cubicBezTo>
                  <a:pt x="2722330" y="4433274"/>
                  <a:pt x="2707311" y="4434390"/>
                  <a:pt x="2692292" y="4434390"/>
                </a:cubicBezTo>
                <a:cubicBezTo>
                  <a:pt x="2669763" y="4434390"/>
                  <a:pt x="2647235" y="4434390"/>
                  <a:pt x="2620952" y="4434390"/>
                </a:cubicBezTo>
                <a:cubicBezTo>
                  <a:pt x="2613443" y="4434390"/>
                  <a:pt x="2605933" y="4433274"/>
                  <a:pt x="2598424" y="4432158"/>
                </a:cubicBezTo>
                <a:cubicBezTo>
                  <a:pt x="2587160" y="4433274"/>
                  <a:pt x="2579650" y="4429925"/>
                  <a:pt x="2568386" y="4431041"/>
                </a:cubicBezTo>
                <a:cubicBezTo>
                  <a:pt x="2560877" y="4431041"/>
                  <a:pt x="2549612" y="4429925"/>
                  <a:pt x="2538348" y="4431041"/>
                </a:cubicBezTo>
                <a:lnTo>
                  <a:pt x="2526873" y="4428995"/>
                </a:lnTo>
                <a:lnTo>
                  <a:pt x="2551773" y="4427349"/>
                </a:lnTo>
                <a:cubicBezTo>
                  <a:pt x="2559282" y="4428466"/>
                  <a:pt x="2570546" y="4427349"/>
                  <a:pt x="2581810" y="4428466"/>
                </a:cubicBezTo>
                <a:lnTo>
                  <a:pt x="2582075" y="4428348"/>
                </a:lnTo>
                <a:lnTo>
                  <a:pt x="2598424" y="4431041"/>
                </a:lnTo>
                <a:cubicBezTo>
                  <a:pt x="2617197" y="4432158"/>
                  <a:pt x="2632216" y="4427692"/>
                  <a:pt x="2650990" y="4428809"/>
                </a:cubicBezTo>
                <a:cubicBezTo>
                  <a:pt x="2647235" y="4425460"/>
                  <a:pt x="2650990" y="4424343"/>
                  <a:pt x="2662254" y="4424343"/>
                </a:cubicBezTo>
                <a:cubicBezTo>
                  <a:pt x="2669763" y="4424343"/>
                  <a:pt x="2673518" y="4424343"/>
                  <a:pt x="2677273" y="4424343"/>
                </a:cubicBezTo>
                <a:cubicBezTo>
                  <a:pt x="2677273" y="4423227"/>
                  <a:pt x="2677273" y="4422111"/>
                  <a:pt x="2677273" y="4420995"/>
                </a:cubicBezTo>
                <a:cubicBezTo>
                  <a:pt x="2669763" y="4420995"/>
                  <a:pt x="2662254" y="4420995"/>
                  <a:pt x="2658499" y="4420995"/>
                </a:cubicBezTo>
                <a:cubicBezTo>
                  <a:pt x="2650990" y="4420995"/>
                  <a:pt x="2647235" y="4420995"/>
                  <a:pt x="2643480" y="4420995"/>
                </a:cubicBezTo>
                <a:cubicBezTo>
                  <a:pt x="2639726" y="4420995"/>
                  <a:pt x="2632216" y="4422111"/>
                  <a:pt x="2632216" y="4419878"/>
                </a:cubicBezTo>
                <a:cubicBezTo>
                  <a:pt x="2628462" y="4416529"/>
                  <a:pt x="2635971" y="4417646"/>
                  <a:pt x="2643480" y="4416529"/>
                </a:cubicBezTo>
                <a:cubicBezTo>
                  <a:pt x="2647235" y="4415413"/>
                  <a:pt x="2643480" y="4414297"/>
                  <a:pt x="2643480" y="4413180"/>
                </a:cubicBezTo>
                <a:cubicBezTo>
                  <a:pt x="2635971" y="4409832"/>
                  <a:pt x="2624707" y="4409832"/>
                  <a:pt x="2613443" y="4408715"/>
                </a:cubicBezTo>
                <a:cubicBezTo>
                  <a:pt x="2587160" y="4408715"/>
                  <a:pt x="2560877" y="4412064"/>
                  <a:pt x="2538348" y="4410948"/>
                </a:cubicBezTo>
                <a:lnTo>
                  <a:pt x="2525397" y="4411269"/>
                </a:lnTo>
                <a:lnTo>
                  <a:pt x="2525397" y="4419369"/>
                </a:lnTo>
                <a:lnTo>
                  <a:pt x="2521735" y="4412837"/>
                </a:lnTo>
                <a:cubicBezTo>
                  <a:pt x="2510471" y="4412837"/>
                  <a:pt x="2499207" y="4412837"/>
                  <a:pt x="2487942" y="4412837"/>
                </a:cubicBezTo>
                <a:cubicBezTo>
                  <a:pt x="2480433" y="4411721"/>
                  <a:pt x="2469169" y="4413954"/>
                  <a:pt x="2457905" y="4411721"/>
                </a:cubicBezTo>
                <a:cubicBezTo>
                  <a:pt x="2446640" y="4408372"/>
                  <a:pt x="2442886" y="4412837"/>
                  <a:pt x="2431622" y="4412837"/>
                </a:cubicBezTo>
                <a:cubicBezTo>
                  <a:pt x="2397829" y="4411721"/>
                  <a:pt x="2367791" y="4415070"/>
                  <a:pt x="2337753" y="4413954"/>
                </a:cubicBezTo>
                <a:cubicBezTo>
                  <a:pt x="2322735" y="4413954"/>
                  <a:pt x="2311470" y="4413954"/>
                  <a:pt x="2296451" y="4413954"/>
                </a:cubicBezTo>
                <a:lnTo>
                  <a:pt x="2272500" y="4414478"/>
                </a:lnTo>
                <a:lnTo>
                  <a:pt x="2282748" y="4413575"/>
                </a:lnTo>
                <a:cubicBezTo>
                  <a:pt x="2286034" y="4413017"/>
                  <a:pt x="2288850" y="4412458"/>
                  <a:pt x="2292604" y="4412458"/>
                </a:cubicBezTo>
                <a:cubicBezTo>
                  <a:pt x="2296359" y="4412458"/>
                  <a:pt x="2296359" y="4411342"/>
                  <a:pt x="2296359" y="4410226"/>
                </a:cubicBezTo>
                <a:cubicBezTo>
                  <a:pt x="2296359" y="4409109"/>
                  <a:pt x="2292604" y="4409109"/>
                  <a:pt x="2288849" y="4409109"/>
                </a:cubicBezTo>
                <a:cubicBezTo>
                  <a:pt x="2277585" y="4409109"/>
                  <a:pt x="2266321" y="4409109"/>
                  <a:pt x="2255057" y="4409109"/>
                </a:cubicBezTo>
                <a:cubicBezTo>
                  <a:pt x="2251302" y="4409109"/>
                  <a:pt x="2243793" y="4409109"/>
                  <a:pt x="2243793" y="4406877"/>
                </a:cubicBezTo>
                <a:cubicBezTo>
                  <a:pt x="2243793" y="4405760"/>
                  <a:pt x="2251302" y="4405760"/>
                  <a:pt x="2251302" y="4404644"/>
                </a:cubicBezTo>
                <a:cubicBezTo>
                  <a:pt x="2266321" y="4401295"/>
                  <a:pt x="2281340" y="4399063"/>
                  <a:pt x="2296359" y="4399063"/>
                </a:cubicBezTo>
                <a:cubicBezTo>
                  <a:pt x="2322642" y="4399063"/>
                  <a:pt x="2341415" y="4393481"/>
                  <a:pt x="2367699" y="4394597"/>
                </a:cubicBezTo>
                <a:cubicBezTo>
                  <a:pt x="2367699" y="4394597"/>
                  <a:pt x="2367699" y="4393481"/>
                  <a:pt x="2367699" y="4393481"/>
                </a:cubicBezTo>
                <a:cubicBezTo>
                  <a:pt x="2367699" y="4392365"/>
                  <a:pt x="2367699" y="4392365"/>
                  <a:pt x="2367699" y="4391248"/>
                </a:cubicBezTo>
                <a:cubicBezTo>
                  <a:pt x="2363944" y="4391248"/>
                  <a:pt x="2356434" y="4391248"/>
                  <a:pt x="2352680" y="4391248"/>
                </a:cubicBezTo>
                <a:cubicBezTo>
                  <a:pt x="2337661" y="4390132"/>
                  <a:pt x="2337661" y="4389016"/>
                  <a:pt x="2341415" y="4384551"/>
                </a:cubicBezTo>
                <a:cubicBezTo>
                  <a:pt x="2345170" y="4383434"/>
                  <a:pt x="2345170" y="4382318"/>
                  <a:pt x="2337661" y="4381202"/>
                </a:cubicBezTo>
                <a:cubicBezTo>
                  <a:pt x="2326397" y="4380085"/>
                  <a:pt x="2315132" y="4380085"/>
                  <a:pt x="2303868" y="4377853"/>
                </a:cubicBezTo>
                <a:cubicBezTo>
                  <a:pt x="2315132" y="4377853"/>
                  <a:pt x="2322642" y="4377853"/>
                  <a:pt x="2330151" y="4377853"/>
                </a:cubicBezTo>
                <a:cubicBezTo>
                  <a:pt x="2337661" y="4377853"/>
                  <a:pt x="2337661" y="4375620"/>
                  <a:pt x="2333906" y="4374504"/>
                </a:cubicBezTo>
                <a:cubicBezTo>
                  <a:pt x="2333906" y="4373388"/>
                  <a:pt x="2326397" y="4373388"/>
                  <a:pt x="2333906" y="4372271"/>
                </a:cubicBezTo>
                <a:cubicBezTo>
                  <a:pt x="2333906" y="4372271"/>
                  <a:pt x="2337661" y="4371155"/>
                  <a:pt x="2337661" y="4372271"/>
                </a:cubicBezTo>
                <a:cubicBezTo>
                  <a:pt x="2348925" y="4374504"/>
                  <a:pt x="2363944" y="4373388"/>
                  <a:pt x="2375208" y="4373388"/>
                </a:cubicBezTo>
                <a:cubicBezTo>
                  <a:pt x="2378963" y="4373388"/>
                  <a:pt x="2382717" y="4373388"/>
                  <a:pt x="2382717" y="4372271"/>
                </a:cubicBezTo>
                <a:cubicBezTo>
                  <a:pt x="2382717" y="4371155"/>
                  <a:pt x="2382717" y="4371155"/>
                  <a:pt x="2378963" y="4370039"/>
                </a:cubicBezTo>
                <a:cubicBezTo>
                  <a:pt x="2371453" y="4367806"/>
                  <a:pt x="2360189" y="4367806"/>
                  <a:pt x="2356434" y="4365574"/>
                </a:cubicBezTo>
                <a:cubicBezTo>
                  <a:pt x="2352680" y="4363341"/>
                  <a:pt x="2345170" y="4362225"/>
                  <a:pt x="2352680" y="4359992"/>
                </a:cubicBezTo>
                <a:cubicBezTo>
                  <a:pt x="2356434" y="4358876"/>
                  <a:pt x="2356434" y="4356643"/>
                  <a:pt x="2360189" y="4356643"/>
                </a:cubicBezTo>
                <a:cubicBezTo>
                  <a:pt x="2367699" y="4356643"/>
                  <a:pt x="2375208" y="4355527"/>
                  <a:pt x="2378963" y="4356643"/>
                </a:cubicBezTo>
                <a:cubicBezTo>
                  <a:pt x="2393982" y="4358876"/>
                  <a:pt x="2409000" y="4359992"/>
                  <a:pt x="2424019" y="4361108"/>
                </a:cubicBezTo>
                <a:cubicBezTo>
                  <a:pt x="2435284" y="4363341"/>
                  <a:pt x="2435284" y="4362225"/>
                  <a:pt x="2442793" y="4358876"/>
                </a:cubicBezTo>
                <a:cubicBezTo>
                  <a:pt x="2442793" y="4356643"/>
                  <a:pt x="2446548" y="4353294"/>
                  <a:pt x="2454057" y="4352178"/>
                </a:cubicBezTo>
                <a:cubicBezTo>
                  <a:pt x="2465321" y="4352178"/>
                  <a:pt x="2472831" y="4349945"/>
                  <a:pt x="2487850" y="4349945"/>
                </a:cubicBezTo>
                <a:cubicBezTo>
                  <a:pt x="2495359" y="4351062"/>
                  <a:pt x="2506623" y="4349945"/>
                  <a:pt x="2517887" y="4351062"/>
                </a:cubicBezTo>
                <a:cubicBezTo>
                  <a:pt x="2525397" y="4351062"/>
                  <a:pt x="2525397" y="4348829"/>
                  <a:pt x="2525397" y="4347713"/>
                </a:cubicBezTo>
                <a:cubicBezTo>
                  <a:pt x="2525397" y="4345480"/>
                  <a:pt x="2521642" y="4344364"/>
                  <a:pt x="2517887" y="4344364"/>
                </a:cubicBezTo>
                <a:cubicBezTo>
                  <a:pt x="2510378" y="4344364"/>
                  <a:pt x="2510378" y="4345480"/>
                  <a:pt x="2506623" y="4345480"/>
                </a:cubicBezTo>
                <a:cubicBezTo>
                  <a:pt x="2487850" y="4347713"/>
                  <a:pt x="2472831" y="4346596"/>
                  <a:pt x="2461567" y="4342131"/>
                </a:cubicBezTo>
                <a:cubicBezTo>
                  <a:pt x="2457812" y="4339898"/>
                  <a:pt x="2465321" y="4337666"/>
                  <a:pt x="2457812" y="4335433"/>
                </a:cubicBezTo>
                <a:cubicBezTo>
                  <a:pt x="2446548" y="4335433"/>
                  <a:pt x="2435284" y="4335433"/>
                  <a:pt x="2424019" y="4335433"/>
                </a:cubicBezTo>
                <a:cubicBezTo>
                  <a:pt x="2416510" y="4334317"/>
                  <a:pt x="2405246" y="4336550"/>
                  <a:pt x="2393982" y="4334317"/>
                </a:cubicBezTo>
                <a:cubicBezTo>
                  <a:pt x="2382717" y="4330968"/>
                  <a:pt x="2378963" y="4335433"/>
                  <a:pt x="2367699" y="4335433"/>
                </a:cubicBezTo>
                <a:cubicBezTo>
                  <a:pt x="2333906" y="4334317"/>
                  <a:pt x="2303868" y="4337666"/>
                  <a:pt x="2273830" y="4336550"/>
                </a:cubicBezTo>
                <a:cubicBezTo>
                  <a:pt x="2258812" y="4336550"/>
                  <a:pt x="2247547" y="4336550"/>
                  <a:pt x="2232528" y="4336550"/>
                </a:cubicBezTo>
                <a:cubicBezTo>
                  <a:pt x="2210000" y="4336550"/>
                  <a:pt x="2191226" y="4336550"/>
                  <a:pt x="2168698" y="4342131"/>
                </a:cubicBezTo>
                <a:lnTo>
                  <a:pt x="2168544" y="4342063"/>
                </a:lnTo>
                <a:lnTo>
                  <a:pt x="2172545" y="4340278"/>
                </a:lnTo>
                <a:lnTo>
                  <a:pt x="2162258" y="4339259"/>
                </a:lnTo>
                <a:lnTo>
                  <a:pt x="2161189" y="4338782"/>
                </a:lnTo>
                <a:cubicBezTo>
                  <a:pt x="2146170" y="4333201"/>
                  <a:pt x="2142415" y="4333201"/>
                  <a:pt x="2119887" y="4337666"/>
                </a:cubicBezTo>
                <a:lnTo>
                  <a:pt x="2106576" y="4339645"/>
                </a:lnTo>
                <a:lnTo>
                  <a:pt x="2086187" y="4340278"/>
                </a:lnTo>
                <a:cubicBezTo>
                  <a:pt x="2074923" y="4340278"/>
                  <a:pt x="2059904" y="4340278"/>
                  <a:pt x="2048640" y="4340278"/>
                </a:cubicBezTo>
                <a:cubicBezTo>
                  <a:pt x="2043007" y="4340836"/>
                  <a:pt x="2038314" y="4340278"/>
                  <a:pt x="2033151" y="4339580"/>
                </a:cubicBezTo>
                <a:lnTo>
                  <a:pt x="2023877" y="4338803"/>
                </a:lnTo>
                <a:lnTo>
                  <a:pt x="2011000" y="4335433"/>
                </a:lnTo>
                <a:cubicBezTo>
                  <a:pt x="2003490" y="4332084"/>
                  <a:pt x="1992226" y="4329852"/>
                  <a:pt x="1980962" y="4330968"/>
                </a:cubicBezTo>
                <a:cubicBezTo>
                  <a:pt x="1973452" y="4333201"/>
                  <a:pt x="1965943" y="4333201"/>
                  <a:pt x="1958434" y="4333201"/>
                </a:cubicBezTo>
                <a:cubicBezTo>
                  <a:pt x="1947169" y="4333201"/>
                  <a:pt x="1939660" y="4334317"/>
                  <a:pt x="1939660" y="4336550"/>
                </a:cubicBezTo>
                <a:lnTo>
                  <a:pt x="1938307" y="4337555"/>
                </a:lnTo>
                <a:lnTo>
                  <a:pt x="1902205" y="4336929"/>
                </a:lnTo>
                <a:cubicBezTo>
                  <a:pt x="1898451" y="4336929"/>
                  <a:pt x="1894696" y="4336929"/>
                  <a:pt x="1890941" y="4335813"/>
                </a:cubicBezTo>
                <a:cubicBezTo>
                  <a:pt x="1887186" y="4334696"/>
                  <a:pt x="1883432" y="4334696"/>
                  <a:pt x="1883432" y="4334696"/>
                </a:cubicBezTo>
                <a:lnTo>
                  <a:pt x="1841816" y="4338821"/>
                </a:lnTo>
                <a:lnTo>
                  <a:pt x="1840160" y="4338922"/>
                </a:lnTo>
                <a:lnTo>
                  <a:pt x="1836718" y="4339271"/>
                </a:lnTo>
                <a:lnTo>
                  <a:pt x="1815758" y="4340643"/>
                </a:lnTo>
                <a:lnTo>
                  <a:pt x="1808245" y="4339898"/>
                </a:lnTo>
                <a:cubicBezTo>
                  <a:pt x="1796980" y="4337666"/>
                  <a:pt x="1793226" y="4335433"/>
                  <a:pt x="1793226" y="4332084"/>
                </a:cubicBezTo>
                <a:cubicBezTo>
                  <a:pt x="1793226" y="4330968"/>
                  <a:pt x="1789471" y="4328735"/>
                  <a:pt x="1781962" y="4329852"/>
                </a:cubicBezTo>
                <a:lnTo>
                  <a:pt x="1740302" y="4336929"/>
                </a:lnTo>
                <a:lnTo>
                  <a:pt x="1736997" y="4336929"/>
                </a:lnTo>
                <a:cubicBezTo>
                  <a:pt x="1718224" y="4336929"/>
                  <a:pt x="1706960" y="4333580"/>
                  <a:pt x="1691941" y="4334696"/>
                </a:cubicBezTo>
                <a:cubicBezTo>
                  <a:pt x="1673167" y="4335813"/>
                  <a:pt x="1654394" y="4333580"/>
                  <a:pt x="1631865" y="4334696"/>
                </a:cubicBezTo>
                <a:cubicBezTo>
                  <a:pt x="1613091" y="4335813"/>
                  <a:pt x="1594318" y="4336929"/>
                  <a:pt x="1575544" y="4338045"/>
                </a:cubicBezTo>
                <a:lnTo>
                  <a:pt x="1524836" y="4340667"/>
                </a:lnTo>
                <a:lnTo>
                  <a:pt x="1519131" y="4337666"/>
                </a:lnTo>
                <a:cubicBezTo>
                  <a:pt x="1526640" y="4336550"/>
                  <a:pt x="1530395" y="4336550"/>
                  <a:pt x="1534150" y="4336550"/>
                </a:cubicBezTo>
                <a:cubicBezTo>
                  <a:pt x="1556678" y="4336550"/>
                  <a:pt x="1575451" y="4336550"/>
                  <a:pt x="1594225" y="4336550"/>
                </a:cubicBezTo>
                <a:cubicBezTo>
                  <a:pt x="1601735" y="4337666"/>
                  <a:pt x="1609244" y="4335433"/>
                  <a:pt x="1612999" y="4333201"/>
                </a:cubicBezTo>
                <a:cubicBezTo>
                  <a:pt x="1590471" y="4333201"/>
                  <a:pt x="1567942" y="4333201"/>
                  <a:pt x="1545414" y="4333201"/>
                </a:cubicBezTo>
                <a:cubicBezTo>
                  <a:pt x="1522886" y="4333201"/>
                  <a:pt x="1500357" y="4332084"/>
                  <a:pt x="1477829" y="4333201"/>
                </a:cubicBezTo>
                <a:cubicBezTo>
                  <a:pt x="1455300" y="4334317"/>
                  <a:pt x="1436527" y="4330968"/>
                  <a:pt x="1413998" y="4330968"/>
                </a:cubicBezTo>
                <a:cubicBezTo>
                  <a:pt x="1383961" y="4330968"/>
                  <a:pt x="1353923" y="4330968"/>
                  <a:pt x="1323885" y="4330968"/>
                </a:cubicBezTo>
                <a:cubicBezTo>
                  <a:pt x="1312621" y="4330968"/>
                  <a:pt x="1305111" y="4328735"/>
                  <a:pt x="1297602" y="4329852"/>
                </a:cubicBezTo>
                <a:cubicBezTo>
                  <a:pt x="1271319" y="4332084"/>
                  <a:pt x="1245036" y="4330968"/>
                  <a:pt x="1222508" y="4336550"/>
                </a:cubicBezTo>
                <a:cubicBezTo>
                  <a:pt x="1218753" y="4337666"/>
                  <a:pt x="1214998" y="4336550"/>
                  <a:pt x="1214998" y="4334317"/>
                </a:cubicBezTo>
                <a:cubicBezTo>
                  <a:pt x="1214998" y="4333201"/>
                  <a:pt x="1218753" y="4330968"/>
                  <a:pt x="1211243" y="4328735"/>
                </a:cubicBezTo>
                <a:cubicBezTo>
                  <a:pt x="1173696" y="4328735"/>
                  <a:pt x="1173696" y="4328735"/>
                  <a:pt x="1154923" y="4325387"/>
                </a:cubicBezTo>
                <a:cubicBezTo>
                  <a:pt x="1214998" y="4324270"/>
                  <a:pt x="1271319" y="4326503"/>
                  <a:pt x="1327640" y="4323154"/>
                </a:cubicBezTo>
                <a:cubicBezTo>
                  <a:pt x="1350168" y="4322038"/>
                  <a:pt x="1372696" y="4320921"/>
                  <a:pt x="1406489" y="4320921"/>
                </a:cubicBezTo>
                <a:cubicBezTo>
                  <a:pt x="1387715" y="4318689"/>
                  <a:pt x="1376451" y="4315340"/>
                  <a:pt x="1365187" y="4315340"/>
                </a:cubicBezTo>
                <a:cubicBezTo>
                  <a:pt x="1346413" y="4316456"/>
                  <a:pt x="1327640" y="4313107"/>
                  <a:pt x="1312621" y="4318689"/>
                </a:cubicBezTo>
                <a:cubicBezTo>
                  <a:pt x="1308866" y="4319805"/>
                  <a:pt x="1301357" y="4319805"/>
                  <a:pt x="1293847" y="4319805"/>
                </a:cubicBezTo>
                <a:cubicBezTo>
                  <a:pt x="1256300" y="4319805"/>
                  <a:pt x="1214998" y="4319805"/>
                  <a:pt x="1173696" y="4319805"/>
                </a:cubicBezTo>
                <a:cubicBezTo>
                  <a:pt x="1162432" y="4319805"/>
                  <a:pt x="1151168" y="4318689"/>
                  <a:pt x="1139904" y="4315340"/>
                </a:cubicBezTo>
                <a:cubicBezTo>
                  <a:pt x="1166187" y="4316456"/>
                  <a:pt x="1184960" y="4314224"/>
                  <a:pt x="1207489" y="4313107"/>
                </a:cubicBezTo>
                <a:cubicBezTo>
                  <a:pt x="1214998" y="4313107"/>
                  <a:pt x="1226262" y="4311991"/>
                  <a:pt x="1237526" y="4311991"/>
                </a:cubicBezTo>
                <a:cubicBezTo>
                  <a:pt x="1248791" y="4311991"/>
                  <a:pt x="1248791" y="4310875"/>
                  <a:pt x="1241281" y="4306409"/>
                </a:cubicBezTo>
                <a:cubicBezTo>
                  <a:pt x="1233772" y="4305293"/>
                  <a:pt x="1226262" y="4306409"/>
                  <a:pt x="1226262" y="4303061"/>
                </a:cubicBezTo>
                <a:cubicBezTo>
                  <a:pt x="1230017" y="4300828"/>
                  <a:pt x="1237526" y="4301944"/>
                  <a:pt x="1241281" y="4301944"/>
                </a:cubicBezTo>
                <a:cubicBezTo>
                  <a:pt x="1241281" y="4301944"/>
                  <a:pt x="1245036" y="4301944"/>
                  <a:pt x="1245036" y="4301944"/>
                </a:cubicBezTo>
                <a:cubicBezTo>
                  <a:pt x="1248791" y="4299712"/>
                  <a:pt x="1241281" y="4299712"/>
                  <a:pt x="1237526" y="4299712"/>
                </a:cubicBezTo>
                <a:cubicBezTo>
                  <a:pt x="1226262" y="4299712"/>
                  <a:pt x="1211243" y="4299712"/>
                  <a:pt x="1196225" y="4299712"/>
                </a:cubicBezTo>
                <a:cubicBezTo>
                  <a:pt x="1192470" y="4299712"/>
                  <a:pt x="1188715" y="4299712"/>
                  <a:pt x="1188715" y="4298595"/>
                </a:cubicBezTo>
                <a:lnTo>
                  <a:pt x="1188022" y="4296330"/>
                </a:lnTo>
                <a:lnTo>
                  <a:pt x="1254974" y="4296330"/>
                </a:lnTo>
                <a:lnTo>
                  <a:pt x="1260055" y="4298595"/>
                </a:lnTo>
                <a:cubicBezTo>
                  <a:pt x="1267564" y="4298595"/>
                  <a:pt x="1271319" y="4297479"/>
                  <a:pt x="1278828" y="4298595"/>
                </a:cubicBezTo>
                <a:cubicBezTo>
                  <a:pt x="1278828" y="4301944"/>
                  <a:pt x="1278828" y="4304177"/>
                  <a:pt x="1278828" y="4307526"/>
                </a:cubicBezTo>
                <a:cubicBezTo>
                  <a:pt x="1305111" y="4306409"/>
                  <a:pt x="1327640" y="4310875"/>
                  <a:pt x="1353923" y="4309758"/>
                </a:cubicBezTo>
                <a:cubicBezTo>
                  <a:pt x="1353923" y="4309758"/>
                  <a:pt x="1357678" y="4309758"/>
                  <a:pt x="1357678" y="4309758"/>
                </a:cubicBezTo>
                <a:cubicBezTo>
                  <a:pt x="1376451" y="4314224"/>
                  <a:pt x="1391470" y="4308642"/>
                  <a:pt x="1406489" y="4309758"/>
                </a:cubicBezTo>
                <a:cubicBezTo>
                  <a:pt x="1410244" y="4309758"/>
                  <a:pt x="1413998" y="4308642"/>
                  <a:pt x="1417753" y="4307526"/>
                </a:cubicBezTo>
                <a:cubicBezTo>
                  <a:pt x="1410244" y="4306409"/>
                  <a:pt x="1402734" y="4306409"/>
                  <a:pt x="1395225" y="4306409"/>
                </a:cubicBezTo>
                <a:cubicBezTo>
                  <a:pt x="1391470" y="4305293"/>
                  <a:pt x="1387715" y="4304177"/>
                  <a:pt x="1391470" y="4303061"/>
                </a:cubicBezTo>
                <a:cubicBezTo>
                  <a:pt x="1395225" y="4300828"/>
                  <a:pt x="1398979" y="4299712"/>
                  <a:pt x="1406489" y="4299712"/>
                </a:cubicBezTo>
                <a:cubicBezTo>
                  <a:pt x="1432772" y="4299712"/>
                  <a:pt x="1459055" y="4299712"/>
                  <a:pt x="1485338" y="4298595"/>
                </a:cubicBezTo>
                <a:cubicBezTo>
                  <a:pt x="1519131" y="4296363"/>
                  <a:pt x="1549168" y="4297479"/>
                  <a:pt x="1582961" y="4298595"/>
                </a:cubicBezTo>
                <a:cubicBezTo>
                  <a:pt x="1612999" y="4298595"/>
                  <a:pt x="1643037" y="4296363"/>
                  <a:pt x="1673074" y="4299712"/>
                </a:cubicBezTo>
                <a:cubicBezTo>
                  <a:pt x="1676829" y="4300828"/>
                  <a:pt x="1680584" y="4300828"/>
                  <a:pt x="1684339" y="4299712"/>
                </a:cubicBezTo>
                <a:cubicBezTo>
                  <a:pt x="1714377" y="4296363"/>
                  <a:pt x="1744415" y="4298595"/>
                  <a:pt x="1774452" y="4297479"/>
                </a:cubicBezTo>
                <a:cubicBezTo>
                  <a:pt x="1793226" y="4297479"/>
                  <a:pt x="1815754" y="4298595"/>
                  <a:pt x="1830773" y="4300828"/>
                </a:cubicBezTo>
                <a:cubicBezTo>
                  <a:pt x="1849547" y="4301944"/>
                  <a:pt x="1868320" y="4303061"/>
                  <a:pt x="1883339" y="4301944"/>
                </a:cubicBezTo>
                <a:cubicBezTo>
                  <a:pt x="1898358" y="4299712"/>
                  <a:pt x="1917132" y="4300828"/>
                  <a:pt x="1932150" y="4298595"/>
                </a:cubicBezTo>
                <a:lnTo>
                  <a:pt x="1961779" y="4296330"/>
                </a:lnTo>
                <a:lnTo>
                  <a:pt x="2086407" y="4296330"/>
                </a:lnTo>
                <a:lnTo>
                  <a:pt x="2087803" y="4296142"/>
                </a:lnTo>
                <a:cubicBezTo>
                  <a:pt x="2096720" y="4296142"/>
                  <a:pt x="2106107" y="4296700"/>
                  <a:pt x="2115494" y="4296142"/>
                </a:cubicBezTo>
                <a:lnTo>
                  <a:pt x="2116885" y="4296330"/>
                </a:lnTo>
                <a:lnTo>
                  <a:pt x="2278284" y="4296330"/>
                </a:lnTo>
                <a:lnTo>
                  <a:pt x="2307640" y="4298512"/>
                </a:lnTo>
                <a:cubicBezTo>
                  <a:pt x="2311395" y="4300745"/>
                  <a:pt x="2303886" y="4302977"/>
                  <a:pt x="2311395" y="4305210"/>
                </a:cubicBezTo>
                <a:cubicBezTo>
                  <a:pt x="2322659" y="4305210"/>
                  <a:pt x="2333923" y="4305210"/>
                  <a:pt x="2345188" y="4305210"/>
                </a:cubicBezTo>
                <a:cubicBezTo>
                  <a:pt x="2352697" y="4306326"/>
                  <a:pt x="2363961" y="4304093"/>
                  <a:pt x="2375225" y="4306326"/>
                </a:cubicBezTo>
                <a:cubicBezTo>
                  <a:pt x="2386490" y="4309675"/>
                  <a:pt x="2390244" y="4305210"/>
                  <a:pt x="2401508" y="4305210"/>
                </a:cubicBezTo>
                <a:cubicBezTo>
                  <a:pt x="2435301" y="4306326"/>
                  <a:pt x="2465339" y="4302977"/>
                  <a:pt x="2495377" y="4304093"/>
                </a:cubicBezTo>
                <a:cubicBezTo>
                  <a:pt x="2510395" y="4304093"/>
                  <a:pt x="2521660" y="4304093"/>
                  <a:pt x="2536679" y="4304093"/>
                </a:cubicBezTo>
                <a:cubicBezTo>
                  <a:pt x="2559207" y="4304093"/>
                  <a:pt x="2577981" y="4304093"/>
                  <a:pt x="2600509" y="4298512"/>
                </a:cubicBezTo>
                <a:cubicBezTo>
                  <a:pt x="2604264" y="4299628"/>
                  <a:pt x="2604264" y="4301861"/>
                  <a:pt x="2608018" y="4301861"/>
                </a:cubicBezTo>
                <a:cubicBezTo>
                  <a:pt x="2623037" y="4307442"/>
                  <a:pt x="2626792" y="4307442"/>
                  <a:pt x="2649320" y="4302977"/>
                </a:cubicBezTo>
                <a:cubicBezTo>
                  <a:pt x="2656830" y="4300745"/>
                  <a:pt x="2668094" y="4298512"/>
                  <a:pt x="2679358" y="4298512"/>
                </a:cubicBezTo>
                <a:cubicBezTo>
                  <a:pt x="2690622" y="4297396"/>
                  <a:pt x="2698132" y="4295163"/>
                  <a:pt x="2705641" y="4296279"/>
                </a:cubicBezTo>
                <a:cubicBezTo>
                  <a:pt x="2724415" y="4298512"/>
                  <a:pt x="2746943" y="4298512"/>
                  <a:pt x="2758207" y="4305210"/>
                </a:cubicBezTo>
                <a:cubicBezTo>
                  <a:pt x="2765717" y="4308559"/>
                  <a:pt x="2776981" y="4310791"/>
                  <a:pt x="2788245" y="4309675"/>
                </a:cubicBezTo>
                <a:cubicBezTo>
                  <a:pt x="2795755" y="4307442"/>
                  <a:pt x="2803264" y="4307442"/>
                  <a:pt x="2810773" y="4307442"/>
                </a:cubicBezTo>
                <a:cubicBezTo>
                  <a:pt x="2822038" y="4307442"/>
                  <a:pt x="2829547" y="4306326"/>
                  <a:pt x="2829547" y="4304093"/>
                </a:cubicBezTo>
                <a:cubicBezTo>
                  <a:pt x="2833302" y="4301861"/>
                  <a:pt x="2837057" y="4300745"/>
                  <a:pt x="2837057" y="4298512"/>
                </a:cubicBezTo>
                <a:cubicBezTo>
                  <a:pt x="2844566" y="4294047"/>
                  <a:pt x="2859585" y="4295163"/>
                  <a:pt x="2867094" y="4298512"/>
                </a:cubicBezTo>
                <a:cubicBezTo>
                  <a:pt x="2870849" y="4300745"/>
                  <a:pt x="2874604" y="4304093"/>
                  <a:pt x="2882113" y="4304093"/>
                </a:cubicBezTo>
                <a:cubicBezTo>
                  <a:pt x="2893377" y="4304093"/>
                  <a:pt x="2900887" y="4304093"/>
                  <a:pt x="2908396" y="4302977"/>
                </a:cubicBezTo>
                <a:cubicBezTo>
                  <a:pt x="2919660" y="4300745"/>
                  <a:pt x="2938434" y="4302977"/>
                  <a:pt x="2949698" y="4299628"/>
                </a:cubicBezTo>
                <a:cubicBezTo>
                  <a:pt x="2953453" y="4299628"/>
                  <a:pt x="2957207" y="4299628"/>
                  <a:pt x="2960962" y="4300745"/>
                </a:cubicBezTo>
                <a:cubicBezTo>
                  <a:pt x="2972227" y="4302977"/>
                  <a:pt x="2975981" y="4305210"/>
                  <a:pt x="2975981" y="4308559"/>
                </a:cubicBezTo>
                <a:cubicBezTo>
                  <a:pt x="2975981" y="4309675"/>
                  <a:pt x="2979736" y="4311908"/>
                  <a:pt x="2987245" y="4310791"/>
                </a:cubicBezTo>
                <a:cubicBezTo>
                  <a:pt x="3002264" y="4306326"/>
                  <a:pt x="3021038" y="4304093"/>
                  <a:pt x="3039812" y="4301861"/>
                </a:cubicBezTo>
                <a:cubicBezTo>
                  <a:pt x="3043566" y="4301861"/>
                  <a:pt x="3047321" y="4300745"/>
                  <a:pt x="3047321" y="4299628"/>
                </a:cubicBezTo>
                <a:cubicBezTo>
                  <a:pt x="3047321" y="4298512"/>
                  <a:pt x="3043566" y="4298512"/>
                  <a:pt x="3039812" y="4297396"/>
                </a:cubicBezTo>
                <a:cubicBezTo>
                  <a:pt x="3024792" y="4297396"/>
                  <a:pt x="3006019" y="4292930"/>
                  <a:pt x="2987245" y="4296279"/>
                </a:cubicBezTo>
                <a:cubicBezTo>
                  <a:pt x="2983490" y="4296279"/>
                  <a:pt x="2975981" y="4296279"/>
                  <a:pt x="2975981" y="4295163"/>
                </a:cubicBezTo>
                <a:cubicBezTo>
                  <a:pt x="2975981" y="4291814"/>
                  <a:pt x="2964717" y="4291814"/>
                  <a:pt x="2957207" y="4291814"/>
                </a:cubicBezTo>
                <a:cubicBezTo>
                  <a:pt x="2949698" y="4291814"/>
                  <a:pt x="2945944" y="4289581"/>
                  <a:pt x="2949698" y="4287349"/>
                </a:cubicBezTo>
                <a:cubicBezTo>
                  <a:pt x="2949698" y="4286232"/>
                  <a:pt x="2957207" y="4285116"/>
                  <a:pt x="2960962" y="4282884"/>
                </a:cubicBezTo>
                <a:cubicBezTo>
                  <a:pt x="2953453" y="4282884"/>
                  <a:pt x="2949698" y="4281767"/>
                  <a:pt x="2945944" y="4282884"/>
                </a:cubicBezTo>
                <a:cubicBezTo>
                  <a:pt x="2938434" y="4285116"/>
                  <a:pt x="2927170" y="4284000"/>
                  <a:pt x="2919660" y="4284000"/>
                </a:cubicBezTo>
                <a:cubicBezTo>
                  <a:pt x="2908396" y="4285116"/>
                  <a:pt x="2900887" y="4281767"/>
                  <a:pt x="2889622" y="4282884"/>
                </a:cubicBezTo>
                <a:cubicBezTo>
                  <a:pt x="2874604" y="4284000"/>
                  <a:pt x="2878359" y="4279535"/>
                  <a:pt x="2870849" y="4277302"/>
                </a:cubicBezTo>
                <a:cubicBezTo>
                  <a:pt x="2867094" y="4276186"/>
                  <a:pt x="2859585" y="4276186"/>
                  <a:pt x="2855830" y="4276186"/>
                </a:cubicBezTo>
                <a:cubicBezTo>
                  <a:pt x="2837057" y="4276186"/>
                  <a:pt x="2818283" y="4276186"/>
                  <a:pt x="2795755" y="4276186"/>
                </a:cubicBezTo>
                <a:cubicBezTo>
                  <a:pt x="2776981" y="4276186"/>
                  <a:pt x="2754453" y="4276186"/>
                  <a:pt x="2731924" y="4276186"/>
                </a:cubicBezTo>
                <a:cubicBezTo>
                  <a:pt x="2731924" y="4276186"/>
                  <a:pt x="2731924" y="4275069"/>
                  <a:pt x="2731924" y="4275069"/>
                </a:cubicBezTo>
                <a:cubicBezTo>
                  <a:pt x="2750698" y="4275069"/>
                  <a:pt x="2773226" y="4275069"/>
                  <a:pt x="2795755" y="4273953"/>
                </a:cubicBezTo>
                <a:cubicBezTo>
                  <a:pt x="2788245" y="4272837"/>
                  <a:pt x="2784490" y="4270604"/>
                  <a:pt x="2780736" y="4270604"/>
                </a:cubicBezTo>
                <a:cubicBezTo>
                  <a:pt x="2743188" y="4269488"/>
                  <a:pt x="2705641" y="4266139"/>
                  <a:pt x="2668094" y="4267255"/>
                </a:cubicBezTo>
                <a:cubicBezTo>
                  <a:pt x="2660585" y="4267255"/>
                  <a:pt x="2653075" y="4267255"/>
                  <a:pt x="2645566" y="4267255"/>
                </a:cubicBezTo>
                <a:cubicBezTo>
                  <a:pt x="2623037" y="4267255"/>
                  <a:pt x="2608018" y="4265023"/>
                  <a:pt x="2596754" y="4260558"/>
                </a:cubicBezTo>
                <a:cubicBezTo>
                  <a:pt x="2585490" y="4260558"/>
                  <a:pt x="2574226" y="4260558"/>
                  <a:pt x="2562962" y="4260558"/>
                </a:cubicBezTo>
                <a:cubicBezTo>
                  <a:pt x="2555452" y="4260558"/>
                  <a:pt x="2555452" y="4259441"/>
                  <a:pt x="2551697" y="4258325"/>
                </a:cubicBezTo>
                <a:cubicBezTo>
                  <a:pt x="2547943" y="4257209"/>
                  <a:pt x="2551697" y="4256092"/>
                  <a:pt x="2555452" y="4254976"/>
                </a:cubicBezTo>
                <a:cubicBezTo>
                  <a:pt x="2566716" y="4250511"/>
                  <a:pt x="2566716" y="4250511"/>
                  <a:pt x="2581735" y="4253860"/>
                </a:cubicBezTo>
                <a:cubicBezTo>
                  <a:pt x="2585490" y="4254976"/>
                  <a:pt x="2596754" y="4258325"/>
                  <a:pt x="2596754" y="4259441"/>
                </a:cubicBezTo>
                <a:cubicBezTo>
                  <a:pt x="2611773" y="4257209"/>
                  <a:pt x="2623037" y="4260558"/>
                  <a:pt x="2634301" y="4260558"/>
                </a:cubicBezTo>
                <a:cubicBezTo>
                  <a:pt x="2649320" y="4258325"/>
                  <a:pt x="2668094" y="4258325"/>
                  <a:pt x="2679358" y="4260558"/>
                </a:cubicBezTo>
                <a:cubicBezTo>
                  <a:pt x="2686868" y="4260558"/>
                  <a:pt x="2690622" y="4261674"/>
                  <a:pt x="2698132" y="4260558"/>
                </a:cubicBezTo>
                <a:cubicBezTo>
                  <a:pt x="2705641" y="4260558"/>
                  <a:pt x="2713151" y="4261674"/>
                  <a:pt x="2724415" y="4259441"/>
                </a:cubicBezTo>
                <a:cubicBezTo>
                  <a:pt x="2731924" y="4258325"/>
                  <a:pt x="2743188" y="4261674"/>
                  <a:pt x="2750698" y="4260558"/>
                </a:cubicBezTo>
                <a:cubicBezTo>
                  <a:pt x="2754453" y="4258325"/>
                  <a:pt x="2761962" y="4259441"/>
                  <a:pt x="2765717" y="4259441"/>
                </a:cubicBezTo>
                <a:cubicBezTo>
                  <a:pt x="2773226" y="4259441"/>
                  <a:pt x="2769471" y="4261674"/>
                  <a:pt x="2773226" y="4262790"/>
                </a:cubicBezTo>
                <a:cubicBezTo>
                  <a:pt x="2776981" y="4262790"/>
                  <a:pt x="2784490" y="4262790"/>
                  <a:pt x="2792000" y="4262790"/>
                </a:cubicBezTo>
                <a:cubicBezTo>
                  <a:pt x="2792000" y="4261674"/>
                  <a:pt x="2795755" y="4260558"/>
                  <a:pt x="2799509" y="4260558"/>
                </a:cubicBezTo>
                <a:cubicBezTo>
                  <a:pt x="2807019" y="4261674"/>
                  <a:pt x="2803264" y="4263906"/>
                  <a:pt x="2803264" y="4265023"/>
                </a:cubicBezTo>
                <a:cubicBezTo>
                  <a:pt x="2810773" y="4265023"/>
                  <a:pt x="2818283" y="4265023"/>
                  <a:pt x="2825792" y="4265023"/>
                </a:cubicBezTo>
                <a:cubicBezTo>
                  <a:pt x="2822038" y="4262790"/>
                  <a:pt x="2829547" y="4262790"/>
                  <a:pt x="2833302" y="4262790"/>
                </a:cubicBezTo>
                <a:cubicBezTo>
                  <a:pt x="2840811" y="4263906"/>
                  <a:pt x="2837057" y="4265023"/>
                  <a:pt x="2837057" y="4267255"/>
                </a:cubicBezTo>
                <a:cubicBezTo>
                  <a:pt x="2855830" y="4267255"/>
                  <a:pt x="2878359" y="4265023"/>
                  <a:pt x="2897132" y="4268372"/>
                </a:cubicBezTo>
                <a:cubicBezTo>
                  <a:pt x="2900887" y="4269488"/>
                  <a:pt x="2904642" y="4269488"/>
                  <a:pt x="2908396" y="4268372"/>
                </a:cubicBezTo>
                <a:cubicBezTo>
                  <a:pt x="2912151" y="4266139"/>
                  <a:pt x="2919660" y="4266139"/>
                  <a:pt x="2923415" y="4267255"/>
                </a:cubicBezTo>
                <a:cubicBezTo>
                  <a:pt x="2934679" y="4267255"/>
                  <a:pt x="2949698" y="4266139"/>
                  <a:pt x="2957207" y="4265023"/>
                </a:cubicBezTo>
                <a:cubicBezTo>
                  <a:pt x="2968472" y="4262790"/>
                  <a:pt x="2979736" y="4262790"/>
                  <a:pt x="2991000" y="4265023"/>
                </a:cubicBezTo>
                <a:cubicBezTo>
                  <a:pt x="2998510" y="4266139"/>
                  <a:pt x="3009774" y="4267255"/>
                  <a:pt x="3024792" y="4267255"/>
                </a:cubicBezTo>
                <a:cubicBezTo>
                  <a:pt x="3032302" y="4266139"/>
                  <a:pt x="3043566" y="4267255"/>
                  <a:pt x="3051076" y="4267255"/>
                </a:cubicBezTo>
                <a:cubicBezTo>
                  <a:pt x="3054830" y="4263906"/>
                  <a:pt x="3062340" y="4265023"/>
                  <a:pt x="3066095" y="4265023"/>
                </a:cubicBezTo>
                <a:cubicBezTo>
                  <a:pt x="3073604" y="4265023"/>
                  <a:pt x="3077359" y="4265023"/>
                  <a:pt x="3084868" y="4265023"/>
                </a:cubicBezTo>
                <a:cubicBezTo>
                  <a:pt x="3096133" y="4261674"/>
                  <a:pt x="3107397" y="4261674"/>
                  <a:pt x="3118661" y="4265023"/>
                </a:cubicBezTo>
                <a:cubicBezTo>
                  <a:pt x="3118661" y="4265023"/>
                  <a:pt x="3122415" y="4265023"/>
                  <a:pt x="3122415" y="4265023"/>
                </a:cubicBezTo>
                <a:cubicBezTo>
                  <a:pt x="3152453" y="4265023"/>
                  <a:pt x="3152453" y="4265023"/>
                  <a:pt x="3163718" y="4271721"/>
                </a:cubicBezTo>
                <a:cubicBezTo>
                  <a:pt x="3163718" y="4272837"/>
                  <a:pt x="3163718" y="4273953"/>
                  <a:pt x="3163718" y="4273953"/>
                </a:cubicBezTo>
                <a:cubicBezTo>
                  <a:pt x="3171227" y="4277302"/>
                  <a:pt x="3167472" y="4280651"/>
                  <a:pt x="3152453" y="4280651"/>
                </a:cubicBezTo>
                <a:cubicBezTo>
                  <a:pt x="3144944" y="4280651"/>
                  <a:pt x="3133680" y="4280651"/>
                  <a:pt x="3122415" y="4280651"/>
                </a:cubicBezTo>
                <a:cubicBezTo>
                  <a:pt x="3114906" y="4280651"/>
                  <a:pt x="3111151" y="4280651"/>
                  <a:pt x="3111151" y="4282884"/>
                </a:cubicBezTo>
                <a:cubicBezTo>
                  <a:pt x="3111151" y="4285116"/>
                  <a:pt x="3114906" y="4284000"/>
                  <a:pt x="3122415" y="4284000"/>
                </a:cubicBezTo>
                <a:cubicBezTo>
                  <a:pt x="3126170" y="4284000"/>
                  <a:pt x="3133680" y="4285116"/>
                  <a:pt x="3137434" y="4282884"/>
                </a:cubicBezTo>
                <a:cubicBezTo>
                  <a:pt x="3144944" y="4281767"/>
                  <a:pt x="3152453" y="4281767"/>
                  <a:pt x="3156208" y="4282884"/>
                </a:cubicBezTo>
                <a:cubicBezTo>
                  <a:pt x="3167472" y="4284000"/>
                  <a:pt x="3178736" y="4284000"/>
                  <a:pt x="3186246" y="4284000"/>
                </a:cubicBezTo>
                <a:cubicBezTo>
                  <a:pt x="3193756" y="4284000"/>
                  <a:pt x="3201265" y="4285116"/>
                  <a:pt x="3205019" y="4286232"/>
                </a:cubicBezTo>
                <a:cubicBezTo>
                  <a:pt x="3223793" y="4290698"/>
                  <a:pt x="3242567" y="4295163"/>
                  <a:pt x="3250076" y="4302977"/>
                </a:cubicBezTo>
                <a:cubicBezTo>
                  <a:pt x="3242567" y="4304093"/>
                  <a:pt x="3238812" y="4304093"/>
                  <a:pt x="3235057" y="4304093"/>
                </a:cubicBezTo>
                <a:cubicBezTo>
                  <a:pt x="3212529" y="4304093"/>
                  <a:pt x="3193756" y="4304093"/>
                  <a:pt x="3174982" y="4304093"/>
                </a:cubicBezTo>
                <a:cubicBezTo>
                  <a:pt x="3167472" y="4302977"/>
                  <a:pt x="3159963" y="4305210"/>
                  <a:pt x="3156208" y="4307442"/>
                </a:cubicBezTo>
                <a:cubicBezTo>
                  <a:pt x="3178736" y="4307442"/>
                  <a:pt x="3201265" y="4307442"/>
                  <a:pt x="3223793" y="4307442"/>
                </a:cubicBezTo>
                <a:cubicBezTo>
                  <a:pt x="3246321" y="4307442"/>
                  <a:pt x="3268850" y="4308559"/>
                  <a:pt x="3291378" y="4307442"/>
                </a:cubicBezTo>
                <a:cubicBezTo>
                  <a:pt x="3313907" y="4306326"/>
                  <a:pt x="3332680" y="4309675"/>
                  <a:pt x="3355209" y="4309675"/>
                </a:cubicBezTo>
                <a:cubicBezTo>
                  <a:pt x="3385246" y="4309675"/>
                  <a:pt x="3415284" y="4309675"/>
                  <a:pt x="3445322" y="4309675"/>
                </a:cubicBezTo>
                <a:cubicBezTo>
                  <a:pt x="3456586" y="4309675"/>
                  <a:pt x="3464096" y="4311908"/>
                  <a:pt x="3471605" y="4310791"/>
                </a:cubicBezTo>
                <a:cubicBezTo>
                  <a:pt x="3497888" y="4308559"/>
                  <a:pt x="3524171" y="4309675"/>
                  <a:pt x="3546699" y="4304093"/>
                </a:cubicBezTo>
                <a:cubicBezTo>
                  <a:pt x="3550454" y="4302977"/>
                  <a:pt x="3554209" y="4304093"/>
                  <a:pt x="3554209" y="4306326"/>
                </a:cubicBezTo>
                <a:cubicBezTo>
                  <a:pt x="3554209" y="4307442"/>
                  <a:pt x="3550454" y="4309675"/>
                  <a:pt x="3557964" y="4311908"/>
                </a:cubicBezTo>
                <a:cubicBezTo>
                  <a:pt x="3595511" y="4311908"/>
                  <a:pt x="3595511" y="4311908"/>
                  <a:pt x="3614284" y="4315256"/>
                </a:cubicBezTo>
                <a:cubicBezTo>
                  <a:pt x="3554209" y="4316373"/>
                  <a:pt x="3497888" y="4314140"/>
                  <a:pt x="3441567" y="4317489"/>
                </a:cubicBezTo>
                <a:cubicBezTo>
                  <a:pt x="3419039" y="4318605"/>
                  <a:pt x="3396511" y="4319722"/>
                  <a:pt x="3362718" y="4319722"/>
                </a:cubicBezTo>
                <a:cubicBezTo>
                  <a:pt x="3381492" y="4321954"/>
                  <a:pt x="3392756" y="4325303"/>
                  <a:pt x="3404020" y="4325303"/>
                </a:cubicBezTo>
                <a:cubicBezTo>
                  <a:pt x="3422794" y="4324187"/>
                  <a:pt x="3441567" y="4327536"/>
                  <a:pt x="3456586" y="4321954"/>
                </a:cubicBezTo>
                <a:cubicBezTo>
                  <a:pt x="3460341" y="4320838"/>
                  <a:pt x="3467850" y="4320838"/>
                  <a:pt x="3475360" y="4320838"/>
                </a:cubicBezTo>
                <a:cubicBezTo>
                  <a:pt x="3512907" y="4320838"/>
                  <a:pt x="3554209" y="4320838"/>
                  <a:pt x="3595511" y="4320838"/>
                </a:cubicBezTo>
                <a:cubicBezTo>
                  <a:pt x="3606775" y="4320838"/>
                  <a:pt x="3618039" y="4321954"/>
                  <a:pt x="3629303" y="4325303"/>
                </a:cubicBezTo>
                <a:cubicBezTo>
                  <a:pt x="3603020" y="4324187"/>
                  <a:pt x="3584247" y="4326419"/>
                  <a:pt x="3561718" y="4327536"/>
                </a:cubicBezTo>
                <a:cubicBezTo>
                  <a:pt x="3554209" y="4327536"/>
                  <a:pt x="3542945" y="4328652"/>
                  <a:pt x="3531681" y="4328652"/>
                </a:cubicBezTo>
                <a:cubicBezTo>
                  <a:pt x="3520416" y="4328652"/>
                  <a:pt x="3520416" y="4329768"/>
                  <a:pt x="3527926" y="4334234"/>
                </a:cubicBezTo>
                <a:cubicBezTo>
                  <a:pt x="3535435" y="4335350"/>
                  <a:pt x="3542945" y="4334234"/>
                  <a:pt x="3542945" y="4337582"/>
                </a:cubicBezTo>
                <a:cubicBezTo>
                  <a:pt x="3539190" y="4339815"/>
                  <a:pt x="3531681" y="4338699"/>
                  <a:pt x="3527926" y="4338699"/>
                </a:cubicBezTo>
                <a:cubicBezTo>
                  <a:pt x="3527926" y="4338699"/>
                  <a:pt x="3524171" y="4338699"/>
                  <a:pt x="3524171" y="4338699"/>
                </a:cubicBezTo>
                <a:cubicBezTo>
                  <a:pt x="3520416" y="4340931"/>
                  <a:pt x="3527926" y="4340931"/>
                  <a:pt x="3531681" y="4340931"/>
                </a:cubicBezTo>
                <a:cubicBezTo>
                  <a:pt x="3542945" y="4340931"/>
                  <a:pt x="3557964" y="4340931"/>
                  <a:pt x="3572982" y="4340931"/>
                </a:cubicBezTo>
                <a:cubicBezTo>
                  <a:pt x="3576737" y="4340931"/>
                  <a:pt x="3580492" y="4340931"/>
                  <a:pt x="3580492" y="4342048"/>
                </a:cubicBezTo>
                <a:cubicBezTo>
                  <a:pt x="3580492" y="4344280"/>
                  <a:pt x="3584247" y="4346513"/>
                  <a:pt x="3576737" y="4346513"/>
                </a:cubicBezTo>
                <a:cubicBezTo>
                  <a:pt x="3565473" y="4345396"/>
                  <a:pt x="3557964" y="4348745"/>
                  <a:pt x="3554209" y="4347629"/>
                </a:cubicBezTo>
                <a:cubicBezTo>
                  <a:pt x="3542945" y="4345396"/>
                  <a:pt x="3527926" y="4347629"/>
                  <a:pt x="3516662" y="4345396"/>
                </a:cubicBezTo>
                <a:cubicBezTo>
                  <a:pt x="3512907" y="4344280"/>
                  <a:pt x="3509152" y="4344280"/>
                  <a:pt x="3509152" y="4342048"/>
                </a:cubicBezTo>
                <a:cubicBezTo>
                  <a:pt x="3501643" y="4342048"/>
                  <a:pt x="3497888" y="4343164"/>
                  <a:pt x="3490379" y="4342048"/>
                </a:cubicBezTo>
                <a:cubicBezTo>
                  <a:pt x="3490379" y="4338699"/>
                  <a:pt x="3490379" y="4336466"/>
                  <a:pt x="3490379" y="4333117"/>
                </a:cubicBezTo>
                <a:cubicBezTo>
                  <a:pt x="3464096" y="4334234"/>
                  <a:pt x="3441567" y="4329768"/>
                  <a:pt x="3415284" y="4330885"/>
                </a:cubicBezTo>
                <a:cubicBezTo>
                  <a:pt x="3415284" y="4330885"/>
                  <a:pt x="3411529" y="4330885"/>
                  <a:pt x="3411529" y="4330885"/>
                </a:cubicBezTo>
                <a:cubicBezTo>
                  <a:pt x="3392756" y="4326419"/>
                  <a:pt x="3377737" y="4332001"/>
                  <a:pt x="3362718" y="4330885"/>
                </a:cubicBezTo>
                <a:cubicBezTo>
                  <a:pt x="3358963" y="4330885"/>
                  <a:pt x="3355209" y="4332001"/>
                  <a:pt x="3351454" y="4333117"/>
                </a:cubicBezTo>
                <a:cubicBezTo>
                  <a:pt x="3358963" y="4334234"/>
                  <a:pt x="3366473" y="4334234"/>
                  <a:pt x="3373982" y="4334234"/>
                </a:cubicBezTo>
                <a:cubicBezTo>
                  <a:pt x="3377737" y="4335350"/>
                  <a:pt x="3381492" y="4336466"/>
                  <a:pt x="3377737" y="4337582"/>
                </a:cubicBezTo>
                <a:cubicBezTo>
                  <a:pt x="3373982" y="4339815"/>
                  <a:pt x="3370228" y="4340931"/>
                  <a:pt x="3362718" y="4340931"/>
                </a:cubicBezTo>
                <a:cubicBezTo>
                  <a:pt x="3336435" y="4340931"/>
                  <a:pt x="3310152" y="4340931"/>
                  <a:pt x="3283869" y="4342048"/>
                </a:cubicBezTo>
                <a:cubicBezTo>
                  <a:pt x="3250076" y="4344280"/>
                  <a:pt x="3220039" y="4343164"/>
                  <a:pt x="3186246" y="4342048"/>
                </a:cubicBezTo>
                <a:cubicBezTo>
                  <a:pt x="3156208" y="4342048"/>
                  <a:pt x="3126170" y="4344280"/>
                  <a:pt x="3096133" y="4340931"/>
                </a:cubicBezTo>
                <a:cubicBezTo>
                  <a:pt x="3092378" y="4339815"/>
                  <a:pt x="3088623" y="4339815"/>
                  <a:pt x="3084868" y="4340931"/>
                </a:cubicBezTo>
                <a:cubicBezTo>
                  <a:pt x="3054830" y="4344280"/>
                  <a:pt x="3024792" y="4342048"/>
                  <a:pt x="2994755" y="4343164"/>
                </a:cubicBezTo>
                <a:cubicBezTo>
                  <a:pt x="2975981" y="4343164"/>
                  <a:pt x="2953453" y="4342048"/>
                  <a:pt x="2938434" y="4339815"/>
                </a:cubicBezTo>
                <a:cubicBezTo>
                  <a:pt x="2919660" y="4338699"/>
                  <a:pt x="2900887" y="4337582"/>
                  <a:pt x="2885868" y="4338699"/>
                </a:cubicBezTo>
                <a:cubicBezTo>
                  <a:pt x="2870849" y="4340931"/>
                  <a:pt x="2852075" y="4339815"/>
                  <a:pt x="2837057" y="4342048"/>
                </a:cubicBezTo>
                <a:cubicBezTo>
                  <a:pt x="2795755" y="4348745"/>
                  <a:pt x="2750698" y="4352094"/>
                  <a:pt x="2705641" y="4352094"/>
                </a:cubicBezTo>
                <a:cubicBezTo>
                  <a:pt x="2679358" y="4352094"/>
                  <a:pt x="2656830" y="4352094"/>
                  <a:pt x="2630547" y="4352094"/>
                </a:cubicBezTo>
                <a:cubicBezTo>
                  <a:pt x="2626792" y="4352094"/>
                  <a:pt x="2619282" y="4350978"/>
                  <a:pt x="2615528" y="4353211"/>
                </a:cubicBezTo>
                <a:cubicBezTo>
                  <a:pt x="2611773" y="4355443"/>
                  <a:pt x="2619282" y="4357676"/>
                  <a:pt x="2623037" y="4357676"/>
                </a:cubicBezTo>
                <a:cubicBezTo>
                  <a:pt x="2638056" y="4358792"/>
                  <a:pt x="2649320" y="4361025"/>
                  <a:pt x="2664339" y="4362141"/>
                </a:cubicBezTo>
                <a:cubicBezTo>
                  <a:pt x="2683113" y="4363257"/>
                  <a:pt x="2701886" y="4363257"/>
                  <a:pt x="2720660" y="4366606"/>
                </a:cubicBezTo>
                <a:cubicBezTo>
                  <a:pt x="2713151" y="4367722"/>
                  <a:pt x="2713151" y="4369955"/>
                  <a:pt x="2705641" y="4369955"/>
                </a:cubicBezTo>
                <a:cubicBezTo>
                  <a:pt x="2690622" y="4369955"/>
                  <a:pt x="2679358" y="4373304"/>
                  <a:pt x="2668094" y="4374420"/>
                </a:cubicBezTo>
                <a:cubicBezTo>
                  <a:pt x="2664339" y="4374420"/>
                  <a:pt x="2660585" y="4376653"/>
                  <a:pt x="2660585" y="4377769"/>
                </a:cubicBezTo>
                <a:cubicBezTo>
                  <a:pt x="2664339" y="4380002"/>
                  <a:pt x="2668094" y="4378885"/>
                  <a:pt x="2671849" y="4378885"/>
                </a:cubicBezTo>
                <a:cubicBezTo>
                  <a:pt x="2675603" y="4378885"/>
                  <a:pt x="2679358" y="4378885"/>
                  <a:pt x="2686868" y="4378885"/>
                </a:cubicBezTo>
                <a:cubicBezTo>
                  <a:pt x="2705641" y="4381118"/>
                  <a:pt x="2724415" y="4376653"/>
                  <a:pt x="2746943" y="4377769"/>
                </a:cubicBezTo>
                <a:cubicBezTo>
                  <a:pt x="2758207" y="4377769"/>
                  <a:pt x="2773226" y="4377769"/>
                  <a:pt x="2784490" y="4377769"/>
                </a:cubicBezTo>
                <a:cubicBezTo>
                  <a:pt x="2795755" y="4376653"/>
                  <a:pt x="2803264" y="4380002"/>
                  <a:pt x="2818283" y="4380002"/>
                </a:cubicBezTo>
                <a:cubicBezTo>
                  <a:pt x="2855830" y="4377769"/>
                  <a:pt x="2893377" y="4382234"/>
                  <a:pt x="2930925" y="4381118"/>
                </a:cubicBezTo>
                <a:cubicBezTo>
                  <a:pt x="2934679" y="4381118"/>
                  <a:pt x="2938434" y="4381118"/>
                  <a:pt x="2942189" y="4382234"/>
                </a:cubicBezTo>
                <a:cubicBezTo>
                  <a:pt x="2945944" y="4383351"/>
                  <a:pt x="2949698" y="4383351"/>
                  <a:pt x="2949698" y="4383351"/>
                </a:cubicBezTo>
                <a:cubicBezTo>
                  <a:pt x="2964717" y="4380002"/>
                  <a:pt x="2979736" y="4381118"/>
                  <a:pt x="2994755" y="4378885"/>
                </a:cubicBezTo>
                <a:cubicBezTo>
                  <a:pt x="3013529" y="4376653"/>
                  <a:pt x="3032302" y="4375537"/>
                  <a:pt x="3047321" y="4381118"/>
                </a:cubicBezTo>
                <a:cubicBezTo>
                  <a:pt x="3051076" y="4381118"/>
                  <a:pt x="3051076" y="4381118"/>
                  <a:pt x="3054830" y="4381118"/>
                </a:cubicBezTo>
                <a:cubicBezTo>
                  <a:pt x="3069849" y="4381118"/>
                  <a:pt x="3084868" y="4382234"/>
                  <a:pt x="3096133" y="4381118"/>
                </a:cubicBezTo>
                <a:cubicBezTo>
                  <a:pt x="3114906" y="4381118"/>
                  <a:pt x="3126170" y="4384467"/>
                  <a:pt x="3141189" y="4383351"/>
                </a:cubicBezTo>
                <a:cubicBezTo>
                  <a:pt x="3159963" y="4382234"/>
                  <a:pt x="3178736" y="4384467"/>
                  <a:pt x="3201265" y="4383351"/>
                </a:cubicBezTo>
                <a:cubicBezTo>
                  <a:pt x="3220039" y="4382234"/>
                  <a:pt x="3238812" y="4381118"/>
                  <a:pt x="3257586" y="4380002"/>
                </a:cubicBezTo>
                <a:cubicBezTo>
                  <a:pt x="3283869" y="4377769"/>
                  <a:pt x="3313907" y="4376653"/>
                  <a:pt x="3343944" y="4375537"/>
                </a:cubicBezTo>
                <a:cubicBezTo>
                  <a:pt x="3366473" y="4375537"/>
                  <a:pt x="3385246" y="4372188"/>
                  <a:pt x="3411529" y="4373304"/>
                </a:cubicBezTo>
                <a:cubicBezTo>
                  <a:pt x="3407775" y="4371071"/>
                  <a:pt x="3404020" y="4369955"/>
                  <a:pt x="3392756" y="4369955"/>
                </a:cubicBezTo>
                <a:cubicBezTo>
                  <a:pt x="3389001" y="4369955"/>
                  <a:pt x="3381492" y="4369955"/>
                  <a:pt x="3373982" y="4369955"/>
                </a:cubicBezTo>
                <a:cubicBezTo>
                  <a:pt x="3351454" y="4366606"/>
                  <a:pt x="3325171" y="4365490"/>
                  <a:pt x="3302642" y="4365490"/>
                </a:cubicBezTo>
                <a:cubicBezTo>
                  <a:pt x="3283869" y="4365490"/>
                  <a:pt x="3261341" y="4365490"/>
                  <a:pt x="3242567" y="4365490"/>
                </a:cubicBezTo>
                <a:cubicBezTo>
                  <a:pt x="3223793" y="4365490"/>
                  <a:pt x="3205019" y="4366606"/>
                  <a:pt x="3186246" y="4371071"/>
                </a:cubicBezTo>
                <a:cubicBezTo>
                  <a:pt x="3182491" y="4372188"/>
                  <a:pt x="3174982" y="4373304"/>
                  <a:pt x="3167472" y="4373304"/>
                </a:cubicBezTo>
                <a:cubicBezTo>
                  <a:pt x="3141189" y="4374420"/>
                  <a:pt x="3114906" y="4373304"/>
                  <a:pt x="3096133" y="4367722"/>
                </a:cubicBezTo>
                <a:cubicBezTo>
                  <a:pt x="3084868" y="4365490"/>
                  <a:pt x="3077359" y="4365490"/>
                  <a:pt x="3066095" y="4366606"/>
                </a:cubicBezTo>
                <a:cubicBezTo>
                  <a:pt x="3051076" y="4368839"/>
                  <a:pt x="3039812" y="4368839"/>
                  <a:pt x="3024792" y="4366606"/>
                </a:cubicBezTo>
                <a:cubicBezTo>
                  <a:pt x="3017283" y="4365490"/>
                  <a:pt x="3009774" y="4365490"/>
                  <a:pt x="3002264" y="4366606"/>
                </a:cubicBezTo>
                <a:cubicBezTo>
                  <a:pt x="2991000" y="4368839"/>
                  <a:pt x="2972227" y="4366606"/>
                  <a:pt x="2957207" y="4369955"/>
                </a:cubicBezTo>
                <a:cubicBezTo>
                  <a:pt x="2953453" y="4371071"/>
                  <a:pt x="2938434" y="4369955"/>
                  <a:pt x="2930925" y="4368839"/>
                </a:cubicBezTo>
                <a:cubicBezTo>
                  <a:pt x="2908396" y="4365490"/>
                  <a:pt x="2889622" y="4365490"/>
                  <a:pt x="2867094" y="4365490"/>
                </a:cubicBezTo>
                <a:cubicBezTo>
                  <a:pt x="2855830" y="4365490"/>
                  <a:pt x="2840811" y="4366606"/>
                  <a:pt x="2829547" y="4364374"/>
                </a:cubicBezTo>
                <a:cubicBezTo>
                  <a:pt x="2825792" y="4363257"/>
                  <a:pt x="2822038" y="4363257"/>
                  <a:pt x="2818283" y="4365490"/>
                </a:cubicBezTo>
                <a:cubicBezTo>
                  <a:pt x="2810773" y="4372188"/>
                  <a:pt x="2803264" y="4372188"/>
                  <a:pt x="2780736" y="4369955"/>
                </a:cubicBezTo>
                <a:cubicBezTo>
                  <a:pt x="2776981" y="4368839"/>
                  <a:pt x="2769471" y="4368839"/>
                  <a:pt x="2765717" y="4366606"/>
                </a:cubicBezTo>
                <a:cubicBezTo>
                  <a:pt x="2776981" y="4361025"/>
                  <a:pt x="2795755" y="4359908"/>
                  <a:pt x="2818283" y="4359908"/>
                </a:cubicBezTo>
                <a:cubicBezTo>
                  <a:pt x="2885868" y="4359908"/>
                  <a:pt x="2957207" y="4359908"/>
                  <a:pt x="3024792" y="4359908"/>
                </a:cubicBezTo>
                <a:cubicBezTo>
                  <a:pt x="3047321" y="4359908"/>
                  <a:pt x="3066095" y="4356559"/>
                  <a:pt x="3088623" y="4357676"/>
                </a:cubicBezTo>
                <a:cubicBezTo>
                  <a:pt x="3092378" y="4357676"/>
                  <a:pt x="3096133" y="4355443"/>
                  <a:pt x="3099887" y="4355443"/>
                </a:cubicBezTo>
                <a:cubicBezTo>
                  <a:pt x="3103642" y="4356559"/>
                  <a:pt x="3103642" y="4354327"/>
                  <a:pt x="3103642" y="4353211"/>
                </a:cubicBezTo>
                <a:cubicBezTo>
                  <a:pt x="3103642" y="4353211"/>
                  <a:pt x="3103642" y="4352094"/>
                  <a:pt x="3099887" y="4352094"/>
                </a:cubicBezTo>
                <a:cubicBezTo>
                  <a:pt x="3092378" y="4352094"/>
                  <a:pt x="3088623" y="4353211"/>
                  <a:pt x="3084868" y="4350978"/>
                </a:cubicBezTo>
                <a:cubicBezTo>
                  <a:pt x="3088623" y="4350978"/>
                  <a:pt x="3088623" y="4349862"/>
                  <a:pt x="3088623" y="4349862"/>
                </a:cubicBezTo>
                <a:cubicBezTo>
                  <a:pt x="3144944" y="4350978"/>
                  <a:pt x="3197510" y="4348745"/>
                  <a:pt x="3253831" y="4352094"/>
                </a:cubicBezTo>
                <a:cubicBezTo>
                  <a:pt x="3272605" y="4353211"/>
                  <a:pt x="3291378" y="4353211"/>
                  <a:pt x="3310152" y="4352094"/>
                </a:cubicBezTo>
                <a:cubicBezTo>
                  <a:pt x="3328926" y="4350978"/>
                  <a:pt x="3347699" y="4355443"/>
                  <a:pt x="3366473" y="4352094"/>
                </a:cubicBezTo>
                <a:cubicBezTo>
                  <a:pt x="3370228" y="4352094"/>
                  <a:pt x="3373982" y="4352094"/>
                  <a:pt x="3373982" y="4352094"/>
                </a:cubicBezTo>
                <a:cubicBezTo>
                  <a:pt x="3385246" y="4355443"/>
                  <a:pt x="3400265" y="4354327"/>
                  <a:pt x="3415284" y="4354327"/>
                </a:cubicBezTo>
                <a:cubicBezTo>
                  <a:pt x="3437813" y="4354327"/>
                  <a:pt x="3460341" y="4354327"/>
                  <a:pt x="3486624" y="4354327"/>
                </a:cubicBezTo>
                <a:cubicBezTo>
                  <a:pt x="3494133" y="4354327"/>
                  <a:pt x="3501643" y="4355443"/>
                  <a:pt x="3509152" y="4356559"/>
                </a:cubicBezTo>
                <a:cubicBezTo>
                  <a:pt x="3520416" y="4355443"/>
                  <a:pt x="3527926" y="4358792"/>
                  <a:pt x="3539190" y="4357676"/>
                </a:cubicBezTo>
                <a:cubicBezTo>
                  <a:pt x="3546699" y="4357676"/>
                  <a:pt x="3557964" y="4358792"/>
                  <a:pt x="3569228" y="4357676"/>
                </a:cubicBezTo>
                <a:cubicBezTo>
                  <a:pt x="3576737" y="4357676"/>
                  <a:pt x="3584247" y="4358792"/>
                  <a:pt x="3588002" y="4361025"/>
                </a:cubicBezTo>
                <a:cubicBezTo>
                  <a:pt x="3588002" y="4362141"/>
                  <a:pt x="3588002" y="4363257"/>
                  <a:pt x="3584247" y="4363257"/>
                </a:cubicBezTo>
                <a:cubicBezTo>
                  <a:pt x="3557964" y="4364374"/>
                  <a:pt x="3527926" y="4364374"/>
                  <a:pt x="3509152" y="4357676"/>
                </a:cubicBezTo>
                <a:cubicBezTo>
                  <a:pt x="3490379" y="4356559"/>
                  <a:pt x="3475360" y="4361025"/>
                  <a:pt x="3456586" y="4359908"/>
                </a:cubicBezTo>
                <a:cubicBezTo>
                  <a:pt x="3460341" y="4363257"/>
                  <a:pt x="3456586" y="4364374"/>
                  <a:pt x="3445322" y="4364374"/>
                </a:cubicBezTo>
                <a:cubicBezTo>
                  <a:pt x="3437813" y="4364374"/>
                  <a:pt x="3434058" y="4364374"/>
                  <a:pt x="3430303" y="4364374"/>
                </a:cubicBezTo>
                <a:cubicBezTo>
                  <a:pt x="3430303" y="4365490"/>
                  <a:pt x="3430303" y="4366606"/>
                  <a:pt x="3430303" y="4367722"/>
                </a:cubicBezTo>
                <a:cubicBezTo>
                  <a:pt x="3437813" y="4367722"/>
                  <a:pt x="3445322" y="4367722"/>
                  <a:pt x="3449077" y="4367722"/>
                </a:cubicBezTo>
                <a:cubicBezTo>
                  <a:pt x="3456586" y="4367722"/>
                  <a:pt x="3460341" y="4367722"/>
                  <a:pt x="3464096" y="4367722"/>
                </a:cubicBezTo>
                <a:cubicBezTo>
                  <a:pt x="3467850" y="4367722"/>
                  <a:pt x="3475360" y="4366606"/>
                  <a:pt x="3475360" y="4368839"/>
                </a:cubicBezTo>
                <a:cubicBezTo>
                  <a:pt x="3479114" y="4372188"/>
                  <a:pt x="3471605" y="4371071"/>
                  <a:pt x="3464096" y="4372188"/>
                </a:cubicBezTo>
                <a:cubicBezTo>
                  <a:pt x="3460341" y="4373304"/>
                  <a:pt x="3464096" y="4374420"/>
                  <a:pt x="3464096" y="4375537"/>
                </a:cubicBezTo>
                <a:cubicBezTo>
                  <a:pt x="3471605" y="4378885"/>
                  <a:pt x="3482869" y="4378885"/>
                  <a:pt x="3494133" y="4380002"/>
                </a:cubicBezTo>
                <a:cubicBezTo>
                  <a:pt x="3520416" y="4380002"/>
                  <a:pt x="3546699" y="4376653"/>
                  <a:pt x="3569228" y="4377769"/>
                </a:cubicBezTo>
                <a:cubicBezTo>
                  <a:pt x="3584247" y="4377769"/>
                  <a:pt x="3603020" y="4378885"/>
                  <a:pt x="3614284" y="4376653"/>
                </a:cubicBezTo>
                <a:cubicBezTo>
                  <a:pt x="3633058" y="4374420"/>
                  <a:pt x="3651832" y="4375537"/>
                  <a:pt x="3670605" y="4375537"/>
                </a:cubicBezTo>
                <a:cubicBezTo>
                  <a:pt x="3685624" y="4375537"/>
                  <a:pt x="3704398" y="4373304"/>
                  <a:pt x="3723172" y="4377769"/>
                </a:cubicBezTo>
                <a:cubicBezTo>
                  <a:pt x="3734436" y="4375537"/>
                  <a:pt x="3749455" y="4377769"/>
                  <a:pt x="3756964" y="4380002"/>
                </a:cubicBezTo>
                <a:cubicBezTo>
                  <a:pt x="3768228" y="4382234"/>
                  <a:pt x="3783247" y="4380002"/>
                  <a:pt x="3794511" y="4383351"/>
                </a:cubicBezTo>
                <a:cubicBezTo>
                  <a:pt x="3798266" y="4384467"/>
                  <a:pt x="3813285" y="4384467"/>
                  <a:pt x="3820794" y="4382234"/>
                </a:cubicBezTo>
                <a:cubicBezTo>
                  <a:pt x="3839568" y="4378885"/>
                  <a:pt x="3862096" y="4378885"/>
                  <a:pt x="3884625" y="4378885"/>
                </a:cubicBezTo>
                <a:lnTo>
                  <a:pt x="3963884" y="4378885"/>
                </a:lnTo>
                <a:cubicBezTo>
                  <a:pt x="3960129" y="4378885"/>
                  <a:pt x="3956374" y="4380002"/>
                  <a:pt x="3952620" y="4377769"/>
                </a:cubicBezTo>
                <a:cubicBezTo>
                  <a:pt x="3952620" y="4376653"/>
                  <a:pt x="3956374" y="4374420"/>
                  <a:pt x="3960129" y="4374420"/>
                </a:cubicBezTo>
                <a:cubicBezTo>
                  <a:pt x="3971393" y="4373304"/>
                  <a:pt x="3982657" y="4369955"/>
                  <a:pt x="3997676" y="4369955"/>
                </a:cubicBezTo>
                <a:cubicBezTo>
                  <a:pt x="4005186" y="4369955"/>
                  <a:pt x="4005186" y="4367722"/>
                  <a:pt x="4012695" y="4366606"/>
                </a:cubicBezTo>
                <a:cubicBezTo>
                  <a:pt x="3993921" y="4363257"/>
                  <a:pt x="3975148" y="4363257"/>
                  <a:pt x="3956374" y="4362141"/>
                </a:cubicBezTo>
                <a:cubicBezTo>
                  <a:pt x="3941355" y="4361025"/>
                  <a:pt x="3930091" y="4358792"/>
                  <a:pt x="3915072" y="4357676"/>
                </a:cubicBezTo>
                <a:cubicBezTo>
                  <a:pt x="3911317" y="4357676"/>
                  <a:pt x="3903808" y="4355443"/>
                  <a:pt x="3907563" y="4353211"/>
                </a:cubicBezTo>
                <a:cubicBezTo>
                  <a:pt x="3911317" y="4350978"/>
                  <a:pt x="3918827" y="4352094"/>
                  <a:pt x="3922582" y="4352094"/>
                </a:cubicBezTo>
                <a:cubicBezTo>
                  <a:pt x="3948865" y="4352094"/>
                  <a:pt x="3971393" y="4352094"/>
                  <a:pt x="3997676" y="4352094"/>
                </a:cubicBezTo>
                <a:cubicBezTo>
                  <a:pt x="4042733" y="4352094"/>
                  <a:pt x="4087790" y="4348745"/>
                  <a:pt x="4129092" y="4342048"/>
                </a:cubicBezTo>
                <a:cubicBezTo>
                  <a:pt x="4144110" y="4339815"/>
                  <a:pt x="4162884" y="4340931"/>
                  <a:pt x="4177903" y="4338699"/>
                </a:cubicBezTo>
                <a:cubicBezTo>
                  <a:pt x="4192922" y="4337582"/>
                  <a:pt x="4211695" y="4338699"/>
                  <a:pt x="4230469" y="4339815"/>
                </a:cubicBezTo>
                <a:cubicBezTo>
                  <a:pt x="4245488" y="4342048"/>
                  <a:pt x="4268016" y="4343164"/>
                  <a:pt x="4286790" y="4343164"/>
                </a:cubicBezTo>
                <a:cubicBezTo>
                  <a:pt x="4316827" y="4342048"/>
                  <a:pt x="4346865" y="4344280"/>
                  <a:pt x="4376903" y="4340931"/>
                </a:cubicBezTo>
                <a:cubicBezTo>
                  <a:pt x="4380658" y="4339815"/>
                  <a:pt x="4384413" y="4339815"/>
                  <a:pt x="4388168" y="4340931"/>
                </a:cubicBezTo>
                <a:lnTo>
                  <a:pt x="4430951" y="4342654"/>
                </a:lnTo>
                <a:lnTo>
                  <a:pt x="4425789" y="4340282"/>
                </a:lnTo>
                <a:cubicBezTo>
                  <a:pt x="4422035" y="4334700"/>
                  <a:pt x="4422035" y="4326886"/>
                  <a:pt x="4391997" y="4326886"/>
                </a:cubicBezTo>
                <a:cubicBezTo>
                  <a:pt x="4380733" y="4326886"/>
                  <a:pt x="4369469" y="4323537"/>
                  <a:pt x="4369469" y="4320188"/>
                </a:cubicBezTo>
                <a:cubicBezTo>
                  <a:pt x="4365714" y="4316840"/>
                  <a:pt x="4361959" y="4314607"/>
                  <a:pt x="4354450" y="4311258"/>
                </a:cubicBezTo>
                <a:cubicBezTo>
                  <a:pt x="4354450" y="4310142"/>
                  <a:pt x="4354450" y="4309025"/>
                  <a:pt x="4354450" y="4309025"/>
                </a:cubicBezTo>
                <a:cubicBezTo>
                  <a:pt x="4373223" y="4303444"/>
                  <a:pt x="4388242" y="4297862"/>
                  <a:pt x="4410771" y="4297862"/>
                </a:cubicBezTo>
                <a:lnTo>
                  <a:pt x="4500922" y="4297862"/>
                </a:lnTo>
                <a:lnTo>
                  <a:pt x="4500922" y="4287669"/>
                </a:lnTo>
                <a:lnTo>
                  <a:pt x="4497054" y="4286232"/>
                </a:lnTo>
                <a:cubicBezTo>
                  <a:pt x="4493300" y="4285116"/>
                  <a:pt x="4485791" y="4284000"/>
                  <a:pt x="4478281" y="4284000"/>
                </a:cubicBezTo>
                <a:cubicBezTo>
                  <a:pt x="4470771" y="4284000"/>
                  <a:pt x="4459507" y="4284000"/>
                  <a:pt x="4448243" y="4282884"/>
                </a:cubicBezTo>
                <a:cubicBezTo>
                  <a:pt x="4444488" y="4281767"/>
                  <a:pt x="4436979" y="4281767"/>
                  <a:pt x="4429469" y="4282884"/>
                </a:cubicBezTo>
                <a:cubicBezTo>
                  <a:pt x="4425715" y="4285116"/>
                  <a:pt x="4418205" y="4284000"/>
                  <a:pt x="4414450" y="4284000"/>
                </a:cubicBezTo>
                <a:cubicBezTo>
                  <a:pt x="4406941" y="4284000"/>
                  <a:pt x="4403186" y="4285116"/>
                  <a:pt x="4403186" y="4282884"/>
                </a:cubicBezTo>
                <a:cubicBezTo>
                  <a:pt x="4403186" y="4280651"/>
                  <a:pt x="4406941" y="4280651"/>
                  <a:pt x="4414450" y="4280651"/>
                </a:cubicBezTo>
                <a:cubicBezTo>
                  <a:pt x="4425715" y="4280651"/>
                  <a:pt x="4436979" y="4280651"/>
                  <a:pt x="4444488" y="4280651"/>
                </a:cubicBezTo>
                <a:lnTo>
                  <a:pt x="4449664" y="4277574"/>
                </a:lnTo>
                <a:lnTo>
                  <a:pt x="4433299" y="4276653"/>
                </a:lnTo>
                <a:cubicBezTo>
                  <a:pt x="4410771" y="4276653"/>
                  <a:pt x="4384488" y="4277769"/>
                  <a:pt x="4358204" y="4275536"/>
                </a:cubicBezTo>
                <a:cubicBezTo>
                  <a:pt x="4343186" y="4273304"/>
                  <a:pt x="4324412" y="4274420"/>
                  <a:pt x="4309393" y="4275536"/>
                </a:cubicBezTo>
                <a:lnTo>
                  <a:pt x="4305517" y="4275344"/>
                </a:lnTo>
                <a:lnTo>
                  <a:pt x="4453413" y="4275344"/>
                </a:lnTo>
                <a:lnTo>
                  <a:pt x="4455753" y="4273953"/>
                </a:lnTo>
                <a:cubicBezTo>
                  <a:pt x="4455753" y="4273953"/>
                  <a:pt x="4455753" y="4272837"/>
                  <a:pt x="4455753" y="4271721"/>
                </a:cubicBezTo>
                <a:cubicBezTo>
                  <a:pt x="4444488" y="4265023"/>
                  <a:pt x="4444488" y="4265023"/>
                  <a:pt x="4414450" y="4265023"/>
                </a:cubicBezTo>
                <a:cubicBezTo>
                  <a:pt x="4414450" y="4265023"/>
                  <a:pt x="4410696" y="4265023"/>
                  <a:pt x="4410696" y="4265023"/>
                </a:cubicBezTo>
                <a:cubicBezTo>
                  <a:pt x="4399432" y="4261674"/>
                  <a:pt x="4388168" y="4261674"/>
                  <a:pt x="4376903" y="4265023"/>
                </a:cubicBezTo>
                <a:cubicBezTo>
                  <a:pt x="4369394" y="4265023"/>
                  <a:pt x="4365639" y="4265023"/>
                  <a:pt x="4358130" y="4265023"/>
                </a:cubicBezTo>
                <a:cubicBezTo>
                  <a:pt x="4354375" y="4265023"/>
                  <a:pt x="4346865" y="4263906"/>
                  <a:pt x="4343111" y="4267255"/>
                </a:cubicBezTo>
                <a:cubicBezTo>
                  <a:pt x="4335601" y="4267255"/>
                  <a:pt x="4324337" y="4266139"/>
                  <a:pt x="4316827" y="4267255"/>
                </a:cubicBezTo>
                <a:cubicBezTo>
                  <a:pt x="4301809" y="4267255"/>
                  <a:pt x="4290545" y="4266139"/>
                  <a:pt x="4283035" y="4265023"/>
                </a:cubicBezTo>
                <a:cubicBezTo>
                  <a:pt x="4271771" y="4262790"/>
                  <a:pt x="4260507" y="4262790"/>
                  <a:pt x="4249242" y="4265023"/>
                </a:cubicBezTo>
                <a:cubicBezTo>
                  <a:pt x="4241733" y="4266139"/>
                  <a:pt x="4226714" y="4267255"/>
                  <a:pt x="4215450" y="4267255"/>
                </a:cubicBezTo>
                <a:cubicBezTo>
                  <a:pt x="4211695" y="4266139"/>
                  <a:pt x="4204186" y="4266139"/>
                  <a:pt x="4200431" y="4268372"/>
                </a:cubicBezTo>
                <a:cubicBezTo>
                  <a:pt x="4196677" y="4269488"/>
                  <a:pt x="4192922" y="4269488"/>
                  <a:pt x="4189167" y="4268372"/>
                </a:cubicBezTo>
                <a:cubicBezTo>
                  <a:pt x="4170394" y="4265023"/>
                  <a:pt x="4147865" y="4267255"/>
                  <a:pt x="4129092" y="4267255"/>
                </a:cubicBezTo>
                <a:cubicBezTo>
                  <a:pt x="4129092" y="4265023"/>
                  <a:pt x="4132846" y="4263906"/>
                  <a:pt x="4125337" y="4262790"/>
                </a:cubicBezTo>
                <a:cubicBezTo>
                  <a:pt x="4121582" y="4262790"/>
                  <a:pt x="4114073" y="4262790"/>
                  <a:pt x="4117827" y="4265023"/>
                </a:cubicBezTo>
                <a:cubicBezTo>
                  <a:pt x="4110318" y="4265023"/>
                  <a:pt x="4102808" y="4265023"/>
                  <a:pt x="4095299" y="4265023"/>
                </a:cubicBezTo>
                <a:cubicBezTo>
                  <a:pt x="4095299" y="4263906"/>
                  <a:pt x="4099054" y="4261674"/>
                  <a:pt x="4091544" y="4260558"/>
                </a:cubicBezTo>
                <a:cubicBezTo>
                  <a:pt x="4087790" y="4260558"/>
                  <a:pt x="4084035" y="4261674"/>
                  <a:pt x="4084035" y="4262790"/>
                </a:cubicBezTo>
                <a:cubicBezTo>
                  <a:pt x="4076525" y="4262790"/>
                  <a:pt x="4069016" y="4262790"/>
                  <a:pt x="4065261" y="4262790"/>
                </a:cubicBezTo>
                <a:cubicBezTo>
                  <a:pt x="4061506" y="4261674"/>
                  <a:pt x="4065261" y="4259441"/>
                  <a:pt x="4057752" y="4259441"/>
                </a:cubicBezTo>
                <a:cubicBezTo>
                  <a:pt x="4053997" y="4259441"/>
                  <a:pt x="4046488" y="4258325"/>
                  <a:pt x="4042733" y="4260558"/>
                </a:cubicBezTo>
                <a:cubicBezTo>
                  <a:pt x="4035223" y="4261674"/>
                  <a:pt x="4023959" y="4258325"/>
                  <a:pt x="4016450" y="4259441"/>
                </a:cubicBezTo>
                <a:cubicBezTo>
                  <a:pt x="4005186" y="4261674"/>
                  <a:pt x="3997676" y="4260558"/>
                  <a:pt x="3990167" y="4260558"/>
                </a:cubicBezTo>
                <a:cubicBezTo>
                  <a:pt x="3982657" y="4261674"/>
                  <a:pt x="3978903" y="4260558"/>
                  <a:pt x="3971393" y="4260558"/>
                </a:cubicBezTo>
                <a:cubicBezTo>
                  <a:pt x="3960129" y="4258325"/>
                  <a:pt x="3941355" y="4258325"/>
                  <a:pt x="3926336" y="4260558"/>
                </a:cubicBezTo>
                <a:cubicBezTo>
                  <a:pt x="3915072" y="4260558"/>
                  <a:pt x="3903808" y="4257209"/>
                  <a:pt x="3888789" y="4259441"/>
                </a:cubicBezTo>
                <a:cubicBezTo>
                  <a:pt x="3888789" y="4258325"/>
                  <a:pt x="3877525" y="4254976"/>
                  <a:pt x="3873770" y="4253860"/>
                </a:cubicBezTo>
                <a:cubicBezTo>
                  <a:pt x="3858751" y="4250511"/>
                  <a:pt x="3858751" y="4250511"/>
                  <a:pt x="3847487" y="4254976"/>
                </a:cubicBezTo>
                <a:cubicBezTo>
                  <a:pt x="3843732" y="4256092"/>
                  <a:pt x="3839978" y="4257209"/>
                  <a:pt x="3843732" y="4258325"/>
                </a:cubicBezTo>
                <a:cubicBezTo>
                  <a:pt x="3847487" y="4259441"/>
                  <a:pt x="3847487" y="4260558"/>
                  <a:pt x="3854997" y="4260558"/>
                </a:cubicBezTo>
                <a:cubicBezTo>
                  <a:pt x="3866261" y="4260558"/>
                  <a:pt x="3877525" y="4260558"/>
                  <a:pt x="3888789" y="4260558"/>
                </a:cubicBezTo>
                <a:cubicBezTo>
                  <a:pt x="3900053" y="4265023"/>
                  <a:pt x="3915072" y="4267255"/>
                  <a:pt x="3937601" y="4267255"/>
                </a:cubicBezTo>
                <a:cubicBezTo>
                  <a:pt x="3945110" y="4267255"/>
                  <a:pt x="3952620" y="4267255"/>
                  <a:pt x="3960129" y="4267255"/>
                </a:cubicBezTo>
                <a:cubicBezTo>
                  <a:pt x="3997676" y="4266139"/>
                  <a:pt x="4035223" y="4269488"/>
                  <a:pt x="4072771" y="4270604"/>
                </a:cubicBezTo>
                <a:cubicBezTo>
                  <a:pt x="4076525" y="4270604"/>
                  <a:pt x="4080280" y="4272837"/>
                  <a:pt x="4087790" y="4273953"/>
                </a:cubicBezTo>
                <a:cubicBezTo>
                  <a:pt x="4065261" y="4275069"/>
                  <a:pt x="4042733" y="4275069"/>
                  <a:pt x="4023959" y="4275069"/>
                </a:cubicBezTo>
                <a:cubicBezTo>
                  <a:pt x="4023959" y="4275069"/>
                  <a:pt x="4023959" y="4276186"/>
                  <a:pt x="4023959" y="4276186"/>
                </a:cubicBezTo>
                <a:cubicBezTo>
                  <a:pt x="4046488" y="4276186"/>
                  <a:pt x="4069016" y="4276186"/>
                  <a:pt x="4087790" y="4276186"/>
                </a:cubicBezTo>
                <a:cubicBezTo>
                  <a:pt x="4110318" y="4276186"/>
                  <a:pt x="4129092" y="4276186"/>
                  <a:pt x="4147865" y="4276186"/>
                </a:cubicBezTo>
                <a:cubicBezTo>
                  <a:pt x="4151620" y="4276186"/>
                  <a:pt x="4159129" y="4276186"/>
                  <a:pt x="4162884" y="4277302"/>
                </a:cubicBezTo>
                <a:cubicBezTo>
                  <a:pt x="4170394" y="4279535"/>
                  <a:pt x="4166639" y="4284000"/>
                  <a:pt x="4181657" y="4282884"/>
                </a:cubicBezTo>
                <a:cubicBezTo>
                  <a:pt x="4192922" y="4281767"/>
                  <a:pt x="4200431" y="4285116"/>
                  <a:pt x="4211695" y="4284000"/>
                </a:cubicBezTo>
                <a:cubicBezTo>
                  <a:pt x="4219205" y="4284000"/>
                  <a:pt x="4230469" y="4285116"/>
                  <a:pt x="4237979" y="4282884"/>
                </a:cubicBezTo>
                <a:cubicBezTo>
                  <a:pt x="4241733" y="4281767"/>
                  <a:pt x="4245488" y="4282884"/>
                  <a:pt x="4252997" y="4282884"/>
                </a:cubicBezTo>
                <a:cubicBezTo>
                  <a:pt x="4249242" y="4285116"/>
                  <a:pt x="4241733" y="4286232"/>
                  <a:pt x="4241733" y="4287349"/>
                </a:cubicBezTo>
                <a:cubicBezTo>
                  <a:pt x="4237979" y="4289581"/>
                  <a:pt x="4241733" y="4291814"/>
                  <a:pt x="4249242" y="4291814"/>
                </a:cubicBezTo>
                <a:cubicBezTo>
                  <a:pt x="4256752" y="4291814"/>
                  <a:pt x="4268016" y="4291814"/>
                  <a:pt x="4268016" y="4295163"/>
                </a:cubicBezTo>
                <a:cubicBezTo>
                  <a:pt x="4268016" y="4296279"/>
                  <a:pt x="4275525" y="4296279"/>
                  <a:pt x="4279280" y="4296279"/>
                </a:cubicBezTo>
                <a:cubicBezTo>
                  <a:pt x="4298054" y="4292930"/>
                  <a:pt x="4316827" y="4297396"/>
                  <a:pt x="4331847" y="4297396"/>
                </a:cubicBezTo>
                <a:cubicBezTo>
                  <a:pt x="4335601" y="4298512"/>
                  <a:pt x="4339356" y="4298512"/>
                  <a:pt x="4339356" y="4299628"/>
                </a:cubicBezTo>
                <a:cubicBezTo>
                  <a:pt x="4339356" y="4300745"/>
                  <a:pt x="4335601" y="4301861"/>
                  <a:pt x="4331847" y="4301861"/>
                </a:cubicBezTo>
                <a:cubicBezTo>
                  <a:pt x="4313073" y="4304093"/>
                  <a:pt x="4294299" y="4306326"/>
                  <a:pt x="4279280" y="4310791"/>
                </a:cubicBezTo>
                <a:cubicBezTo>
                  <a:pt x="4271771" y="4311908"/>
                  <a:pt x="4268016" y="4309675"/>
                  <a:pt x="4268016" y="4308559"/>
                </a:cubicBezTo>
                <a:cubicBezTo>
                  <a:pt x="4268016" y="4305210"/>
                  <a:pt x="4264262" y="4302977"/>
                  <a:pt x="4252997" y="4300745"/>
                </a:cubicBezTo>
                <a:cubicBezTo>
                  <a:pt x="4249242" y="4299628"/>
                  <a:pt x="4245488" y="4299628"/>
                  <a:pt x="4241733" y="4299628"/>
                </a:cubicBezTo>
                <a:cubicBezTo>
                  <a:pt x="4230469" y="4302977"/>
                  <a:pt x="4211695" y="4300745"/>
                  <a:pt x="4200431" y="4302977"/>
                </a:cubicBezTo>
                <a:cubicBezTo>
                  <a:pt x="4192922" y="4304093"/>
                  <a:pt x="4185412" y="4304093"/>
                  <a:pt x="4174148" y="4304093"/>
                </a:cubicBezTo>
                <a:cubicBezTo>
                  <a:pt x="4166639" y="4304093"/>
                  <a:pt x="4162884" y="4300745"/>
                  <a:pt x="4159129" y="4298512"/>
                </a:cubicBezTo>
                <a:cubicBezTo>
                  <a:pt x="4151620" y="4295163"/>
                  <a:pt x="4136601" y="4294047"/>
                  <a:pt x="4129092" y="4298512"/>
                </a:cubicBezTo>
                <a:cubicBezTo>
                  <a:pt x="4129092" y="4300745"/>
                  <a:pt x="4125337" y="4301861"/>
                  <a:pt x="4121582" y="4304093"/>
                </a:cubicBezTo>
                <a:cubicBezTo>
                  <a:pt x="4121582" y="4306326"/>
                  <a:pt x="4114073" y="4307442"/>
                  <a:pt x="4102808" y="4307442"/>
                </a:cubicBezTo>
                <a:cubicBezTo>
                  <a:pt x="4095299" y="4307442"/>
                  <a:pt x="4087790" y="4307442"/>
                  <a:pt x="4080280" y="4309675"/>
                </a:cubicBezTo>
                <a:cubicBezTo>
                  <a:pt x="4069016" y="4310791"/>
                  <a:pt x="4057752" y="4308559"/>
                  <a:pt x="4050242" y="4305210"/>
                </a:cubicBezTo>
                <a:cubicBezTo>
                  <a:pt x="4038978" y="4298512"/>
                  <a:pt x="4016450" y="4298512"/>
                  <a:pt x="3997676" y="4296279"/>
                </a:cubicBezTo>
                <a:cubicBezTo>
                  <a:pt x="3990167" y="4295163"/>
                  <a:pt x="3982657" y="4297396"/>
                  <a:pt x="3971393" y="4298512"/>
                </a:cubicBezTo>
                <a:cubicBezTo>
                  <a:pt x="3960129" y="4298512"/>
                  <a:pt x="3948865" y="4300745"/>
                  <a:pt x="3941355" y="4302977"/>
                </a:cubicBezTo>
                <a:cubicBezTo>
                  <a:pt x="3918827" y="4307442"/>
                  <a:pt x="3915072" y="4307442"/>
                  <a:pt x="3900053" y="4301861"/>
                </a:cubicBezTo>
                <a:cubicBezTo>
                  <a:pt x="3896299" y="4301861"/>
                  <a:pt x="3896299" y="4299628"/>
                  <a:pt x="3892544" y="4298512"/>
                </a:cubicBezTo>
                <a:cubicBezTo>
                  <a:pt x="3870016" y="4304093"/>
                  <a:pt x="3851242" y="4304093"/>
                  <a:pt x="3828714" y="4304093"/>
                </a:cubicBezTo>
                <a:cubicBezTo>
                  <a:pt x="3813695" y="4304093"/>
                  <a:pt x="3802430" y="4304093"/>
                  <a:pt x="3787412" y="4304093"/>
                </a:cubicBezTo>
                <a:cubicBezTo>
                  <a:pt x="3757374" y="4302977"/>
                  <a:pt x="3727336" y="4306326"/>
                  <a:pt x="3693543" y="4305210"/>
                </a:cubicBezTo>
                <a:cubicBezTo>
                  <a:pt x="3682279" y="4305210"/>
                  <a:pt x="3678525" y="4309675"/>
                  <a:pt x="3667260" y="4306326"/>
                </a:cubicBezTo>
                <a:cubicBezTo>
                  <a:pt x="3655996" y="4304093"/>
                  <a:pt x="3644732" y="4306326"/>
                  <a:pt x="3637223" y="4305210"/>
                </a:cubicBezTo>
                <a:cubicBezTo>
                  <a:pt x="3625958" y="4305210"/>
                  <a:pt x="3614694" y="4305210"/>
                  <a:pt x="3603430" y="4305210"/>
                </a:cubicBezTo>
                <a:cubicBezTo>
                  <a:pt x="3595921" y="4302977"/>
                  <a:pt x="3603430" y="4300745"/>
                  <a:pt x="3599675" y="4298512"/>
                </a:cubicBezTo>
                <a:cubicBezTo>
                  <a:pt x="3588411" y="4294047"/>
                  <a:pt x="3573392" y="4292930"/>
                  <a:pt x="3554619" y="4295163"/>
                </a:cubicBezTo>
                <a:cubicBezTo>
                  <a:pt x="3550864" y="4295163"/>
                  <a:pt x="3550864" y="4296279"/>
                  <a:pt x="3543355" y="4296279"/>
                </a:cubicBezTo>
                <a:cubicBezTo>
                  <a:pt x="3539600" y="4296279"/>
                  <a:pt x="3535845" y="4295163"/>
                  <a:pt x="3535845" y="4292930"/>
                </a:cubicBezTo>
                <a:cubicBezTo>
                  <a:pt x="3535845" y="4291814"/>
                  <a:pt x="3535845" y="4289581"/>
                  <a:pt x="3543355" y="4289581"/>
                </a:cubicBezTo>
                <a:cubicBezTo>
                  <a:pt x="3554619" y="4290698"/>
                  <a:pt x="3565883" y="4289581"/>
                  <a:pt x="3573392" y="4290698"/>
                </a:cubicBezTo>
                <a:cubicBezTo>
                  <a:pt x="3588411" y="4290698"/>
                  <a:pt x="3595921" y="4288465"/>
                  <a:pt x="3607185" y="4288465"/>
                </a:cubicBezTo>
                <a:cubicBezTo>
                  <a:pt x="3614694" y="4287349"/>
                  <a:pt x="3618449" y="4284000"/>
                  <a:pt x="3618449" y="4281767"/>
                </a:cubicBezTo>
                <a:cubicBezTo>
                  <a:pt x="3625958" y="4278418"/>
                  <a:pt x="3625958" y="4277302"/>
                  <a:pt x="3637223" y="4279535"/>
                </a:cubicBezTo>
                <a:cubicBezTo>
                  <a:pt x="3652242" y="4280651"/>
                  <a:pt x="3667260" y="4281767"/>
                  <a:pt x="3682279" y="4284000"/>
                </a:cubicBezTo>
                <a:cubicBezTo>
                  <a:pt x="3686034" y="4285116"/>
                  <a:pt x="3693543" y="4284000"/>
                  <a:pt x="3701053" y="4284000"/>
                </a:cubicBezTo>
                <a:cubicBezTo>
                  <a:pt x="3704808" y="4284000"/>
                  <a:pt x="3704808" y="4281767"/>
                  <a:pt x="3708562" y="4280651"/>
                </a:cubicBezTo>
                <a:cubicBezTo>
                  <a:pt x="3716072" y="4278418"/>
                  <a:pt x="3708562" y="4277302"/>
                  <a:pt x="3704808" y="4275069"/>
                </a:cubicBezTo>
                <a:cubicBezTo>
                  <a:pt x="3701053" y="4272837"/>
                  <a:pt x="3689789" y="4272837"/>
                  <a:pt x="3682279" y="4270604"/>
                </a:cubicBezTo>
                <a:cubicBezTo>
                  <a:pt x="3678525" y="4269488"/>
                  <a:pt x="3678525" y="4269488"/>
                  <a:pt x="3678525" y="4268372"/>
                </a:cubicBezTo>
                <a:cubicBezTo>
                  <a:pt x="3678525" y="4267255"/>
                  <a:pt x="3682279" y="4267255"/>
                  <a:pt x="3686034" y="4267255"/>
                </a:cubicBezTo>
                <a:cubicBezTo>
                  <a:pt x="3697298" y="4267255"/>
                  <a:pt x="3712317" y="4266139"/>
                  <a:pt x="3723581" y="4268372"/>
                </a:cubicBezTo>
                <a:cubicBezTo>
                  <a:pt x="3723581" y="4269488"/>
                  <a:pt x="3727336" y="4268372"/>
                  <a:pt x="3727336" y="4268372"/>
                </a:cubicBezTo>
                <a:cubicBezTo>
                  <a:pt x="3734845" y="4267255"/>
                  <a:pt x="3727336" y="4267255"/>
                  <a:pt x="3727336" y="4266139"/>
                </a:cubicBezTo>
                <a:cubicBezTo>
                  <a:pt x="3723581" y="4265023"/>
                  <a:pt x="3723581" y="4262790"/>
                  <a:pt x="3731091" y="4262790"/>
                </a:cubicBezTo>
                <a:cubicBezTo>
                  <a:pt x="3738600" y="4262790"/>
                  <a:pt x="3746110" y="4262790"/>
                  <a:pt x="3757374" y="4262790"/>
                </a:cubicBezTo>
                <a:cubicBezTo>
                  <a:pt x="3746110" y="4260558"/>
                  <a:pt x="3734845" y="4260558"/>
                  <a:pt x="3723581" y="4259441"/>
                </a:cubicBezTo>
                <a:cubicBezTo>
                  <a:pt x="3716072" y="4258325"/>
                  <a:pt x="3716072" y="4257209"/>
                  <a:pt x="3719827" y="4256092"/>
                </a:cubicBezTo>
                <a:lnTo>
                  <a:pt x="3710539" y="4250570"/>
                </a:lnTo>
                <a:lnTo>
                  <a:pt x="3704042" y="4250248"/>
                </a:lnTo>
                <a:cubicBezTo>
                  <a:pt x="3692778" y="4251364"/>
                  <a:pt x="3677759" y="4250248"/>
                  <a:pt x="3662740" y="4250248"/>
                </a:cubicBezTo>
                <a:cubicBezTo>
                  <a:pt x="3658985" y="4250248"/>
                  <a:pt x="3658985" y="4250248"/>
                  <a:pt x="3655230" y="4250248"/>
                </a:cubicBezTo>
                <a:cubicBezTo>
                  <a:pt x="3640211" y="4244667"/>
                  <a:pt x="3621438" y="4245783"/>
                  <a:pt x="3602664" y="4248015"/>
                </a:cubicBezTo>
                <a:cubicBezTo>
                  <a:pt x="3587645" y="4250248"/>
                  <a:pt x="3572626" y="4249132"/>
                  <a:pt x="3557607" y="4252481"/>
                </a:cubicBezTo>
                <a:cubicBezTo>
                  <a:pt x="3557607" y="4252481"/>
                  <a:pt x="3553853" y="4252481"/>
                  <a:pt x="3550098" y="4251364"/>
                </a:cubicBezTo>
                <a:cubicBezTo>
                  <a:pt x="3546343" y="4250248"/>
                  <a:pt x="3542589" y="4250248"/>
                  <a:pt x="3538834" y="4250248"/>
                </a:cubicBezTo>
                <a:cubicBezTo>
                  <a:pt x="3501287" y="4251364"/>
                  <a:pt x="3463739" y="4246899"/>
                  <a:pt x="3426192" y="4249132"/>
                </a:cubicBezTo>
                <a:cubicBezTo>
                  <a:pt x="3411173" y="4249132"/>
                  <a:pt x="3403664" y="4245783"/>
                  <a:pt x="3392400" y="4246899"/>
                </a:cubicBezTo>
                <a:cubicBezTo>
                  <a:pt x="3381135" y="4246899"/>
                  <a:pt x="3366117" y="4246899"/>
                  <a:pt x="3354852" y="4246899"/>
                </a:cubicBezTo>
                <a:cubicBezTo>
                  <a:pt x="3332324" y="4245783"/>
                  <a:pt x="3313550" y="4250248"/>
                  <a:pt x="3294777" y="4248015"/>
                </a:cubicBezTo>
                <a:cubicBezTo>
                  <a:pt x="3287267" y="4248015"/>
                  <a:pt x="3283512" y="4248015"/>
                  <a:pt x="3279758" y="4248015"/>
                </a:cubicBezTo>
                <a:cubicBezTo>
                  <a:pt x="3276003" y="4248015"/>
                  <a:pt x="3272248" y="4249132"/>
                  <a:pt x="3268494" y="4246899"/>
                </a:cubicBezTo>
                <a:cubicBezTo>
                  <a:pt x="3268494" y="4245783"/>
                  <a:pt x="3272248" y="4243550"/>
                  <a:pt x="3276003" y="4243550"/>
                </a:cubicBezTo>
                <a:cubicBezTo>
                  <a:pt x="3287267" y="4242434"/>
                  <a:pt x="3298532" y="4239085"/>
                  <a:pt x="3313550" y="4239085"/>
                </a:cubicBezTo>
                <a:cubicBezTo>
                  <a:pt x="3321060" y="4239085"/>
                  <a:pt x="3321060" y="4236852"/>
                  <a:pt x="3328569" y="4235736"/>
                </a:cubicBezTo>
                <a:cubicBezTo>
                  <a:pt x="3309796" y="4232387"/>
                  <a:pt x="3291022" y="4232387"/>
                  <a:pt x="3272248" y="4231271"/>
                </a:cubicBezTo>
                <a:cubicBezTo>
                  <a:pt x="3257229" y="4230155"/>
                  <a:pt x="3245965" y="4227922"/>
                  <a:pt x="3230946" y="4226806"/>
                </a:cubicBezTo>
                <a:cubicBezTo>
                  <a:pt x="3227192" y="4226806"/>
                  <a:pt x="3219682" y="4224573"/>
                  <a:pt x="3223437" y="4222341"/>
                </a:cubicBezTo>
                <a:cubicBezTo>
                  <a:pt x="3227192" y="4220108"/>
                  <a:pt x="3234701" y="4221224"/>
                  <a:pt x="3238456" y="4221224"/>
                </a:cubicBezTo>
                <a:cubicBezTo>
                  <a:pt x="3264739" y="4221224"/>
                  <a:pt x="3287267" y="4221224"/>
                  <a:pt x="3313550" y="4221224"/>
                </a:cubicBezTo>
                <a:cubicBezTo>
                  <a:pt x="3358607" y="4221224"/>
                  <a:pt x="3403664" y="4217875"/>
                  <a:pt x="3444966" y="4211178"/>
                </a:cubicBezTo>
                <a:lnTo>
                  <a:pt x="3487146" y="4208284"/>
                </a:lnTo>
                <a:lnTo>
                  <a:pt x="2390123" y="4208284"/>
                </a:lnTo>
                <a:lnTo>
                  <a:pt x="2372817" y="4209141"/>
                </a:lnTo>
                <a:lnTo>
                  <a:pt x="2371425" y="4209066"/>
                </a:lnTo>
                <a:cubicBezTo>
                  <a:pt x="2367670" y="4207950"/>
                  <a:pt x="2363915" y="4207950"/>
                  <a:pt x="2356406" y="4207950"/>
                </a:cubicBezTo>
                <a:cubicBezTo>
                  <a:pt x="2345142" y="4207950"/>
                  <a:pt x="2333877" y="4207950"/>
                  <a:pt x="2326368" y="4207950"/>
                </a:cubicBezTo>
                <a:cubicBezTo>
                  <a:pt x="2307594" y="4206834"/>
                  <a:pt x="2288821" y="4207950"/>
                  <a:pt x="2273802" y="4211299"/>
                </a:cubicBezTo>
                <a:cubicBezTo>
                  <a:pt x="2262538" y="4214648"/>
                  <a:pt x="2247519" y="4213531"/>
                  <a:pt x="2236255" y="4210183"/>
                </a:cubicBezTo>
                <a:cubicBezTo>
                  <a:pt x="2217481" y="4205717"/>
                  <a:pt x="2191198" y="4205717"/>
                  <a:pt x="2172424" y="4202368"/>
                </a:cubicBezTo>
                <a:cubicBezTo>
                  <a:pt x="2168670" y="4201252"/>
                  <a:pt x="2104839" y="4207950"/>
                  <a:pt x="2104839" y="4209066"/>
                </a:cubicBezTo>
                <a:cubicBezTo>
                  <a:pt x="2097330" y="4213531"/>
                  <a:pt x="2082311" y="4214648"/>
                  <a:pt x="2071047" y="4214648"/>
                </a:cubicBezTo>
                <a:cubicBezTo>
                  <a:pt x="2059783" y="4215764"/>
                  <a:pt x="2048518" y="4212415"/>
                  <a:pt x="2037254" y="4210183"/>
                </a:cubicBezTo>
                <a:cubicBezTo>
                  <a:pt x="2037254" y="4209066"/>
                  <a:pt x="2037254" y="4207950"/>
                  <a:pt x="2033499" y="4207950"/>
                </a:cubicBezTo>
                <a:cubicBezTo>
                  <a:pt x="2010971" y="4207950"/>
                  <a:pt x="1995953" y="4203485"/>
                  <a:pt x="1977179" y="4202368"/>
                </a:cubicBezTo>
                <a:cubicBezTo>
                  <a:pt x="1965914" y="4201252"/>
                  <a:pt x="1962160" y="4205717"/>
                  <a:pt x="1950896" y="4203485"/>
                </a:cubicBezTo>
                <a:cubicBezTo>
                  <a:pt x="1947141" y="4203485"/>
                  <a:pt x="1917103" y="4209066"/>
                  <a:pt x="1913348" y="4211299"/>
                </a:cubicBezTo>
                <a:cubicBezTo>
                  <a:pt x="1909594" y="4212415"/>
                  <a:pt x="1905839" y="4213531"/>
                  <a:pt x="1902084" y="4214648"/>
                </a:cubicBezTo>
                <a:cubicBezTo>
                  <a:pt x="1883310" y="4217997"/>
                  <a:pt x="1868292" y="4217997"/>
                  <a:pt x="1853273" y="4213531"/>
                </a:cubicBezTo>
                <a:cubicBezTo>
                  <a:pt x="1849518" y="4212415"/>
                  <a:pt x="1845763" y="4211299"/>
                  <a:pt x="1838254" y="4210183"/>
                </a:cubicBezTo>
                <a:cubicBezTo>
                  <a:pt x="1838254" y="4209066"/>
                  <a:pt x="1834499" y="4207950"/>
                  <a:pt x="1834499" y="4207950"/>
                </a:cubicBezTo>
                <a:cubicBezTo>
                  <a:pt x="1815725" y="4207950"/>
                  <a:pt x="1800707" y="4204601"/>
                  <a:pt x="1785687" y="4205717"/>
                </a:cubicBezTo>
                <a:cubicBezTo>
                  <a:pt x="1770669" y="4206834"/>
                  <a:pt x="1755650" y="4207950"/>
                  <a:pt x="1744386" y="4210183"/>
                </a:cubicBezTo>
                <a:cubicBezTo>
                  <a:pt x="1721857" y="4214648"/>
                  <a:pt x="1710593" y="4214648"/>
                  <a:pt x="1691819" y="4210183"/>
                </a:cubicBezTo>
                <a:cubicBezTo>
                  <a:pt x="1684310" y="4207950"/>
                  <a:pt x="1676801" y="4207950"/>
                  <a:pt x="1665536" y="4207950"/>
                </a:cubicBezTo>
                <a:lnTo>
                  <a:pt x="1652930" y="4207950"/>
                </a:lnTo>
                <a:lnTo>
                  <a:pt x="1647927" y="4206958"/>
                </a:lnTo>
                <a:cubicBezTo>
                  <a:pt x="1644173" y="4204726"/>
                  <a:pt x="1636663" y="4203609"/>
                  <a:pt x="1644173" y="4201377"/>
                </a:cubicBezTo>
                <a:cubicBezTo>
                  <a:pt x="1647927" y="4200261"/>
                  <a:pt x="1647927" y="4198028"/>
                  <a:pt x="1651682" y="4198028"/>
                </a:cubicBezTo>
                <a:cubicBezTo>
                  <a:pt x="1659191" y="4198028"/>
                  <a:pt x="1666701" y="4196912"/>
                  <a:pt x="1670455" y="4198028"/>
                </a:cubicBezTo>
                <a:cubicBezTo>
                  <a:pt x="1685475" y="4200261"/>
                  <a:pt x="1700493" y="4201377"/>
                  <a:pt x="1715512" y="4202493"/>
                </a:cubicBezTo>
                <a:cubicBezTo>
                  <a:pt x="1726776" y="4204726"/>
                  <a:pt x="1726776" y="4203609"/>
                  <a:pt x="1734286" y="4200261"/>
                </a:cubicBezTo>
                <a:cubicBezTo>
                  <a:pt x="1734286" y="4198028"/>
                  <a:pt x="1738040" y="4194679"/>
                  <a:pt x="1745550" y="4193563"/>
                </a:cubicBezTo>
                <a:cubicBezTo>
                  <a:pt x="1756814" y="4193563"/>
                  <a:pt x="1764323" y="4191330"/>
                  <a:pt x="1779343" y="4191330"/>
                </a:cubicBezTo>
                <a:cubicBezTo>
                  <a:pt x="1786852" y="4192446"/>
                  <a:pt x="1798116" y="4191330"/>
                  <a:pt x="1809380" y="4192446"/>
                </a:cubicBezTo>
                <a:cubicBezTo>
                  <a:pt x="1816890" y="4192446"/>
                  <a:pt x="1816890" y="4190214"/>
                  <a:pt x="1816890" y="4189098"/>
                </a:cubicBezTo>
                <a:cubicBezTo>
                  <a:pt x="1816890" y="4186865"/>
                  <a:pt x="1813135" y="4185749"/>
                  <a:pt x="1809380" y="4185749"/>
                </a:cubicBezTo>
                <a:cubicBezTo>
                  <a:pt x="1801871" y="4185749"/>
                  <a:pt x="1801871" y="4186865"/>
                  <a:pt x="1798116" y="4186865"/>
                </a:cubicBezTo>
                <a:cubicBezTo>
                  <a:pt x="1779343" y="4189098"/>
                  <a:pt x="1764323" y="4187981"/>
                  <a:pt x="1753060" y="4183516"/>
                </a:cubicBezTo>
                <a:cubicBezTo>
                  <a:pt x="1749305" y="4181283"/>
                  <a:pt x="1756814" y="4179051"/>
                  <a:pt x="1749305" y="4176818"/>
                </a:cubicBezTo>
                <a:cubicBezTo>
                  <a:pt x="1738040" y="4176818"/>
                  <a:pt x="1726776" y="4176818"/>
                  <a:pt x="1715512" y="4176818"/>
                </a:cubicBezTo>
                <a:cubicBezTo>
                  <a:pt x="1708003" y="4175702"/>
                  <a:pt x="1696738" y="4177935"/>
                  <a:pt x="1685475" y="4175702"/>
                </a:cubicBezTo>
                <a:cubicBezTo>
                  <a:pt x="1674210" y="4172353"/>
                  <a:pt x="1670455" y="4176818"/>
                  <a:pt x="1659191" y="4176818"/>
                </a:cubicBezTo>
                <a:cubicBezTo>
                  <a:pt x="1625399" y="4175702"/>
                  <a:pt x="1595361" y="4179051"/>
                  <a:pt x="1565323" y="4177935"/>
                </a:cubicBezTo>
                <a:cubicBezTo>
                  <a:pt x="1550304" y="4177935"/>
                  <a:pt x="1539040" y="4177935"/>
                  <a:pt x="1524021" y="4177935"/>
                </a:cubicBezTo>
                <a:cubicBezTo>
                  <a:pt x="1501493" y="4177935"/>
                  <a:pt x="1482719" y="4177935"/>
                  <a:pt x="1460191" y="4183516"/>
                </a:cubicBezTo>
                <a:cubicBezTo>
                  <a:pt x="1456436" y="4182400"/>
                  <a:pt x="1456436" y="4180167"/>
                  <a:pt x="1452682" y="4180167"/>
                </a:cubicBezTo>
                <a:cubicBezTo>
                  <a:pt x="1437663" y="4174586"/>
                  <a:pt x="1433908" y="4174586"/>
                  <a:pt x="1411380" y="4179051"/>
                </a:cubicBezTo>
                <a:cubicBezTo>
                  <a:pt x="1403870" y="4181283"/>
                  <a:pt x="1392606" y="4183516"/>
                  <a:pt x="1381342" y="4183516"/>
                </a:cubicBezTo>
                <a:cubicBezTo>
                  <a:pt x="1370077" y="4184632"/>
                  <a:pt x="1362568" y="4186865"/>
                  <a:pt x="1355059" y="4185749"/>
                </a:cubicBezTo>
                <a:cubicBezTo>
                  <a:pt x="1336285" y="4183516"/>
                  <a:pt x="1313757" y="4183516"/>
                  <a:pt x="1302492" y="4176818"/>
                </a:cubicBezTo>
                <a:cubicBezTo>
                  <a:pt x="1294983" y="4173469"/>
                  <a:pt x="1283719" y="4171237"/>
                  <a:pt x="1272455" y="4172353"/>
                </a:cubicBezTo>
                <a:cubicBezTo>
                  <a:pt x="1264945" y="4174586"/>
                  <a:pt x="1257436" y="4174586"/>
                  <a:pt x="1249927" y="4174586"/>
                </a:cubicBezTo>
                <a:cubicBezTo>
                  <a:pt x="1238662" y="4174586"/>
                  <a:pt x="1231153" y="4175702"/>
                  <a:pt x="1231153" y="4177935"/>
                </a:cubicBezTo>
                <a:cubicBezTo>
                  <a:pt x="1227398" y="4180167"/>
                  <a:pt x="1223643" y="4181283"/>
                  <a:pt x="1223643" y="4183516"/>
                </a:cubicBezTo>
                <a:cubicBezTo>
                  <a:pt x="1216134" y="4187981"/>
                  <a:pt x="1201115" y="4186865"/>
                  <a:pt x="1193605" y="4183516"/>
                </a:cubicBezTo>
                <a:cubicBezTo>
                  <a:pt x="1189851" y="4181283"/>
                  <a:pt x="1186096" y="4177935"/>
                  <a:pt x="1178587" y="4177935"/>
                </a:cubicBezTo>
                <a:cubicBezTo>
                  <a:pt x="1167322" y="4177935"/>
                  <a:pt x="1159813" y="4177935"/>
                  <a:pt x="1152304" y="4179051"/>
                </a:cubicBezTo>
                <a:cubicBezTo>
                  <a:pt x="1141039" y="4181283"/>
                  <a:pt x="1122266" y="4179051"/>
                  <a:pt x="1111002" y="4182400"/>
                </a:cubicBezTo>
                <a:cubicBezTo>
                  <a:pt x="1107247" y="4182400"/>
                  <a:pt x="1103492" y="4182400"/>
                  <a:pt x="1099737" y="4181283"/>
                </a:cubicBezTo>
                <a:cubicBezTo>
                  <a:pt x="1088473" y="4179051"/>
                  <a:pt x="1084719" y="4176818"/>
                  <a:pt x="1084719" y="4173469"/>
                </a:cubicBezTo>
                <a:cubicBezTo>
                  <a:pt x="1084719" y="4172353"/>
                  <a:pt x="1080964" y="4170120"/>
                  <a:pt x="1073454" y="4171237"/>
                </a:cubicBezTo>
                <a:cubicBezTo>
                  <a:pt x="1058435" y="4175702"/>
                  <a:pt x="1039662" y="4177935"/>
                  <a:pt x="1020888" y="4180167"/>
                </a:cubicBezTo>
                <a:cubicBezTo>
                  <a:pt x="1017134" y="4180167"/>
                  <a:pt x="1013379" y="4181283"/>
                  <a:pt x="1013379" y="4182400"/>
                </a:cubicBezTo>
                <a:cubicBezTo>
                  <a:pt x="1013379" y="4183516"/>
                  <a:pt x="1017134" y="4183516"/>
                  <a:pt x="1020888" y="4184632"/>
                </a:cubicBezTo>
                <a:cubicBezTo>
                  <a:pt x="1035907" y="4184632"/>
                  <a:pt x="1054681" y="4189098"/>
                  <a:pt x="1073454" y="4185749"/>
                </a:cubicBezTo>
                <a:cubicBezTo>
                  <a:pt x="1077209" y="4185749"/>
                  <a:pt x="1084719" y="4185749"/>
                  <a:pt x="1084719" y="4186865"/>
                </a:cubicBezTo>
                <a:cubicBezTo>
                  <a:pt x="1084719" y="4190214"/>
                  <a:pt x="1095983" y="4190214"/>
                  <a:pt x="1103492" y="4190214"/>
                </a:cubicBezTo>
                <a:cubicBezTo>
                  <a:pt x="1111002" y="4190214"/>
                  <a:pt x="1114756" y="4192446"/>
                  <a:pt x="1111002" y="4194679"/>
                </a:cubicBezTo>
                <a:cubicBezTo>
                  <a:pt x="1111002" y="4195795"/>
                  <a:pt x="1103492" y="4196912"/>
                  <a:pt x="1099737" y="4199144"/>
                </a:cubicBezTo>
                <a:cubicBezTo>
                  <a:pt x="1107247" y="4199144"/>
                  <a:pt x="1111002" y="4200261"/>
                  <a:pt x="1114756" y="4199144"/>
                </a:cubicBezTo>
                <a:cubicBezTo>
                  <a:pt x="1122266" y="4196912"/>
                  <a:pt x="1133530" y="4198028"/>
                  <a:pt x="1141039" y="4198028"/>
                </a:cubicBezTo>
                <a:cubicBezTo>
                  <a:pt x="1152304" y="4196912"/>
                  <a:pt x="1159813" y="4200261"/>
                  <a:pt x="1171077" y="4199144"/>
                </a:cubicBezTo>
                <a:cubicBezTo>
                  <a:pt x="1186096" y="4198028"/>
                  <a:pt x="1182341" y="4202493"/>
                  <a:pt x="1189851" y="4204726"/>
                </a:cubicBezTo>
                <a:lnTo>
                  <a:pt x="1203329" y="4205728"/>
                </a:lnTo>
                <a:lnTo>
                  <a:pt x="1162403" y="4206834"/>
                </a:lnTo>
                <a:cubicBezTo>
                  <a:pt x="1151139" y="4209066"/>
                  <a:pt x="1139875" y="4207950"/>
                  <a:pt x="1132366" y="4204601"/>
                </a:cubicBezTo>
                <a:cubicBezTo>
                  <a:pt x="1124856" y="4202368"/>
                  <a:pt x="1117347" y="4203485"/>
                  <a:pt x="1113592" y="4205717"/>
                </a:cubicBezTo>
                <a:cubicBezTo>
                  <a:pt x="1109837" y="4209066"/>
                  <a:pt x="1102328" y="4209066"/>
                  <a:pt x="1091064" y="4209066"/>
                </a:cubicBezTo>
                <a:cubicBezTo>
                  <a:pt x="1068535" y="4209066"/>
                  <a:pt x="1046007" y="4210183"/>
                  <a:pt x="1023479" y="4205717"/>
                </a:cubicBezTo>
                <a:cubicBezTo>
                  <a:pt x="1023479" y="4205717"/>
                  <a:pt x="1019724" y="4205717"/>
                  <a:pt x="1019724" y="4205717"/>
                </a:cubicBezTo>
                <a:cubicBezTo>
                  <a:pt x="982177" y="4206834"/>
                  <a:pt x="948384" y="4203485"/>
                  <a:pt x="914592" y="4203485"/>
                </a:cubicBezTo>
                <a:cubicBezTo>
                  <a:pt x="907082" y="4203485"/>
                  <a:pt x="903328" y="4203485"/>
                  <a:pt x="903328" y="4205717"/>
                </a:cubicBezTo>
                <a:lnTo>
                  <a:pt x="899518" y="4206567"/>
                </a:lnTo>
                <a:lnTo>
                  <a:pt x="908246" y="4201377"/>
                </a:lnTo>
                <a:cubicBezTo>
                  <a:pt x="915756" y="4201377"/>
                  <a:pt x="927020" y="4201377"/>
                  <a:pt x="938284" y="4201377"/>
                </a:cubicBezTo>
                <a:cubicBezTo>
                  <a:pt x="945794" y="4201377"/>
                  <a:pt x="949549" y="4201377"/>
                  <a:pt x="949549" y="4199144"/>
                </a:cubicBezTo>
                <a:cubicBezTo>
                  <a:pt x="949549" y="4196912"/>
                  <a:pt x="945794" y="4198028"/>
                  <a:pt x="938284" y="4198028"/>
                </a:cubicBezTo>
                <a:cubicBezTo>
                  <a:pt x="934530" y="4198028"/>
                  <a:pt x="927020" y="4196912"/>
                  <a:pt x="923265" y="4199144"/>
                </a:cubicBezTo>
                <a:cubicBezTo>
                  <a:pt x="915756" y="4200261"/>
                  <a:pt x="908246" y="4200261"/>
                  <a:pt x="904492" y="4199144"/>
                </a:cubicBezTo>
                <a:cubicBezTo>
                  <a:pt x="893228" y="4198028"/>
                  <a:pt x="881964" y="4198028"/>
                  <a:pt x="874454" y="4198028"/>
                </a:cubicBezTo>
                <a:cubicBezTo>
                  <a:pt x="866944" y="4198028"/>
                  <a:pt x="859435" y="4196912"/>
                  <a:pt x="855680" y="4195795"/>
                </a:cubicBezTo>
                <a:cubicBezTo>
                  <a:pt x="836907" y="4191330"/>
                  <a:pt x="818133" y="4186865"/>
                  <a:pt x="810624" y="4179051"/>
                </a:cubicBezTo>
                <a:cubicBezTo>
                  <a:pt x="818133" y="4177935"/>
                  <a:pt x="821888" y="4177935"/>
                  <a:pt x="825643" y="4177935"/>
                </a:cubicBezTo>
                <a:cubicBezTo>
                  <a:pt x="848171" y="4177935"/>
                  <a:pt x="866944" y="4177935"/>
                  <a:pt x="885718" y="4177935"/>
                </a:cubicBezTo>
                <a:cubicBezTo>
                  <a:pt x="893228" y="4179051"/>
                  <a:pt x="900737" y="4176818"/>
                  <a:pt x="904492" y="4174586"/>
                </a:cubicBezTo>
                <a:cubicBezTo>
                  <a:pt x="881964" y="4174586"/>
                  <a:pt x="859435" y="4174586"/>
                  <a:pt x="836907" y="4174586"/>
                </a:cubicBezTo>
                <a:cubicBezTo>
                  <a:pt x="814379" y="4174586"/>
                  <a:pt x="791850" y="4173469"/>
                  <a:pt x="769322" y="4174586"/>
                </a:cubicBezTo>
                <a:cubicBezTo>
                  <a:pt x="746793" y="4175702"/>
                  <a:pt x="728020" y="4172353"/>
                  <a:pt x="705491" y="4172353"/>
                </a:cubicBezTo>
                <a:cubicBezTo>
                  <a:pt x="675454" y="4172353"/>
                  <a:pt x="645416" y="4172353"/>
                  <a:pt x="615378" y="4172353"/>
                </a:cubicBezTo>
                <a:cubicBezTo>
                  <a:pt x="604114" y="4172353"/>
                  <a:pt x="596604" y="4170120"/>
                  <a:pt x="589095" y="4171237"/>
                </a:cubicBezTo>
                <a:cubicBezTo>
                  <a:pt x="562812" y="4173469"/>
                  <a:pt x="536529" y="4172353"/>
                  <a:pt x="514001" y="4177935"/>
                </a:cubicBezTo>
                <a:lnTo>
                  <a:pt x="509005" y="4176449"/>
                </a:lnTo>
                <a:lnTo>
                  <a:pt x="513386" y="4168289"/>
                </a:lnTo>
                <a:lnTo>
                  <a:pt x="510432" y="4166568"/>
                </a:lnTo>
                <a:lnTo>
                  <a:pt x="534182" y="4166492"/>
                </a:lnTo>
                <a:cubicBezTo>
                  <a:pt x="562812" y="4166492"/>
                  <a:pt x="590972" y="4166213"/>
                  <a:pt x="619133" y="4164539"/>
                </a:cubicBezTo>
                <a:cubicBezTo>
                  <a:pt x="641661" y="4163423"/>
                  <a:pt x="664189" y="4162306"/>
                  <a:pt x="697982" y="4162306"/>
                </a:cubicBezTo>
                <a:cubicBezTo>
                  <a:pt x="679208" y="4160074"/>
                  <a:pt x="667944" y="4156725"/>
                  <a:pt x="656680" y="4156725"/>
                </a:cubicBezTo>
                <a:cubicBezTo>
                  <a:pt x="647293" y="4157283"/>
                  <a:pt x="637906" y="4156725"/>
                  <a:pt x="628989" y="4156725"/>
                </a:cubicBezTo>
                <a:cubicBezTo>
                  <a:pt x="620071" y="4156725"/>
                  <a:pt x="611623" y="4157283"/>
                  <a:pt x="604114" y="4160074"/>
                </a:cubicBezTo>
                <a:cubicBezTo>
                  <a:pt x="600359" y="4161190"/>
                  <a:pt x="592850" y="4161190"/>
                  <a:pt x="585340" y="4161190"/>
                </a:cubicBezTo>
                <a:lnTo>
                  <a:pt x="507350" y="4161190"/>
                </a:lnTo>
                <a:lnTo>
                  <a:pt x="508894" y="4156077"/>
                </a:lnTo>
                <a:lnTo>
                  <a:pt x="510188" y="4154075"/>
                </a:lnTo>
                <a:lnTo>
                  <a:pt x="529019" y="4153376"/>
                </a:lnTo>
                <a:cubicBezTo>
                  <a:pt x="540284" y="4153376"/>
                  <a:pt x="540284" y="4152260"/>
                  <a:pt x="532774" y="4147794"/>
                </a:cubicBezTo>
                <a:lnTo>
                  <a:pt x="526494" y="4146394"/>
                </a:lnTo>
                <a:lnTo>
                  <a:pt x="530302" y="4143513"/>
                </a:lnTo>
                <a:lnTo>
                  <a:pt x="532774" y="4143329"/>
                </a:lnTo>
                <a:cubicBezTo>
                  <a:pt x="532774" y="4143329"/>
                  <a:pt x="536529" y="4143329"/>
                  <a:pt x="536529" y="4143329"/>
                </a:cubicBezTo>
                <a:cubicBezTo>
                  <a:pt x="538406" y="4142213"/>
                  <a:pt x="537468" y="4141655"/>
                  <a:pt x="535590" y="4141376"/>
                </a:cubicBezTo>
                <a:lnTo>
                  <a:pt x="533258" y="4141277"/>
                </a:lnTo>
                <a:lnTo>
                  <a:pt x="534321" y="4140473"/>
                </a:lnTo>
                <a:lnTo>
                  <a:pt x="537638" y="4136251"/>
                </a:lnTo>
                <a:lnTo>
                  <a:pt x="544038" y="4136632"/>
                </a:lnTo>
                <a:cubicBezTo>
                  <a:pt x="547793" y="4137748"/>
                  <a:pt x="551548" y="4137748"/>
                  <a:pt x="551548" y="4139980"/>
                </a:cubicBezTo>
                <a:cubicBezTo>
                  <a:pt x="559057" y="4139980"/>
                  <a:pt x="562812" y="4138864"/>
                  <a:pt x="570321" y="4139980"/>
                </a:cubicBezTo>
                <a:cubicBezTo>
                  <a:pt x="570321" y="4143329"/>
                  <a:pt x="570321" y="4145562"/>
                  <a:pt x="570321" y="4148911"/>
                </a:cubicBezTo>
                <a:cubicBezTo>
                  <a:pt x="596604" y="4147794"/>
                  <a:pt x="619133" y="4152260"/>
                  <a:pt x="645416" y="4151143"/>
                </a:cubicBezTo>
                <a:cubicBezTo>
                  <a:pt x="645416" y="4151143"/>
                  <a:pt x="649171" y="4151143"/>
                  <a:pt x="649171" y="4151143"/>
                </a:cubicBezTo>
                <a:cubicBezTo>
                  <a:pt x="667944" y="4155609"/>
                  <a:pt x="682963" y="4150027"/>
                  <a:pt x="697982" y="4151143"/>
                </a:cubicBezTo>
                <a:cubicBezTo>
                  <a:pt x="701737" y="4151143"/>
                  <a:pt x="705491" y="4150027"/>
                  <a:pt x="709246" y="4148911"/>
                </a:cubicBezTo>
                <a:cubicBezTo>
                  <a:pt x="701737" y="4147794"/>
                  <a:pt x="694227" y="4147794"/>
                  <a:pt x="686718" y="4147794"/>
                </a:cubicBezTo>
                <a:cubicBezTo>
                  <a:pt x="682963" y="4146678"/>
                  <a:pt x="679208" y="4145562"/>
                  <a:pt x="682963" y="4144446"/>
                </a:cubicBezTo>
                <a:cubicBezTo>
                  <a:pt x="686718" y="4142213"/>
                  <a:pt x="690472" y="4141097"/>
                  <a:pt x="697982" y="4141097"/>
                </a:cubicBezTo>
                <a:cubicBezTo>
                  <a:pt x="724265" y="4141097"/>
                  <a:pt x="750548" y="4141097"/>
                  <a:pt x="776831" y="4139980"/>
                </a:cubicBezTo>
                <a:cubicBezTo>
                  <a:pt x="810624" y="4137748"/>
                  <a:pt x="840661" y="4138864"/>
                  <a:pt x="874454" y="4139980"/>
                </a:cubicBezTo>
                <a:cubicBezTo>
                  <a:pt x="904492" y="4139980"/>
                  <a:pt x="934530" y="4137748"/>
                  <a:pt x="964567" y="4141097"/>
                </a:cubicBezTo>
                <a:cubicBezTo>
                  <a:pt x="968322" y="4142213"/>
                  <a:pt x="972077" y="4142213"/>
                  <a:pt x="975831" y="4141097"/>
                </a:cubicBezTo>
                <a:cubicBezTo>
                  <a:pt x="1005869" y="4137748"/>
                  <a:pt x="1035907" y="4139980"/>
                  <a:pt x="1065945" y="4138864"/>
                </a:cubicBezTo>
                <a:cubicBezTo>
                  <a:pt x="1084719" y="4138864"/>
                  <a:pt x="1107247" y="4139980"/>
                  <a:pt x="1122266" y="4142213"/>
                </a:cubicBezTo>
                <a:cubicBezTo>
                  <a:pt x="1141039" y="4143329"/>
                  <a:pt x="1159813" y="4144446"/>
                  <a:pt x="1174832" y="4143329"/>
                </a:cubicBezTo>
                <a:lnTo>
                  <a:pt x="1198833" y="4141682"/>
                </a:lnTo>
                <a:lnTo>
                  <a:pt x="1227250" y="4142354"/>
                </a:lnTo>
                <a:cubicBezTo>
                  <a:pt x="1254472" y="4142354"/>
                  <a:pt x="1281693" y="4142075"/>
                  <a:pt x="1309854" y="4142633"/>
                </a:cubicBezTo>
                <a:cubicBezTo>
                  <a:pt x="1309854" y="4142633"/>
                  <a:pt x="1309854" y="4141517"/>
                  <a:pt x="1313608" y="4141517"/>
                </a:cubicBezTo>
                <a:cubicBezTo>
                  <a:pt x="1309854" y="4139284"/>
                  <a:pt x="1306099" y="4140401"/>
                  <a:pt x="1298590" y="4140401"/>
                </a:cubicBezTo>
                <a:cubicBezTo>
                  <a:pt x="1294835" y="4140401"/>
                  <a:pt x="1294835" y="4139284"/>
                  <a:pt x="1294835" y="4139284"/>
                </a:cubicBezTo>
                <a:cubicBezTo>
                  <a:pt x="1294835" y="4138168"/>
                  <a:pt x="1294835" y="4135936"/>
                  <a:pt x="1298590" y="4137052"/>
                </a:cubicBezTo>
                <a:cubicBezTo>
                  <a:pt x="1302344" y="4137052"/>
                  <a:pt x="1306099" y="4134819"/>
                  <a:pt x="1309854" y="4134819"/>
                </a:cubicBezTo>
                <a:cubicBezTo>
                  <a:pt x="1332382" y="4135936"/>
                  <a:pt x="1351156" y="4132587"/>
                  <a:pt x="1373684" y="4132587"/>
                </a:cubicBezTo>
                <a:cubicBezTo>
                  <a:pt x="1441269" y="4132587"/>
                  <a:pt x="1512609" y="4132587"/>
                  <a:pt x="1580194" y="4132587"/>
                </a:cubicBezTo>
                <a:cubicBezTo>
                  <a:pt x="1602722" y="4132587"/>
                  <a:pt x="1621496" y="4131470"/>
                  <a:pt x="1632760" y="4125889"/>
                </a:cubicBezTo>
                <a:cubicBezTo>
                  <a:pt x="1629005" y="4123656"/>
                  <a:pt x="1621496" y="4123656"/>
                  <a:pt x="1617741" y="4122540"/>
                </a:cubicBezTo>
                <a:cubicBezTo>
                  <a:pt x="1595213" y="4120307"/>
                  <a:pt x="1587704" y="4120307"/>
                  <a:pt x="1580194" y="4127005"/>
                </a:cubicBezTo>
                <a:cubicBezTo>
                  <a:pt x="1576439" y="4129238"/>
                  <a:pt x="1572684" y="4129238"/>
                  <a:pt x="1568930" y="4128121"/>
                </a:cubicBezTo>
                <a:cubicBezTo>
                  <a:pt x="1557666" y="4125889"/>
                  <a:pt x="1542647" y="4127005"/>
                  <a:pt x="1531382" y="4127005"/>
                </a:cubicBezTo>
                <a:cubicBezTo>
                  <a:pt x="1508854" y="4127005"/>
                  <a:pt x="1490081" y="4127005"/>
                  <a:pt x="1467552" y="4123656"/>
                </a:cubicBezTo>
                <a:cubicBezTo>
                  <a:pt x="1460043" y="4122540"/>
                  <a:pt x="1445024" y="4121424"/>
                  <a:pt x="1441269" y="4122540"/>
                </a:cubicBezTo>
                <a:lnTo>
                  <a:pt x="1430009" y="4123524"/>
                </a:lnTo>
                <a:lnTo>
                  <a:pt x="1396361" y="4119887"/>
                </a:lnTo>
                <a:cubicBezTo>
                  <a:pt x="1377587" y="4118771"/>
                  <a:pt x="1358813" y="4118771"/>
                  <a:pt x="1340040" y="4115422"/>
                </a:cubicBezTo>
                <a:cubicBezTo>
                  <a:pt x="1347549" y="4114306"/>
                  <a:pt x="1347549" y="4112073"/>
                  <a:pt x="1355059" y="4112073"/>
                </a:cubicBezTo>
                <a:lnTo>
                  <a:pt x="1355276" y="4112047"/>
                </a:lnTo>
                <a:lnTo>
                  <a:pt x="1376031" y="4115423"/>
                </a:lnTo>
                <a:cubicBezTo>
                  <a:pt x="1384948" y="4115563"/>
                  <a:pt x="1394335" y="4114726"/>
                  <a:pt x="1403722" y="4113610"/>
                </a:cubicBezTo>
                <a:cubicBezTo>
                  <a:pt x="1418741" y="4111377"/>
                  <a:pt x="1433760" y="4112493"/>
                  <a:pt x="1448779" y="4109144"/>
                </a:cubicBezTo>
                <a:cubicBezTo>
                  <a:pt x="1448779" y="4109144"/>
                  <a:pt x="1452533" y="4109144"/>
                  <a:pt x="1456288" y="4110261"/>
                </a:cubicBezTo>
                <a:cubicBezTo>
                  <a:pt x="1460043" y="4111377"/>
                  <a:pt x="1463797" y="4111377"/>
                  <a:pt x="1467552" y="4111377"/>
                </a:cubicBezTo>
                <a:cubicBezTo>
                  <a:pt x="1505099" y="4110261"/>
                  <a:pt x="1542647" y="4114726"/>
                  <a:pt x="1580194" y="4112493"/>
                </a:cubicBezTo>
                <a:cubicBezTo>
                  <a:pt x="1595213" y="4112493"/>
                  <a:pt x="1602722" y="4115842"/>
                  <a:pt x="1613986" y="4114726"/>
                </a:cubicBezTo>
                <a:cubicBezTo>
                  <a:pt x="1625251" y="4114726"/>
                  <a:pt x="1640269" y="4114726"/>
                  <a:pt x="1651534" y="4114726"/>
                </a:cubicBezTo>
                <a:cubicBezTo>
                  <a:pt x="1674062" y="4115842"/>
                  <a:pt x="1692836" y="4111377"/>
                  <a:pt x="1711609" y="4113610"/>
                </a:cubicBezTo>
                <a:cubicBezTo>
                  <a:pt x="1719119" y="4113610"/>
                  <a:pt x="1722874" y="4113610"/>
                  <a:pt x="1726628" y="4113610"/>
                </a:cubicBezTo>
                <a:cubicBezTo>
                  <a:pt x="1730383" y="4113610"/>
                  <a:pt x="1734138" y="4112493"/>
                  <a:pt x="1737892" y="4114726"/>
                </a:cubicBezTo>
                <a:cubicBezTo>
                  <a:pt x="1737892" y="4115842"/>
                  <a:pt x="1734138" y="4118075"/>
                  <a:pt x="1730383" y="4118075"/>
                </a:cubicBezTo>
                <a:cubicBezTo>
                  <a:pt x="1719119" y="4119191"/>
                  <a:pt x="1707854" y="4122540"/>
                  <a:pt x="1692836" y="4122540"/>
                </a:cubicBezTo>
                <a:cubicBezTo>
                  <a:pt x="1685326" y="4122540"/>
                  <a:pt x="1685326" y="4124773"/>
                  <a:pt x="1677817" y="4125889"/>
                </a:cubicBezTo>
                <a:cubicBezTo>
                  <a:pt x="1696590" y="4129238"/>
                  <a:pt x="1715364" y="4129238"/>
                  <a:pt x="1734138" y="4130354"/>
                </a:cubicBezTo>
                <a:cubicBezTo>
                  <a:pt x="1749157" y="4131470"/>
                  <a:pt x="1760421" y="4133703"/>
                  <a:pt x="1775440" y="4134819"/>
                </a:cubicBezTo>
                <a:cubicBezTo>
                  <a:pt x="1779194" y="4134819"/>
                  <a:pt x="1786704" y="4137052"/>
                  <a:pt x="1782949" y="4139284"/>
                </a:cubicBezTo>
                <a:cubicBezTo>
                  <a:pt x="1779194" y="4141517"/>
                  <a:pt x="1771685" y="4140401"/>
                  <a:pt x="1767930" y="4140401"/>
                </a:cubicBezTo>
                <a:cubicBezTo>
                  <a:pt x="1741647" y="4140401"/>
                  <a:pt x="1719119" y="4140401"/>
                  <a:pt x="1692836" y="4140401"/>
                </a:cubicBezTo>
                <a:cubicBezTo>
                  <a:pt x="1647779" y="4140401"/>
                  <a:pt x="1602722" y="4143750"/>
                  <a:pt x="1561420" y="4150447"/>
                </a:cubicBezTo>
                <a:lnTo>
                  <a:pt x="1519240" y="4153341"/>
                </a:lnTo>
                <a:lnTo>
                  <a:pt x="2616263" y="4153341"/>
                </a:lnTo>
                <a:lnTo>
                  <a:pt x="2657444" y="4151301"/>
                </a:lnTo>
                <a:cubicBezTo>
                  <a:pt x="2664953" y="4151301"/>
                  <a:pt x="2679972" y="4153533"/>
                  <a:pt x="2676217" y="4149068"/>
                </a:cubicBezTo>
                <a:cubicBezTo>
                  <a:pt x="2676217" y="4145719"/>
                  <a:pt x="2664953" y="4147952"/>
                  <a:pt x="2657444" y="4146836"/>
                </a:cubicBezTo>
                <a:cubicBezTo>
                  <a:pt x="2612387" y="4145719"/>
                  <a:pt x="2571085" y="4149068"/>
                  <a:pt x="2526028" y="4149068"/>
                </a:cubicBezTo>
                <a:cubicBezTo>
                  <a:pt x="2503500" y="4149068"/>
                  <a:pt x="2492236" y="4143487"/>
                  <a:pt x="2469707" y="4142370"/>
                </a:cubicBezTo>
                <a:cubicBezTo>
                  <a:pt x="2469707" y="4142370"/>
                  <a:pt x="2469707" y="4141254"/>
                  <a:pt x="2469707" y="4140138"/>
                </a:cubicBezTo>
                <a:cubicBezTo>
                  <a:pt x="2469707" y="4139022"/>
                  <a:pt x="2465953" y="4136789"/>
                  <a:pt x="2473462" y="4135673"/>
                </a:cubicBezTo>
                <a:cubicBezTo>
                  <a:pt x="2484726" y="4135673"/>
                  <a:pt x="2495991" y="4135673"/>
                  <a:pt x="2507255" y="4135673"/>
                </a:cubicBezTo>
                <a:cubicBezTo>
                  <a:pt x="2518519" y="4135673"/>
                  <a:pt x="2522274" y="4133440"/>
                  <a:pt x="2529783" y="4133440"/>
                </a:cubicBezTo>
                <a:cubicBezTo>
                  <a:pt x="2533538" y="4133440"/>
                  <a:pt x="2533538" y="4132324"/>
                  <a:pt x="2533538" y="4131208"/>
                </a:cubicBezTo>
                <a:cubicBezTo>
                  <a:pt x="2533538" y="4130091"/>
                  <a:pt x="2529783" y="4130091"/>
                  <a:pt x="2526028" y="4130091"/>
                </a:cubicBezTo>
                <a:cubicBezTo>
                  <a:pt x="2514764" y="4130091"/>
                  <a:pt x="2503500" y="4130091"/>
                  <a:pt x="2492236" y="4130091"/>
                </a:cubicBezTo>
                <a:cubicBezTo>
                  <a:pt x="2488481" y="4130091"/>
                  <a:pt x="2480972" y="4130091"/>
                  <a:pt x="2480972" y="4127859"/>
                </a:cubicBezTo>
                <a:cubicBezTo>
                  <a:pt x="2480972" y="4126742"/>
                  <a:pt x="2488481" y="4126742"/>
                  <a:pt x="2488481" y="4125626"/>
                </a:cubicBezTo>
                <a:cubicBezTo>
                  <a:pt x="2503500" y="4122277"/>
                  <a:pt x="2518519" y="4120045"/>
                  <a:pt x="2533538" y="4120045"/>
                </a:cubicBezTo>
                <a:cubicBezTo>
                  <a:pt x="2559821" y="4120045"/>
                  <a:pt x="2578594" y="4114463"/>
                  <a:pt x="2604878" y="4115579"/>
                </a:cubicBezTo>
                <a:cubicBezTo>
                  <a:pt x="2604878" y="4115579"/>
                  <a:pt x="2604878" y="4114463"/>
                  <a:pt x="2604878" y="4114463"/>
                </a:cubicBezTo>
                <a:cubicBezTo>
                  <a:pt x="2604878" y="4113347"/>
                  <a:pt x="2604878" y="4113347"/>
                  <a:pt x="2604878" y="4112230"/>
                </a:cubicBezTo>
                <a:cubicBezTo>
                  <a:pt x="2601123" y="4112230"/>
                  <a:pt x="2593613" y="4112230"/>
                  <a:pt x="2589859" y="4112230"/>
                </a:cubicBezTo>
                <a:cubicBezTo>
                  <a:pt x="2574840" y="4111114"/>
                  <a:pt x="2574840" y="4109998"/>
                  <a:pt x="2578594" y="4105533"/>
                </a:cubicBezTo>
                <a:cubicBezTo>
                  <a:pt x="2582349" y="4104416"/>
                  <a:pt x="2582349" y="4103300"/>
                  <a:pt x="2574840" y="4102184"/>
                </a:cubicBezTo>
                <a:cubicBezTo>
                  <a:pt x="2563576" y="4101067"/>
                  <a:pt x="2552311" y="4101067"/>
                  <a:pt x="2541047" y="4098835"/>
                </a:cubicBezTo>
                <a:cubicBezTo>
                  <a:pt x="2552311" y="4098835"/>
                  <a:pt x="2559821" y="4098835"/>
                  <a:pt x="2567330" y="4098835"/>
                </a:cubicBezTo>
                <a:cubicBezTo>
                  <a:pt x="2574840" y="4098835"/>
                  <a:pt x="2574840" y="4096602"/>
                  <a:pt x="2571085" y="4095486"/>
                </a:cubicBezTo>
                <a:cubicBezTo>
                  <a:pt x="2571085" y="4094370"/>
                  <a:pt x="2563576" y="4094370"/>
                  <a:pt x="2571085" y="4093253"/>
                </a:cubicBezTo>
                <a:cubicBezTo>
                  <a:pt x="2571085" y="4093253"/>
                  <a:pt x="2574840" y="4092137"/>
                  <a:pt x="2574840" y="4093253"/>
                </a:cubicBezTo>
                <a:cubicBezTo>
                  <a:pt x="2586104" y="4095486"/>
                  <a:pt x="2601123" y="4094370"/>
                  <a:pt x="2612387" y="4094370"/>
                </a:cubicBezTo>
                <a:cubicBezTo>
                  <a:pt x="2616142" y="4094370"/>
                  <a:pt x="2619896" y="4094370"/>
                  <a:pt x="2619896" y="4093253"/>
                </a:cubicBezTo>
                <a:cubicBezTo>
                  <a:pt x="2619896" y="4092137"/>
                  <a:pt x="2619896" y="4092137"/>
                  <a:pt x="2616142" y="4091021"/>
                </a:cubicBezTo>
                <a:cubicBezTo>
                  <a:pt x="2608632" y="4088788"/>
                  <a:pt x="2597368" y="4088788"/>
                  <a:pt x="2593613" y="4086556"/>
                </a:cubicBezTo>
                <a:cubicBezTo>
                  <a:pt x="2589859" y="4084323"/>
                  <a:pt x="2582349" y="4083207"/>
                  <a:pt x="2589859" y="4080974"/>
                </a:cubicBezTo>
                <a:cubicBezTo>
                  <a:pt x="2593613" y="4079858"/>
                  <a:pt x="2593613" y="4077625"/>
                  <a:pt x="2597368" y="4077625"/>
                </a:cubicBezTo>
                <a:cubicBezTo>
                  <a:pt x="2604878" y="4077625"/>
                  <a:pt x="2612387" y="4076509"/>
                  <a:pt x="2616142" y="4077625"/>
                </a:cubicBezTo>
                <a:cubicBezTo>
                  <a:pt x="2631161" y="4079858"/>
                  <a:pt x="2646179" y="4080974"/>
                  <a:pt x="2661198" y="4082090"/>
                </a:cubicBezTo>
                <a:cubicBezTo>
                  <a:pt x="2672463" y="4084323"/>
                  <a:pt x="2672463" y="4083207"/>
                  <a:pt x="2679972" y="4079858"/>
                </a:cubicBezTo>
                <a:cubicBezTo>
                  <a:pt x="2679972" y="4077625"/>
                  <a:pt x="2683727" y="4074276"/>
                  <a:pt x="2691236" y="4073160"/>
                </a:cubicBezTo>
                <a:cubicBezTo>
                  <a:pt x="2702500" y="4073160"/>
                  <a:pt x="2710010" y="4070927"/>
                  <a:pt x="2725029" y="4070927"/>
                </a:cubicBezTo>
                <a:cubicBezTo>
                  <a:pt x="2732538" y="4072044"/>
                  <a:pt x="2743802" y="4070927"/>
                  <a:pt x="2755066" y="4072044"/>
                </a:cubicBezTo>
                <a:cubicBezTo>
                  <a:pt x="2762576" y="4072044"/>
                  <a:pt x="2762576" y="4069811"/>
                  <a:pt x="2762576" y="4068695"/>
                </a:cubicBezTo>
                <a:cubicBezTo>
                  <a:pt x="2762576" y="4066462"/>
                  <a:pt x="2758821" y="4065346"/>
                  <a:pt x="2755066" y="4065346"/>
                </a:cubicBezTo>
                <a:cubicBezTo>
                  <a:pt x="2747557" y="4065346"/>
                  <a:pt x="2747557" y="4066462"/>
                  <a:pt x="2743802" y="4066462"/>
                </a:cubicBezTo>
                <a:cubicBezTo>
                  <a:pt x="2725029" y="4068695"/>
                  <a:pt x="2710010" y="4067578"/>
                  <a:pt x="2698746" y="4063113"/>
                </a:cubicBezTo>
                <a:cubicBezTo>
                  <a:pt x="2694991" y="4060880"/>
                  <a:pt x="2702500" y="4058648"/>
                  <a:pt x="2694991" y="4056415"/>
                </a:cubicBezTo>
                <a:cubicBezTo>
                  <a:pt x="2683727" y="4056415"/>
                  <a:pt x="2672463" y="4056415"/>
                  <a:pt x="2661198" y="4056415"/>
                </a:cubicBezTo>
                <a:cubicBezTo>
                  <a:pt x="2653689" y="4055299"/>
                  <a:pt x="2642425" y="4057532"/>
                  <a:pt x="2631161" y="4055299"/>
                </a:cubicBezTo>
                <a:cubicBezTo>
                  <a:pt x="2619896" y="4051950"/>
                  <a:pt x="2616142" y="4056415"/>
                  <a:pt x="2604878" y="4056415"/>
                </a:cubicBezTo>
                <a:cubicBezTo>
                  <a:pt x="2571085" y="4055299"/>
                  <a:pt x="2541047" y="4058648"/>
                  <a:pt x="2511009" y="4057532"/>
                </a:cubicBezTo>
                <a:cubicBezTo>
                  <a:pt x="2495991" y="4057532"/>
                  <a:pt x="2484726" y="4057532"/>
                  <a:pt x="2469707" y="4057532"/>
                </a:cubicBezTo>
                <a:cubicBezTo>
                  <a:pt x="2447179" y="4057532"/>
                  <a:pt x="2428405" y="4057532"/>
                  <a:pt x="2405877" y="4063113"/>
                </a:cubicBezTo>
                <a:cubicBezTo>
                  <a:pt x="2402122" y="4061997"/>
                  <a:pt x="2402122" y="4059764"/>
                  <a:pt x="2398368" y="4059764"/>
                </a:cubicBezTo>
                <a:cubicBezTo>
                  <a:pt x="2383349" y="4054183"/>
                  <a:pt x="2379594" y="4054183"/>
                  <a:pt x="2357066" y="4058648"/>
                </a:cubicBezTo>
                <a:cubicBezTo>
                  <a:pt x="2349556" y="4060880"/>
                  <a:pt x="2338292" y="4063113"/>
                  <a:pt x="2327028" y="4063113"/>
                </a:cubicBezTo>
                <a:cubicBezTo>
                  <a:pt x="2315764" y="4064229"/>
                  <a:pt x="2308254" y="4066462"/>
                  <a:pt x="2300745" y="4065346"/>
                </a:cubicBezTo>
                <a:cubicBezTo>
                  <a:pt x="2281971" y="4063113"/>
                  <a:pt x="2259443" y="4063113"/>
                  <a:pt x="2248179" y="4056415"/>
                </a:cubicBezTo>
                <a:cubicBezTo>
                  <a:pt x="2240669" y="4053066"/>
                  <a:pt x="2229405" y="4050834"/>
                  <a:pt x="2218141" y="4051950"/>
                </a:cubicBezTo>
                <a:cubicBezTo>
                  <a:pt x="2210631" y="4054183"/>
                  <a:pt x="2203122" y="4054183"/>
                  <a:pt x="2195613" y="4054183"/>
                </a:cubicBezTo>
                <a:cubicBezTo>
                  <a:pt x="2184348" y="4054183"/>
                  <a:pt x="2176839" y="4055299"/>
                  <a:pt x="2176839" y="4057532"/>
                </a:cubicBezTo>
                <a:cubicBezTo>
                  <a:pt x="2173084" y="4059764"/>
                  <a:pt x="2169329" y="4060880"/>
                  <a:pt x="2169329" y="4063113"/>
                </a:cubicBezTo>
                <a:cubicBezTo>
                  <a:pt x="2161820" y="4067578"/>
                  <a:pt x="2146801" y="4066462"/>
                  <a:pt x="2139292" y="4063113"/>
                </a:cubicBezTo>
                <a:cubicBezTo>
                  <a:pt x="2135537" y="4060880"/>
                  <a:pt x="2131782" y="4057532"/>
                  <a:pt x="2124273" y="4057532"/>
                </a:cubicBezTo>
                <a:cubicBezTo>
                  <a:pt x="2113009" y="4057532"/>
                  <a:pt x="2105499" y="4057532"/>
                  <a:pt x="2097990" y="4058648"/>
                </a:cubicBezTo>
                <a:cubicBezTo>
                  <a:pt x="2086726" y="4060880"/>
                  <a:pt x="2067952" y="4058648"/>
                  <a:pt x="2056688" y="4061997"/>
                </a:cubicBezTo>
                <a:cubicBezTo>
                  <a:pt x="2052933" y="4061997"/>
                  <a:pt x="2049179" y="4061997"/>
                  <a:pt x="2045424" y="4060880"/>
                </a:cubicBezTo>
                <a:cubicBezTo>
                  <a:pt x="2034159" y="4058648"/>
                  <a:pt x="2030405" y="4056415"/>
                  <a:pt x="2030405" y="4053066"/>
                </a:cubicBezTo>
                <a:cubicBezTo>
                  <a:pt x="2030405" y="4051950"/>
                  <a:pt x="2026650" y="4049717"/>
                  <a:pt x="2019141" y="4050834"/>
                </a:cubicBezTo>
                <a:cubicBezTo>
                  <a:pt x="2004122" y="4055299"/>
                  <a:pt x="1985348" y="4057532"/>
                  <a:pt x="1966574" y="4059764"/>
                </a:cubicBezTo>
                <a:cubicBezTo>
                  <a:pt x="1962820" y="4059764"/>
                  <a:pt x="1959065" y="4060880"/>
                  <a:pt x="1959065" y="4061997"/>
                </a:cubicBezTo>
                <a:cubicBezTo>
                  <a:pt x="1959065" y="4063113"/>
                  <a:pt x="1962820" y="4063113"/>
                  <a:pt x="1966574" y="4064229"/>
                </a:cubicBezTo>
                <a:cubicBezTo>
                  <a:pt x="1981594" y="4064229"/>
                  <a:pt x="2000367" y="4068695"/>
                  <a:pt x="2019141" y="4065346"/>
                </a:cubicBezTo>
                <a:cubicBezTo>
                  <a:pt x="2022896" y="4065346"/>
                  <a:pt x="2030405" y="4065346"/>
                  <a:pt x="2030405" y="4066462"/>
                </a:cubicBezTo>
                <a:cubicBezTo>
                  <a:pt x="2030405" y="4069811"/>
                  <a:pt x="2041669" y="4069811"/>
                  <a:pt x="2049179" y="4069811"/>
                </a:cubicBezTo>
                <a:cubicBezTo>
                  <a:pt x="2056688" y="4069811"/>
                  <a:pt x="2060442" y="4072044"/>
                  <a:pt x="2056688" y="4074276"/>
                </a:cubicBezTo>
                <a:cubicBezTo>
                  <a:pt x="2056688" y="4075393"/>
                  <a:pt x="2049179" y="4076509"/>
                  <a:pt x="2045424" y="4078741"/>
                </a:cubicBezTo>
                <a:cubicBezTo>
                  <a:pt x="2052933" y="4078741"/>
                  <a:pt x="2056688" y="4079858"/>
                  <a:pt x="2060442" y="4078741"/>
                </a:cubicBezTo>
                <a:cubicBezTo>
                  <a:pt x="2067952" y="4076509"/>
                  <a:pt x="2079216" y="4077625"/>
                  <a:pt x="2086726" y="4077625"/>
                </a:cubicBezTo>
                <a:cubicBezTo>
                  <a:pt x="2097990" y="4076509"/>
                  <a:pt x="2105499" y="4079858"/>
                  <a:pt x="2116764" y="4078741"/>
                </a:cubicBezTo>
                <a:cubicBezTo>
                  <a:pt x="2131782" y="4077625"/>
                  <a:pt x="2128027" y="4082090"/>
                  <a:pt x="2135537" y="4084323"/>
                </a:cubicBezTo>
                <a:cubicBezTo>
                  <a:pt x="2139292" y="4085439"/>
                  <a:pt x="2146801" y="4085439"/>
                  <a:pt x="2150556" y="4085439"/>
                </a:cubicBezTo>
                <a:cubicBezTo>
                  <a:pt x="2169329" y="4085439"/>
                  <a:pt x="2188103" y="4085439"/>
                  <a:pt x="2210631" y="4085439"/>
                </a:cubicBezTo>
                <a:cubicBezTo>
                  <a:pt x="2229405" y="4085439"/>
                  <a:pt x="2251933" y="4085439"/>
                  <a:pt x="2274462" y="4085439"/>
                </a:cubicBezTo>
                <a:cubicBezTo>
                  <a:pt x="2274462" y="4085439"/>
                  <a:pt x="2274462" y="4086556"/>
                  <a:pt x="2274462" y="4086556"/>
                </a:cubicBezTo>
                <a:cubicBezTo>
                  <a:pt x="2255688" y="4086556"/>
                  <a:pt x="2233160" y="4086556"/>
                  <a:pt x="2210631" y="4087672"/>
                </a:cubicBezTo>
                <a:cubicBezTo>
                  <a:pt x="2218141" y="4088788"/>
                  <a:pt x="2221896" y="4091021"/>
                  <a:pt x="2225650" y="4091021"/>
                </a:cubicBezTo>
                <a:cubicBezTo>
                  <a:pt x="2263198" y="4092137"/>
                  <a:pt x="2300745" y="4095486"/>
                  <a:pt x="2338292" y="4094370"/>
                </a:cubicBezTo>
                <a:cubicBezTo>
                  <a:pt x="2345801" y="4094370"/>
                  <a:pt x="2353311" y="4094370"/>
                  <a:pt x="2360820" y="4094370"/>
                </a:cubicBezTo>
                <a:cubicBezTo>
                  <a:pt x="2383349" y="4094370"/>
                  <a:pt x="2398368" y="4096602"/>
                  <a:pt x="2409632" y="4101067"/>
                </a:cubicBezTo>
                <a:cubicBezTo>
                  <a:pt x="2420896" y="4101067"/>
                  <a:pt x="2432160" y="4101067"/>
                  <a:pt x="2443424" y="4101067"/>
                </a:cubicBezTo>
                <a:cubicBezTo>
                  <a:pt x="2450934" y="4101067"/>
                  <a:pt x="2450934" y="4102184"/>
                  <a:pt x="2454689" y="4103300"/>
                </a:cubicBezTo>
                <a:cubicBezTo>
                  <a:pt x="2458443" y="4104416"/>
                  <a:pt x="2454689" y="4105533"/>
                  <a:pt x="2450934" y="4106649"/>
                </a:cubicBezTo>
                <a:cubicBezTo>
                  <a:pt x="2439670" y="4111114"/>
                  <a:pt x="2439670" y="4111114"/>
                  <a:pt x="2424651" y="4107765"/>
                </a:cubicBezTo>
                <a:cubicBezTo>
                  <a:pt x="2420896" y="4106649"/>
                  <a:pt x="2409632" y="4103300"/>
                  <a:pt x="2409632" y="4102184"/>
                </a:cubicBezTo>
                <a:cubicBezTo>
                  <a:pt x="2394613" y="4104416"/>
                  <a:pt x="2383349" y="4101067"/>
                  <a:pt x="2372085" y="4101067"/>
                </a:cubicBezTo>
                <a:cubicBezTo>
                  <a:pt x="2357066" y="4103300"/>
                  <a:pt x="2338292" y="4103300"/>
                  <a:pt x="2327028" y="4101067"/>
                </a:cubicBezTo>
                <a:cubicBezTo>
                  <a:pt x="2319518" y="4101067"/>
                  <a:pt x="2315764" y="4099951"/>
                  <a:pt x="2308254" y="4101067"/>
                </a:cubicBezTo>
                <a:cubicBezTo>
                  <a:pt x="2300745" y="4101067"/>
                  <a:pt x="2293235" y="4099951"/>
                  <a:pt x="2281971" y="4102184"/>
                </a:cubicBezTo>
                <a:cubicBezTo>
                  <a:pt x="2274462" y="4103300"/>
                  <a:pt x="2263198" y="4099951"/>
                  <a:pt x="2255688" y="4101067"/>
                </a:cubicBezTo>
                <a:cubicBezTo>
                  <a:pt x="2251933" y="4103300"/>
                  <a:pt x="2244424" y="4102184"/>
                  <a:pt x="2240669" y="4102184"/>
                </a:cubicBezTo>
                <a:cubicBezTo>
                  <a:pt x="2233160" y="4102184"/>
                  <a:pt x="2236915" y="4099951"/>
                  <a:pt x="2233160" y="4098835"/>
                </a:cubicBezTo>
                <a:cubicBezTo>
                  <a:pt x="2229405" y="4098835"/>
                  <a:pt x="2221896" y="4098835"/>
                  <a:pt x="2214386" y="4098835"/>
                </a:cubicBezTo>
                <a:cubicBezTo>
                  <a:pt x="2214386" y="4099951"/>
                  <a:pt x="2210631" y="4101067"/>
                  <a:pt x="2206877" y="4101067"/>
                </a:cubicBezTo>
                <a:cubicBezTo>
                  <a:pt x="2199367" y="4099951"/>
                  <a:pt x="2203122" y="4097719"/>
                  <a:pt x="2203122" y="4096602"/>
                </a:cubicBezTo>
                <a:cubicBezTo>
                  <a:pt x="2195613" y="4096602"/>
                  <a:pt x="2188103" y="4096602"/>
                  <a:pt x="2180594" y="4096602"/>
                </a:cubicBezTo>
                <a:cubicBezTo>
                  <a:pt x="2184348" y="4098835"/>
                  <a:pt x="2176839" y="4098835"/>
                  <a:pt x="2173084" y="4098835"/>
                </a:cubicBezTo>
                <a:cubicBezTo>
                  <a:pt x="2165575" y="4097719"/>
                  <a:pt x="2169329" y="4096602"/>
                  <a:pt x="2169329" y="4094370"/>
                </a:cubicBezTo>
                <a:cubicBezTo>
                  <a:pt x="2150556" y="4094370"/>
                  <a:pt x="2128027" y="4096602"/>
                  <a:pt x="2109254" y="4093253"/>
                </a:cubicBezTo>
                <a:cubicBezTo>
                  <a:pt x="2105499" y="4092137"/>
                  <a:pt x="2101744" y="4092137"/>
                  <a:pt x="2097990" y="4093253"/>
                </a:cubicBezTo>
                <a:cubicBezTo>
                  <a:pt x="2094235" y="4095486"/>
                  <a:pt x="2086726" y="4095486"/>
                  <a:pt x="2082971" y="4094370"/>
                </a:cubicBezTo>
                <a:cubicBezTo>
                  <a:pt x="2071707" y="4094370"/>
                  <a:pt x="2056688" y="4095486"/>
                  <a:pt x="2049179" y="4096602"/>
                </a:cubicBezTo>
                <a:cubicBezTo>
                  <a:pt x="2037914" y="4098835"/>
                  <a:pt x="2026650" y="4098835"/>
                  <a:pt x="2015386" y="4096602"/>
                </a:cubicBezTo>
                <a:cubicBezTo>
                  <a:pt x="2007876" y="4095486"/>
                  <a:pt x="1996612" y="4094370"/>
                  <a:pt x="1981594" y="4094370"/>
                </a:cubicBezTo>
                <a:cubicBezTo>
                  <a:pt x="1974084" y="4095486"/>
                  <a:pt x="1962820" y="4094370"/>
                  <a:pt x="1955310" y="4094370"/>
                </a:cubicBezTo>
                <a:cubicBezTo>
                  <a:pt x="1951556" y="4097719"/>
                  <a:pt x="1944046" y="4096602"/>
                  <a:pt x="1940291" y="4096602"/>
                </a:cubicBezTo>
                <a:cubicBezTo>
                  <a:pt x="1932782" y="4096602"/>
                  <a:pt x="1929027" y="4096602"/>
                  <a:pt x="1921518" y="4096602"/>
                </a:cubicBezTo>
                <a:cubicBezTo>
                  <a:pt x="1910253" y="4099951"/>
                  <a:pt x="1898989" y="4099951"/>
                  <a:pt x="1887725" y="4096602"/>
                </a:cubicBezTo>
                <a:cubicBezTo>
                  <a:pt x="1887725" y="4096602"/>
                  <a:pt x="1883971" y="4096602"/>
                  <a:pt x="1883971" y="4096602"/>
                </a:cubicBezTo>
                <a:cubicBezTo>
                  <a:pt x="1853933" y="4096602"/>
                  <a:pt x="1853933" y="4096602"/>
                  <a:pt x="1842668" y="4089904"/>
                </a:cubicBezTo>
                <a:cubicBezTo>
                  <a:pt x="1842668" y="4088788"/>
                  <a:pt x="1842668" y="4087672"/>
                  <a:pt x="1842668" y="4087672"/>
                </a:cubicBezTo>
                <a:cubicBezTo>
                  <a:pt x="1835159" y="4084323"/>
                  <a:pt x="1838914" y="4080974"/>
                  <a:pt x="1853933" y="4080974"/>
                </a:cubicBezTo>
                <a:cubicBezTo>
                  <a:pt x="1861442" y="4080974"/>
                  <a:pt x="1872706" y="4080974"/>
                  <a:pt x="1883971" y="4080974"/>
                </a:cubicBezTo>
                <a:cubicBezTo>
                  <a:pt x="1891480" y="4080974"/>
                  <a:pt x="1895235" y="4080974"/>
                  <a:pt x="1895235" y="4078741"/>
                </a:cubicBezTo>
                <a:cubicBezTo>
                  <a:pt x="1895235" y="4076509"/>
                  <a:pt x="1891480" y="4077625"/>
                  <a:pt x="1883971" y="4077625"/>
                </a:cubicBezTo>
                <a:cubicBezTo>
                  <a:pt x="1880216" y="4077625"/>
                  <a:pt x="1872706" y="4076509"/>
                  <a:pt x="1868952" y="4078741"/>
                </a:cubicBezTo>
                <a:cubicBezTo>
                  <a:pt x="1861442" y="4079858"/>
                  <a:pt x="1853933" y="4079858"/>
                  <a:pt x="1850178" y="4078741"/>
                </a:cubicBezTo>
                <a:cubicBezTo>
                  <a:pt x="1838914" y="4077625"/>
                  <a:pt x="1827650" y="4077625"/>
                  <a:pt x="1820140" y="4077625"/>
                </a:cubicBezTo>
                <a:cubicBezTo>
                  <a:pt x="1812630" y="4077625"/>
                  <a:pt x="1805121" y="4076509"/>
                  <a:pt x="1801367" y="4075393"/>
                </a:cubicBezTo>
                <a:cubicBezTo>
                  <a:pt x="1782593" y="4070927"/>
                  <a:pt x="1763819" y="4066462"/>
                  <a:pt x="1756310" y="4058648"/>
                </a:cubicBezTo>
                <a:cubicBezTo>
                  <a:pt x="1763819" y="4057532"/>
                  <a:pt x="1767574" y="4057532"/>
                  <a:pt x="1771329" y="4057532"/>
                </a:cubicBezTo>
                <a:cubicBezTo>
                  <a:pt x="1793857" y="4057532"/>
                  <a:pt x="1812630" y="4057532"/>
                  <a:pt x="1831404" y="4057532"/>
                </a:cubicBezTo>
                <a:cubicBezTo>
                  <a:pt x="1838914" y="4058648"/>
                  <a:pt x="1846423" y="4056415"/>
                  <a:pt x="1850178" y="4054183"/>
                </a:cubicBezTo>
                <a:cubicBezTo>
                  <a:pt x="1827650" y="4054183"/>
                  <a:pt x="1805121" y="4054183"/>
                  <a:pt x="1782593" y="4054183"/>
                </a:cubicBezTo>
                <a:cubicBezTo>
                  <a:pt x="1760065" y="4054183"/>
                  <a:pt x="1737536" y="4053066"/>
                  <a:pt x="1715008" y="4054183"/>
                </a:cubicBezTo>
                <a:cubicBezTo>
                  <a:pt x="1692479" y="4055299"/>
                  <a:pt x="1673706" y="4051950"/>
                  <a:pt x="1651177" y="4051950"/>
                </a:cubicBezTo>
                <a:cubicBezTo>
                  <a:pt x="1621140" y="4051950"/>
                  <a:pt x="1591102" y="4051950"/>
                  <a:pt x="1561064" y="4051950"/>
                </a:cubicBezTo>
                <a:cubicBezTo>
                  <a:pt x="1549800" y="4051950"/>
                  <a:pt x="1542290" y="4049717"/>
                  <a:pt x="1534781" y="4050834"/>
                </a:cubicBezTo>
                <a:cubicBezTo>
                  <a:pt x="1508498" y="4053066"/>
                  <a:pt x="1482215" y="4051950"/>
                  <a:pt x="1459687" y="4057532"/>
                </a:cubicBezTo>
                <a:cubicBezTo>
                  <a:pt x="1455932" y="4058648"/>
                  <a:pt x="1452177" y="4057532"/>
                  <a:pt x="1452177" y="4055299"/>
                </a:cubicBezTo>
                <a:cubicBezTo>
                  <a:pt x="1452177" y="4054183"/>
                  <a:pt x="1455932" y="4051950"/>
                  <a:pt x="1448422" y="4049717"/>
                </a:cubicBezTo>
                <a:cubicBezTo>
                  <a:pt x="1439036" y="4049717"/>
                  <a:pt x="1431996" y="4049717"/>
                  <a:pt x="1426422" y="4049665"/>
                </a:cubicBezTo>
                <a:lnTo>
                  <a:pt x="1420774" y="4049508"/>
                </a:lnTo>
                <a:lnTo>
                  <a:pt x="4371810" y="4049508"/>
                </a:lnTo>
                <a:lnTo>
                  <a:pt x="2589320" y="976247"/>
                </a:lnTo>
                <a:lnTo>
                  <a:pt x="838064" y="3995653"/>
                </a:lnTo>
                <a:lnTo>
                  <a:pt x="783426" y="3992786"/>
                </a:lnTo>
                <a:cubicBezTo>
                  <a:pt x="775917" y="3991670"/>
                  <a:pt x="760898" y="3990554"/>
                  <a:pt x="757144" y="3991670"/>
                </a:cubicBezTo>
                <a:cubicBezTo>
                  <a:pt x="742124" y="3995019"/>
                  <a:pt x="723351" y="3992786"/>
                  <a:pt x="712087" y="3995019"/>
                </a:cubicBezTo>
                <a:cubicBezTo>
                  <a:pt x="704577" y="3996135"/>
                  <a:pt x="697068" y="3996135"/>
                  <a:pt x="689559" y="3995019"/>
                </a:cubicBezTo>
                <a:cubicBezTo>
                  <a:pt x="674539" y="3992786"/>
                  <a:pt x="663275" y="3992786"/>
                  <a:pt x="648256" y="3995019"/>
                </a:cubicBezTo>
                <a:cubicBezTo>
                  <a:pt x="636992" y="3996135"/>
                  <a:pt x="629483" y="3996135"/>
                  <a:pt x="618218" y="3993903"/>
                </a:cubicBezTo>
                <a:lnTo>
                  <a:pt x="607456" y="3992166"/>
                </a:lnTo>
                <a:lnTo>
                  <a:pt x="610427" y="3984921"/>
                </a:lnTo>
                <a:lnTo>
                  <a:pt x="614567" y="3980326"/>
                </a:lnTo>
                <a:lnTo>
                  <a:pt x="618218" y="3980507"/>
                </a:lnTo>
                <a:cubicBezTo>
                  <a:pt x="629483" y="3979391"/>
                  <a:pt x="644502" y="3980507"/>
                  <a:pt x="659521" y="3980507"/>
                </a:cubicBezTo>
                <a:lnTo>
                  <a:pt x="659929" y="3980507"/>
                </a:lnTo>
                <a:lnTo>
                  <a:pt x="656176" y="3979391"/>
                </a:lnTo>
                <a:cubicBezTo>
                  <a:pt x="650544" y="3976600"/>
                  <a:pt x="642095" y="3975204"/>
                  <a:pt x="633178" y="3975065"/>
                </a:cubicBezTo>
                <a:lnTo>
                  <a:pt x="617558" y="3977006"/>
                </a:lnTo>
                <a:lnTo>
                  <a:pt x="630968" y="3962124"/>
                </a:lnTo>
                <a:cubicBezTo>
                  <a:pt x="637869" y="3959627"/>
                  <a:pt x="644154" y="3953511"/>
                  <a:pt x="650236" y="3946191"/>
                </a:cubicBezTo>
                <a:lnTo>
                  <a:pt x="653758" y="3941666"/>
                </a:lnTo>
                <a:lnTo>
                  <a:pt x="678821" y="3898648"/>
                </a:lnTo>
                <a:lnTo>
                  <a:pt x="688494" y="3869620"/>
                </a:lnTo>
                <a:cubicBezTo>
                  <a:pt x="694414" y="3846997"/>
                  <a:pt x="696304" y="3843752"/>
                  <a:pt x="710640" y="3834722"/>
                </a:cubicBezTo>
                <a:lnTo>
                  <a:pt x="718455" y="3830619"/>
                </a:lnTo>
                <a:lnTo>
                  <a:pt x="718513" y="3830520"/>
                </a:lnTo>
                <a:lnTo>
                  <a:pt x="728623" y="3799572"/>
                </a:lnTo>
                <a:cubicBezTo>
                  <a:pt x="732975" y="3790158"/>
                  <a:pt x="738173" y="3781236"/>
                  <a:pt x="743843" y="3771503"/>
                </a:cubicBezTo>
                <a:cubicBezTo>
                  <a:pt x="751404" y="3758526"/>
                  <a:pt x="757075" y="3748793"/>
                  <a:pt x="764635" y="3735816"/>
                </a:cubicBezTo>
                <a:lnTo>
                  <a:pt x="781621" y="3705509"/>
                </a:lnTo>
                <a:lnTo>
                  <a:pt x="751200" y="3687785"/>
                </a:lnTo>
                <a:lnTo>
                  <a:pt x="760524" y="3678229"/>
                </a:lnTo>
                <a:cubicBezTo>
                  <a:pt x="764839" y="3667707"/>
                  <a:pt x="771865" y="3658762"/>
                  <a:pt x="775645" y="3652274"/>
                </a:cubicBezTo>
                <a:cubicBezTo>
                  <a:pt x="779961" y="3641752"/>
                  <a:pt x="787807" y="3637632"/>
                  <a:pt x="792122" y="3627110"/>
                </a:cubicBezTo>
                <a:cubicBezTo>
                  <a:pt x="797257" y="3621411"/>
                  <a:pt x="802393" y="3615712"/>
                  <a:pt x="806173" y="3609223"/>
                </a:cubicBezTo>
                <a:cubicBezTo>
                  <a:pt x="819404" y="3586514"/>
                  <a:pt x="830744" y="3567048"/>
                  <a:pt x="842086" y="3547582"/>
                </a:cubicBezTo>
                <a:cubicBezTo>
                  <a:pt x="849646" y="3534605"/>
                  <a:pt x="855852" y="3520838"/>
                  <a:pt x="865588" y="3513474"/>
                </a:cubicBezTo>
                <a:cubicBezTo>
                  <a:pt x="865588" y="3513474"/>
                  <a:pt x="867478" y="3510231"/>
                  <a:pt x="869368" y="3506986"/>
                </a:cubicBezTo>
                <a:cubicBezTo>
                  <a:pt x="874754" y="3488396"/>
                  <a:pt x="889624" y="3475333"/>
                  <a:pt x="897721" y="3458322"/>
                </a:cubicBezTo>
                <a:cubicBezTo>
                  <a:pt x="905816" y="3441310"/>
                  <a:pt x="915266" y="3425090"/>
                  <a:pt x="926073" y="3409658"/>
                </a:cubicBezTo>
                <a:cubicBezTo>
                  <a:pt x="958491" y="3363363"/>
                  <a:pt x="982242" y="3316364"/>
                  <a:pt x="1011949" y="3268489"/>
                </a:cubicBezTo>
                <a:cubicBezTo>
                  <a:pt x="1011949" y="3268489"/>
                  <a:pt x="1010595" y="3267700"/>
                  <a:pt x="1012484" y="3264456"/>
                </a:cubicBezTo>
                <a:cubicBezTo>
                  <a:pt x="1007884" y="3266120"/>
                  <a:pt x="1007349" y="3270155"/>
                  <a:pt x="1003569" y="3276643"/>
                </a:cubicBezTo>
                <a:cubicBezTo>
                  <a:pt x="1001679" y="3279887"/>
                  <a:pt x="1000323" y="3279097"/>
                  <a:pt x="1000323" y="3279097"/>
                </a:cubicBezTo>
                <a:cubicBezTo>
                  <a:pt x="998968" y="3278308"/>
                  <a:pt x="996259" y="3276729"/>
                  <a:pt x="999504" y="3274274"/>
                </a:cubicBezTo>
                <a:cubicBezTo>
                  <a:pt x="1001394" y="3271031"/>
                  <a:pt x="1000573" y="3266207"/>
                  <a:pt x="1002463" y="3262962"/>
                </a:cubicBezTo>
                <a:cubicBezTo>
                  <a:pt x="1015160" y="3244287"/>
                  <a:pt x="1020545" y="3225697"/>
                  <a:pt x="1031886" y="3206231"/>
                </a:cubicBezTo>
                <a:cubicBezTo>
                  <a:pt x="1065909" y="3147834"/>
                  <a:pt x="1101822" y="3086193"/>
                  <a:pt x="1135845" y="3027796"/>
                </a:cubicBezTo>
                <a:cubicBezTo>
                  <a:pt x="1147185" y="3008331"/>
                  <a:pt x="1155280" y="2991319"/>
                  <a:pt x="1154176" y="2977639"/>
                </a:cubicBezTo>
                <a:cubicBezTo>
                  <a:pt x="1149574" y="2979305"/>
                  <a:pt x="1145794" y="2985793"/>
                  <a:pt x="1142549" y="2988248"/>
                </a:cubicBezTo>
                <a:cubicBezTo>
                  <a:pt x="1128498" y="3006134"/>
                  <a:pt x="1124718" y="3012622"/>
                  <a:pt x="1129068" y="3023848"/>
                </a:cubicBezTo>
                <a:cubicBezTo>
                  <a:pt x="1129889" y="3028672"/>
                  <a:pt x="1127998" y="3031917"/>
                  <a:pt x="1124753" y="3034370"/>
                </a:cubicBezTo>
                <a:cubicBezTo>
                  <a:pt x="1116373" y="3042524"/>
                  <a:pt x="1110167" y="3056291"/>
                  <a:pt x="1104496" y="3066024"/>
                </a:cubicBezTo>
                <a:cubicBezTo>
                  <a:pt x="1093155" y="3085490"/>
                  <a:pt x="1083705" y="3101710"/>
                  <a:pt x="1068298" y="3118808"/>
                </a:cubicBezTo>
                <a:cubicBezTo>
                  <a:pt x="1063163" y="3124507"/>
                  <a:pt x="1054248" y="3136695"/>
                  <a:pt x="1053712" y="3140728"/>
                </a:cubicBezTo>
                <a:cubicBezTo>
                  <a:pt x="1050217" y="3156074"/>
                  <a:pt x="1038056" y="3170716"/>
                  <a:pt x="1035096" y="3182029"/>
                </a:cubicBezTo>
                <a:cubicBezTo>
                  <a:pt x="1032670" y="3189306"/>
                  <a:pt x="1028890" y="3195794"/>
                  <a:pt x="1023755" y="3201494"/>
                </a:cubicBezTo>
                <a:cubicBezTo>
                  <a:pt x="1013483" y="3212892"/>
                  <a:pt x="1007813" y="3222624"/>
                  <a:pt x="1002963" y="3237181"/>
                </a:cubicBezTo>
                <a:cubicBezTo>
                  <a:pt x="998648" y="3247703"/>
                  <a:pt x="994867" y="3254192"/>
                  <a:pt x="986487" y="3262346"/>
                </a:cubicBezTo>
                <a:cubicBezTo>
                  <a:pt x="970260" y="3274619"/>
                  <a:pt x="955674" y="3296539"/>
                  <a:pt x="943798" y="3320038"/>
                </a:cubicBezTo>
                <a:cubicBezTo>
                  <a:pt x="940018" y="3326527"/>
                  <a:pt x="937592" y="3333805"/>
                  <a:pt x="937058" y="3337839"/>
                </a:cubicBezTo>
                <a:cubicBezTo>
                  <a:pt x="933027" y="3357219"/>
                  <a:pt x="924932" y="3374229"/>
                  <a:pt x="915481" y="3390451"/>
                </a:cubicBezTo>
                <a:cubicBezTo>
                  <a:pt x="906030" y="3406672"/>
                  <a:pt x="894689" y="3426138"/>
                  <a:pt x="885239" y="3442358"/>
                </a:cubicBezTo>
                <a:cubicBezTo>
                  <a:pt x="873897" y="3461825"/>
                  <a:pt x="859312" y="3483745"/>
                  <a:pt x="843905" y="3500842"/>
                </a:cubicBezTo>
                <a:cubicBezTo>
                  <a:pt x="840125" y="3507331"/>
                  <a:pt x="836345" y="3513819"/>
                  <a:pt x="834454" y="3517063"/>
                </a:cubicBezTo>
                <a:cubicBezTo>
                  <a:pt x="828784" y="3526796"/>
                  <a:pt x="825539" y="3529251"/>
                  <a:pt x="820938" y="3530916"/>
                </a:cubicBezTo>
                <a:cubicBezTo>
                  <a:pt x="835524" y="3508995"/>
                  <a:pt x="840909" y="3490406"/>
                  <a:pt x="852250" y="3470939"/>
                </a:cubicBezTo>
                <a:cubicBezTo>
                  <a:pt x="866016" y="3444197"/>
                  <a:pt x="879783" y="3417453"/>
                  <a:pt x="890303" y="3393164"/>
                </a:cubicBezTo>
                <a:cubicBezTo>
                  <a:pt x="898399" y="3376153"/>
                  <a:pt x="906495" y="3359143"/>
                  <a:pt x="914590" y="3342131"/>
                </a:cubicBezTo>
                <a:cubicBezTo>
                  <a:pt x="924576" y="3321875"/>
                  <a:pt x="936737" y="3307234"/>
                  <a:pt x="944832" y="3290222"/>
                </a:cubicBezTo>
                <a:cubicBezTo>
                  <a:pt x="951038" y="3276456"/>
                  <a:pt x="960774" y="3269092"/>
                  <a:pt x="970225" y="3252871"/>
                </a:cubicBezTo>
                <a:cubicBezTo>
                  <a:pt x="974540" y="3242349"/>
                  <a:pt x="983456" y="3230161"/>
                  <a:pt x="991016" y="3217184"/>
                </a:cubicBezTo>
                <a:cubicBezTo>
                  <a:pt x="992907" y="3213940"/>
                  <a:pt x="992907" y="3213940"/>
                  <a:pt x="994797" y="3210695"/>
                </a:cubicBezTo>
                <a:cubicBezTo>
                  <a:pt x="1009133" y="3201665"/>
                  <a:pt x="1017229" y="3184655"/>
                  <a:pt x="1023970" y="3166855"/>
                </a:cubicBezTo>
                <a:cubicBezTo>
                  <a:pt x="1028820" y="3152298"/>
                  <a:pt x="1037735" y="3140111"/>
                  <a:pt x="1041230" y="3124765"/>
                </a:cubicBezTo>
                <a:cubicBezTo>
                  <a:pt x="1041230" y="3124765"/>
                  <a:pt x="1043120" y="3121521"/>
                  <a:pt x="1046366" y="3119067"/>
                </a:cubicBezTo>
                <a:cubicBezTo>
                  <a:pt x="1049611" y="3116611"/>
                  <a:pt x="1051501" y="3113368"/>
                  <a:pt x="1053391" y="3110123"/>
                </a:cubicBezTo>
                <a:cubicBezTo>
                  <a:pt x="1070938" y="3076891"/>
                  <a:pt x="1095260" y="3047606"/>
                  <a:pt x="1111451" y="3013584"/>
                </a:cubicBezTo>
                <a:cubicBezTo>
                  <a:pt x="1119012" y="3000607"/>
                  <a:pt x="1126857" y="2996488"/>
                  <a:pt x="1131173" y="2985966"/>
                </a:cubicBezTo>
                <a:cubicBezTo>
                  <a:pt x="1136844" y="2976232"/>
                  <a:pt x="1144404" y="2963256"/>
                  <a:pt x="1150075" y="2953522"/>
                </a:cubicBezTo>
                <a:cubicBezTo>
                  <a:pt x="1162770" y="2934846"/>
                  <a:pt x="1166801" y="2915467"/>
                  <a:pt x="1178962" y="2900825"/>
                </a:cubicBezTo>
                <a:cubicBezTo>
                  <a:pt x="1182743" y="2894336"/>
                  <a:pt x="1184633" y="2891092"/>
                  <a:pt x="1186523" y="2887848"/>
                </a:cubicBezTo>
                <a:cubicBezTo>
                  <a:pt x="1188413" y="2884604"/>
                  <a:pt x="1188947" y="2880569"/>
                  <a:pt x="1193548" y="2878905"/>
                </a:cubicBezTo>
                <a:cubicBezTo>
                  <a:pt x="1194903" y="2879694"/>
                  <a:pt x="1195724" y="2884517"/>
                  <a:pt x="1193834" y="2887762"/>
                </a:cubicBezTo>
                <a:cubicBezTo>
                  <a:pt x="1189518" y="2898284"/>
                  <a:pt x="1187913" y="2910386"/>
                  <a:pt x="1180353" y="2923362"/>
                </a:cubicBezTo>
                <a:cubicBezTo>
                  <a:pt x="1176572" y="2929851"/>
                  <a:pt x="1179283" y="2931430"/>
                  <a:pt x="1176857" y="2938708"/>
                </a:cubicBezTo>
                <a:cubicBezTo>
                  <a:pt x="1190374" y="2924856"/>
                  <a:pt x="1199825" y="2908634"/>
                  <a:pt x="1210630" y="2893202"/>
                </a:cubicBezTo>
                <a:lnTo>
                  <a:pt x="1214107" y="2888887"/>
                </a:lnTo>
                <a:lnTo>
                  <a:pt x="1211353" y="2887283"/>
                </a:lnTo>
                <a:lnTo>
                  <a:pt x="1220677" y="2877727"/>
                </a:lnTo>
                <a:cubicBezTo>
                  <a:pt x="1224993" y="2867205"/>
                  <a:pt x="1232018" y="2858260"/>
                  <a:pt x="1235799" y="2851772"/>
                </a:cubicBezTo>
                <a:cubicBezTo>
                  <a:pt x="1240114" y="2841250"/>
                  <a:pt x="1247960" y="2837130"/>
                  <a:pt x="1252276" y="2826608"/>
                </a:cubicBezTo>
                <a:cubicBezTo>
                  <a:pt x="1257411" y="2820909"/>
                  <a:pt x="1262546" y="2815209"/>
                  <a:pt x="1266326" y="2808721"/>
                </a:cubicBezTo>
                <a:cubicBezTo>
                  <a:pt x="1279557" y="2786012"/>
                  <a:pt x="1290898" y="2766546"/>
                  <a:pt x="1302239" y="2747080"/>
                </a:cubicBezTo>
                <a:cubicBezTo>
                  <a:pt x="1309800" y="2734103"/>
                  <a:pt x="1316006" y="2720336"/>
                  <a:pt x="1325742" y="2712972"/>
                </a:cubicBezTo>
                <a:cubicBezTo>
                  <a:pt x="1325742" y="2712972"/>
                  <a:pt x="1327632" y="2709729"/>
                  <a:pt x="1329522" y="2706484"/>
                </a:cubicBezTo>
                <a:cubicBezTo>
                  <a:pt x="1334907" y="2687894"/>
                  <a:pt x="1349778" y="2674831"/>
                  <a:pt x="1357874" y="2657820"/>
                </a:cubicBezTo>
                <a:cubicBezTo>
                  <a:pt x="1365969" y="2640809"/>
                  <a:pt x="1375420" y="2624588"/>
                  <a:pt x="1386227" y="2609156"/>
                </a:cubicBezTo>
                <a:cubicBezTo>
                  <a:pt x="1418644" y="2562861"/>
                  <a:pt x="1442396" y="2515861"/>
                  <a:pt x="1472103" y="2467987"/>
                </a:cubicBezTo>
                <a:cubicBezTo>
                  <a:pt x="1472103" y="2467987"/>
                  <a:pt x="1470748" y="2467198"/>
                  <a:pt x="1472638" y="2463954"/>
                </a:cubicBezTo>
                <a:cubicBezTo>
                  <a:pt x="1468037" y="2465619"/>
                  <a:pt x="1467503" y="2469653"/>
                  <a:pt x="1463723" y="2476141"/>
                </a:cubicBezTo>
                <a:cubicBezTo>
                  <a:pt x="1461833" y="2479385"/>
                  <a:pt x="1460477" y="2478595"/>
                  <a:pt x="1460477" y="2478595"/>
                </a:cubicBezTo>
                <a:cubicBezTo>
                  <a:pt x="1459122" y="2477806"/>
                  <a:pt x="1456412" y="2476227"/>
                  <a:pt x="1459657" y="2473772"/>
                </a:cubicBezTo>
                <a:cubicBezTo>
                  <a:pt x="1461547" y="2470529"/>
                  <a:pt x="1460727" y="2465705"/>
                  <a:pt x="1462617" y="2462461"/>
                </a:cubicBezTo>
                <a:cubicBezTo>
                  <a:pt x="1475314" y="2443785"/>
                  <a:pt x="1480699" y="2425195"/>
                  <a:pt x="1492040" y="2405730"/>
                </a:cubicBezTo>
                <a:lnTo>
                  <a:pt x="1515028" y="2366271"/>
                </a:lnTo>
                <a:lnTo>
                  <a:pt x="1513667" y="2365479"/>
                </a:lnTo>
                <a:lnTo>
                  <a:pt x="1500642" y="2370194"/>
                </a:lnTo>
                <a:lnTo>
                  <a:pt x="1495249" y="2381527"/>
                </a:lnTo>
                <a:cubicBezTo>
                  <a:pt x="1492824" y="2388804"/>
                  <a:pt x="1489044" y="2395292"/>
                  <a:pt x="1483909" y="2400992"/>
                </a:cubicBezTo>
                <a:cubicBezTo>
                  <a:pt x="1473637" y="2412390"/>
                  <a:pt x="1467967" y="2422122"/>
                  <a:pt x="1463117" y="2436679"/>
                </a:cubicBezTo>
                <a:cubicBezTo>
                  <a:pt x="1458801" y="2447201"/>
                  <a:pt x="1455021" y="2453690"/>
                  <a:pt x="1446641" y="2461844"/>
                </a:cubicBezTo>
                <a:cubicBezTo>
                  <a:pt x="1430414" y="2474116"/>
                  <a:pt x="1415828" y="2496038"/>
                  <a:pt x="1403952" y="2519536"/>
                </a:cubicBezTo>
                <a:cubicBezTo>
                  <a:pt x="1400171" y="2526025"/>
                  <a:pt x="1397746" y="2533303"/>
                  <a:pt x="1397212" y="2537338"/>
                </a:cubicBezTo>
                <a:cubicBezTo>
                  <a:pt x="1393181" y="2556717"/>
                  <a:pt x="1385085" y="2573727"/>
                  <a:pt x="1375634" y="2589949"/>
                </a:cubicBezTo>
                <a:cubicBezTo>
                  <a:pt x="1366184" y="2606171"/>
                  <a:pt x="1354843" y="2625636"/>
                  <a:pt x="1345392" y="2641857"/>
                </a:cubicBezTo>
                <a:cubicBezTo>
                  <a:pt x="1334051" y="2661323"/>
                  <a:pt x="1319465" y="2683243"/>
                  <a:pt x="1304059" y="2700340"/>
                </a:cubicBezTo>
                <a:cubicBezTo>
                  <a:pt x="1300278" y="2706829"/>
                  <a:pt x="1296498" y="2713317"/>
                  <a:pt x="1294608" y="2716561"/>
                </a:cubicBezTo>
                <a:cubicBezTo>
                  <a:pt x="1288938" y="2726294"/>
                  <a:pt x="1285692" y="2728749"/>
                  <a:pt x="1281092" y="2730413"/>
                </a:cubicBezTo>
                <a:cubicBezTo>
                  <a:pt x="1295678" y="2708493"/>
                  <a:pt x="1301063" y="2689904"/>
                  <a:pt x="1312404" y="2670437"/>
                </a:cubicBezTo>
                <a:cubicBezTo>
                  <a:pt x="1326170" y="2643695"/>
                  <a:pt x="1339936" y="2616951"/>
                  <a:pt x="1350457" y="2592662"/>
                </a:cubicBezTo>
                <a:cubicBezTo>
                  <a:pt x="1358553" y="2575651"/>
                  <a:pt x="1366648" y="2558641"/>
                  <a:pt x="1374743" y="2541629"/>
                </a:cubicBezTo>
                <a:cubicBezTo>
                  <a:pt x="1384730" y="2521374"/>
                  <a:pt x="1396891" y="2506732"/>
                  <a:pt x="1404986" y="2489721"/>
                </a:cubicBezTo>
                <a:cubicBezTo>
                  <a:pt x="1411192" y="2475954"/>
                  <a:pt x="1420928" y="2468590"/>
                  <a:pt x="1430378" y="2452370"/>
                </a:cubicBezTo>
                <a:cubicBezTo>
                  <a:pt x="1434694" y="2441847"/>
                  <a:pt x="1443609" y="2429659"/>
                  <a:pt x="1451170" y="2416682"/>
                </a:cubicBezTo>
                <a:cubicBezTo>
                  <a:pt x="1453060" y="2413438"/>
                  <a:pt x="1453060" y="2413438"/>
                  <a:pt x="1454951" y="2410193"/>
                </a:cubicBezTo>
                <a:cubicBezTo>
                  <a:pt x="1462118" y="2405679"/>
                  <a:pt x="1467726" y="2399169"/>
                  <a:pt x="1472385" y="2391562"/>
                </a:cubicBezTo>
                <a:lnTo>
                  <a:pt x="1473418" y="2389345"/>
                </a:lnTo>
                <a:lnTo>
                  <a:pt x="1456736" y="2406727"/>
                </a:lnTo>
                <a:cubicBezTo>
                  <a:pt x="1451391" y="2408501"/>
                  <a:pt x="1446854" y="2406944"/>
                  <a:pt x="1442520" y="2406591"/>
                </a:cubicBezTo>
                <a:cubicBezTo>
                  <a:pt x="1436832" y="2405450"/>
                  <a:pt x="1429932" y="2407949"/>
                  <a:pt x="1422425" y="2412265"/>
                </a:cubicBezTo>
                <a:lnTo>
                  <a:pt x="1408283" y="2422151"/>
                </a:lnTo>
                <a:lnTo>
                  <a:pt x="1409643" y="2411891"/>
                </a:lnTo>
                <a:cubicBezTo>
                  <a:pt x="1415029" y="2393301"/>
                  <a:pt x="1422589" y="2380325"/>
                  <a:pt x="1435571" y="2370506"/>
                </a:cubicBezTo>
                <a:cubicBezTo>
                  <a:pt x="1438816" y="2368051"/>
                  <a:pt x="1442061" y="2365596"/>
                  <a:pt x="1447196" y="2359898"/>
                </a:cubicBezTo>
                <a:cubicBezTo>
                  <a:pt x="1448552" y="2360688"/>
                  <a:pt x="1451797" y="2358232"/>
                  <a:pt x="1451797" y="2358232"/>
                </a:cubicBezTo>
                <a:cubicBezTo>
                  <a:pt x="1461248" y="2342011"/>
                  <a:pt x="1472874" y="2331403"/>
                  <a:pt x="1479080" y="2317635"/>
                </a:cubicBezTo>
                <a:cubicBezTo>
                  <a:pt x="1485284" y="2303870"/>
                  <a:pt x="1491490" y="2290103"/>
                  <a:pt x="1494450" y="2278791"/>
                </a:cubicBezTo>
                <a:cubicBezTo>
                  <a:pt x="1500371" y="2256166"/>
                  <a:pt x="1506041" y="2246434"/>
                  <a:pt x="1520912" y="2233370"/>
                </a:cubicBezTo>
                <a:cubicBezTo>
                  <a:pt x="1527403" y="2228462"/>
                  <a:pt x="1531183" y="2221974"/>
                  <a:pt x="1536854" y="2212240"/>
                </a:cubicBezTo>
                <a:lnTo>
                  <a:pt x="1543200" y="2201348"/>
                </a:lnTo>
                <a:lnTo>
                  <a:pt x="1546923" y="2197727"/>
                </a:lnTo>
                <a:cubicBezTo>
                  <a:pt x="1551522" y="2196062"/>
                  <a:pt x="1556659" y="2190362"/>
                  <a:pt x="1555588" y="2198430"/>
                </a:cubicBezTo>
                <a:cubicBezTo>
                  <a:pt x="1555053" y="2202463"/>
                  <a:pt x="1557764" y="2204042"/>
                  <a:pt x="1555874" y="2207287"/>
                </a:cubicBezTo>
                <a:cubicBezTo>
                  <a:pt x="1552093" y="2213776"/>
                  <a:pt x="1549668" y="2221054"/>
                  <a:pt x="1546423" y="2223508"/>
                </a:cubicBezTo>
                <a:cubicBezTo>
                  <a:pt x="1536151" y="2234907"/>
                  <a:pt x="1527236" y="2247093"/>
                  <a:pt x="1518321" y="2259281"/>
                </a:cubicBezTo>
                <a:cubicBezTo>
                  <a:pt x="1509939" y="2267434"/>
                  <a:pt x="1511295" y="2268224"/>
                  <a:pt x="1511579" y="2277082"/>
                </a:cubicBezTo>
                <a:cubicBezTo>
                  <a:pt x="1514290" y="2278661"/>
                  <a:pt x="1516466" y="2284273"/>
                  <a:pt x="1514040" y="2291551"/>
                </a:cubicBezTo>
                <a:cubicBezTo>
                  <a:pt x="1508370" y="2301284"/>
                  <a:pt x="1507301" y="2309352"/>
                  <a:pt x="1499739" y="2322330"/>
                </a:cubicBezTo>
                <a:cubicBezTo>
                  <a:pt x="1494604" y="2328028"/>
                  <a:pt x="1490289" y="2338551"/>
                  <a:pt x="1483264" y="2347494"/>
                </a:cubicBezTo>
                <a:cubicBezTo>
                  <a:pt x="1479483" y="2353983"/>
                  <a:pt x="1482193" y="2355562"/>
                  <a:pt x="1483548" y="2356351"/>
                </a:cubicBezTo>
                <a:cubicBezTo>
                  <a:pt x="1486258" y="2357931"/>
                  <a:pt x="1489503" y="2355475"/>
                  <a:pt x="1491394" y="2352230"/>
                </a:cubicBezTo>
                <a:cubicBezTo>
                  <a:pt x="1495174" y="2345742"/>
                  <a:pt x="1493819" y="2344953"/>
                  <a:pt x="1495709" y="2341708"/>
                </a:cubicBezTo>
                <a:cubicBezTo>
                  <a:pt x="1502449" y="2323908"/>
                  <a:pt x="1511366" y="2311720"/>
                  <a:pt x="1522456" y="2305147"/>
                </a:cubicBezTo>
                <a:cubicBezTo>
                  <a:pt x="1527057" y="2303482"/>
                  <a:pt x="1525987" y="2311548"/>
                  <a:pt x="1532478" y="2306640"/>
                </a:cubicBezTo>
                <a:cubicBezTo>
                  <a:pt x="1538149" y="2296906"/>
                  <a:pt x="1543819" y="2287173"/>
                  <a:pt x="1549490" y="2277440"/>
                </a:cubicBezTo>
                <a:cubicBezTo>
                  <a:pt x="1554624" y="2271741"/>
                  <a:pt x="1557584" y="2260429"/>
                  <a:pt x="1565965" y="2252276"/>
                </a:cubicBezTo>
                <a:cubicBezTo>
                  <a:pt x="1575702" y="2244912"/>
                  <a:pt x="1572171" y="2238509"/>
                  <a:pt x="1577842" y="2228776"/>
                </a:cubicBezTo>
                <a:cubicBezTo>
                  <a:pt x="1596208" y="2200368"/>
                  <a:pt x="1607264" y="2172045"/>
                  <a:pt x="1623740" y="2146880"/>
                </a:cubicBezTo>
                <a:cubicBezTo>
                  <a:pt x="1631300" y="2133902"/>
                  <a:pt x="1636971" y="2124170"/>
                  <a:pt x="1644531" y="2111193"/>
                </a:cubicBezTo>
                <a:cubicBezTo>
                  <a:pt x="1655872" y="2091728"/>
                  <a:pt x="1665323" y="2075506"/>
                  <a:pt x="1669889" y="2052093"/>
                </a:cubicBezTo>
                <a:cubicBezTo>
                  <a:pt x="1673134" y="2049638"/>
                  <a:pt x="1675844" y="2051218"/>
                  <a:pt x="1677734" y="2047974"/>
                </a:cubicBezTo>
                <a:cubicBezTo>
                  <a:pt x="1692070" y="2038944"/>
                  <a:pt x="1693960" y="2035700"/>
                  <a:pt x="1699881" y="2013076"/>
                </a:cubicBezTo>
                <a:cubicBezTo>
                  <a:pt x="1700952" y="2005009"/>
                  <a:pt x="1703911" y="1993696"/>
                  <a:pt x="1709582" y="1983964"/>
                </a:cubicBezTo>
                <a:cubicBezTo>
                  <a:pt x="1713898" y="1973441"/>
                  <a:pt x="1714967" y="1965374"/>
                  <a:pt x="1720102" y="1959675"/>
                </a:cubicBezTo>
                <a:cubicBezTo>
                  <a:pt x="1732264" y="1945032"/>
                  <a:pt x="1743604" y="1925567"/>
                  <a:pt x="1757406" y="1920571"/>
                </a:cubicBezTo>
                <a:cubicBezTo>
                  <a:pt x="1765252" y="1916452"/>
                  <a:pt x="1773632" y="1908298"/>
                  <a:pt x="1777948" y="1897776"/>
                </a:cubicBezTo>
                <a:cubicBezTo>
                  <a:pt x="1779017" y="1889707"/>
                  <a:pt x="1782798" y="1883219"/>
                  <a:pt x="1786578" y="1876731"/>
                </a:cubicBezTo>
                <a:cubicBezTo>
                  <a:pt x="1792249" y="1866998"/>
                  <a:pt x="1794674" y="1859719"/>
                  <a:pt x="1791963" y="1858140"/>
                </a:cubicBezTo>
                <a:cubicBezTo>
                  <a:pt x="1791144" y="1853317"/>
                  <a:pt x="1791679" y="1849284"/>
                  <a:pt x="1788968" y="1847704"/>
                </a:cubicBezTo>
                <a:cubicBezTo>
                  <a:pt x="1787328" y="1838058"/>
                  <a:pt x="1796244" y="1825870"/>
                  <a:pt x="1804090" y="1821751"/>
                </a:cubicBezTo>
                <a:cubicBezTo>
                  <a:pt x="1808690" y="1820086"/>
                  <a:pt x="1814645" y="1819209"/>
                  <a:pt x="1818425" y="1812721"/>
                </a:cubicBezTo>
                <a:cubicBezTo>
                  <a:pt x="1824096" y="1802988"/>
                  <a:pt x="1827876" y="1796499"/>
                  <a:pt x="1830301" y="1789222"/>
                </a:cubicBezTo>
                <a:cubicBezTo>
                  <a:pt x="1833263" y="1777909"/>
                  <a:pt x="1845423" y="1763267"/>
                  <a:pt x="1847027" y="1751166"/>
                </a:cubicBezTo>
                <a:cubicBezTo>
                  <a:pt x="1848918" y="1747922"/>
                  <a:pt x="1850808" y="1744677"/>
                  <a:pt x="1854054" y="1742222"/>
                </a:cubicBezTo>
                <a:cubicBezTo>
                  <a:pt x="1862434" y="1734068"/>
                  <a:pt x="1867035" y="1732405"/>
                  <a:pt x="1871100" y="1734773"/>
                </a:cubicBezTo>
                <a:cubicBezTo>
                  <a:pt x="1872455" y="1735563"/>
                  <a:pt x="1877056" y="1733897"/>
                  <a:pt x="1879481" y="1726619"/>
                </a:cubicBezTo>
                <a:cubicBezTo>
                  <a:pt x="1881621" y="1710483"/>
                  <a:pt x="1888361" y="1692683"/>
                  <a:pt x="1895102" y="1674882"/>
                </a:cubicBezTo>
                <a:cubicBezTo>
                  <a:pt x="1896992" y="1671639"/>
                  <a:pt x="1897527" y="1667606"/>
                  <a:pt x="1896171" y="1666815"/>
                </a:cubicBezTo>
                <a:cubicBezTo>
                  <a:pt x="1894817" y="1666026"/>
                  <a:pt x="1892926" y="1669270"/>
                  <a:pt x="1889682" y="1671724"/>
                </a:cubicBezTo>
                <a:cubicBezTo>
                  <a:pt x="1882121" y="1684702"/>
                  <a:pt x="1867249" y="1697765"/>
                  <a:pt x="1861864" y="1716354"/>
                </a:cubicBezTo>
                <a:cubicBezTo>
                  <a:pt x="1859973" y="1719599"/>
                  <a:pt x="1856193" y="1726088"/>
                  <a:pt x="1854838" y="1725299"/>
                </a:cubicBezTo>
                <a:cubicBezTo>
                  <a:pt x="1850772" y="1722930"/>
                  <a:pt x="1845102" y="1732662"/>
                  <a:pt x="1841322" y="1739151"/>
                </a:cubicBezTo>
                <a:cubicBezTo>
                  <a:pt x="1837541" y="1745639"/>
                  <a:pt x="1832942" y="1747304"/>
                  <a:pt x="1832121" y="1742482"/>
                </a:cubicBezTo>
                <a:cubicBezTo>
                  <a:pt x="1830766" y="1741693"/>
                  <a:pt x="1833191" y="1734413"/>
                  <a:pt x="1832371" y="1729590"/>
                </a:cubicBezTo>
                <a:cubicBezTo>
                  <a:pt x="1828591" y="1736080"/>
                  <a:pt x="1825345" y="1738533"/>
                  <a:pt x="1824811" y="1742567"/>
                </a:cubicBezTo>
                <a:cubicBezTo>
                  <a:pt x="1823740" y="1750635"/>
                  <a:pt x="1816715" y="1759578"/>
                  <a:pt x="1812935" y="1766066"/>
                </a:cubicBezTo>
                <a:cubicBezTo>
                  <a:pt x="1808618" y="1776590"/>
                  <a:pt x="1800773" y="1780709"/>
                  <a:pt x="1796458" y="1791231"/>
                </a:cubicBezTo>
                <a:cubicBezTo>
                  <a:pt x="1790253" y="1804997"/>
                  <a:pt x="1786722" y="1798595"/>
                  <a:pt x="1780231" y="1803505"/>
                </a:cubicBezTo>
                <a:lnTo>
                  <a:pt x="1772230" y="1814442"/>
                </a:lnTo>
                <a:lnTo>
                  <a:pt x="1791489" y="1778297"/>
                </a:lnTo>
                <a:cubicBezTo>
                  <a:pt x="1794450" y="1766986"/>
                  <a:pt x="1801475" y="1758043"/>
                  <a:pt x="1809321" y="1753923"/>
                </a:cubicBezTo>
                <a:cubicBezTo>
                  <a:pt x="1815813" y="1749014"/>
                  <a:pt x="1818237" y="1741736"/>
                  <a:pt x="1817417" y="1736912"/>
                </a:cubicBezTo>
                <a:cubicBezTo>
                  <a:pt x="1815242" y="1731299"/>
                  <a:pt x="1819022" y="1724811"/>
                  <a:pt x="1824692" y="1715078"/>
                </a:cubicBezTo>
                <a:cubicBezTo>
                  <a:pt x="1836034" y="1695612"/>
                  <a:pt x="1846018" y="1675357"/>
                  <a:pt x="1862781" y="1659050"/>
                </a:cubicBezTo>
                <a:cubicBezTo>
                  <a:pt x="1862781" y="1659050"/>
                  <a:pt x="1864671" y="1655806"/>
                  <a:pt x="1864671" y="1655806"/>
                </a:cubicBezTo>
                <a:cubicBezTo>
                  <a:pt x="1882216" y="1622573"/>
                  <a:pt x="1903294" y="1595743"/>
                  <a:pt x="1920305" y="1566545"/>
                </a:cubicBezTo>
                <a:cubicBezTo>
                  <a:pt x="1924085" y="1560056"/>
                  <a:pt x="1925975" y="1556812"/>
                  <a:pt x="1923266" y="1555234"/>
                </a:cubicBezTo>
                <a:lnTo>
                  <a:pt x="1924152" y="1551341"/>
                </a:lnTo>
                <a:lnTo>
                  <a:pt x="1926058" y="1562553"/>
                </a:lnTo>
                <a:cubicBezTo>
                  <a:pt x="1922278" y="1569042"/>
                  <a:pt x="1916608" y="1578775"/>
                  <a:pt x="1910937" y="1588507"/>
                </a:cubicBezTo>
                <a:cubicBezTo>
                  <a:pt x="1907157" y="1594996"/>
                  <a:pt x="1905266" y="1598241"/>
                  <a:pt x="1907977" y="1599820"/>
                </a:cubicBezTo>
                <a:cubicBezTo>
                  <a:pt x="1910687" y="1601399"/>
                  <a:pt x="1911222" y="1597365"/>
                  <a:pt x="1915003" y="1590876"/>
                </a:cubicBezTo>
                <a:cubicBezTo>
                  <a:pt x="1916893" y="1587632"/>
                  <a:pt x="1922028" y="1581933"/>
                  <a:pt x="1921209" y="1577109"/>
                </a:cubicBezTo>
                <a:cubicBezTo>
                  <a:pt x="1923633" y="1569831"/>
                  <a:pt x="1927413" y="1563342"/>
                  <a:pt x="1930659" y="1560888"/>
                </a:cubicBezTo>
                <a:cubicBezTo>
                  <a:pt x="1937684" y="1551945"/>
                  <a:pt x="1943355" y="1542212"/>
                  <a:pt x="1947135" y="1535723"/>
                </a:cubicBezTo>
                <a:cubicBezTo>
                  <a:pt x="1950916" y="1529234"/>
                  <a:pt x="1956051" y="1523536"/>
                  <a:pt x="1959297" y="1521081"/>
                </a:cubicBezTo>
                <a:cubicBezTo>
                  <a:pt x="1974168" y="1508018"/>
                  <a:pt x="1989039" y="1494955"/>
                  <a:pt x="2002305" y="1493993"/>
                </a:cubicBezTo>
                <a:cubicBezTo>
                  <a:pt x="1999880" y="1501270"/>
                  <a:pt x="1997990" y="1504515"/>
                  <a:pt x="1996099" y="1507760"/>
                </a:cubicBezTo>
                <a:cubicBezTo>
                  <a:pt x="1984759" y="1527225"/>
                  <a:pt x="1975308" y="1543445"/>
                  <a:pt x="1965857" y="1559668"/>
                </a:cubicBezTo>
                <a:cubicBezTo>
                  <a:pt x="1960722" y="1565368"/>
                  <a:pt x="1959653" y="1573435"/>
                  <a:pt x="1960472" y="1578258"/>
                </a:cubicBezTo>
                <a:cubicBezTo>
                  <a:pt x="1971813" y="1558792"/>
                  <a:pt x="1983154" y="1539327"/>
                  <a:pt x="1994495" y="1519861"/>
                </a:cubicBezTo>
                <a:cubicBezTo>
                  <a:pt x="2005835" y="1500396"/>
                  <a:pt x="2018533" y="1481719"/>
                  <a:pt x="2028517" y="1461464"/>
                </a:cubicBezTo>
                <a:cubicBezTo>
                  <a:pt x="2038504" y="1441209"/>
                  <a:pt x="2052020" y="1427357"/>
                  <a:pt x="2063361" y="1407890"/>
                </a:cubicBezTo>
                <a:cubicBezTo>
                  <a:pt x="2078482" y="1381937"/>
                  <a:pt x="2093603" y="1355982"/>
                  <a:pt x="2108725" y="1330028"/>
                </a:cubicBezTo>
                <a:cubicBezTo>
                  <a:pt x="2114395" y="1320296"/>
                  <a:pt x="2120886" y="1315386"/>
                  <a:pt x="2123310" y="1308107"/>
                </a:cubicBezTo>
                <a:cubicBezTo>
                  <a:pt x="2133832" y="1283819"/>
                  <a:pt x="2148418" y="1261899"/>
                  <a:pt x="2152982" y="1238485"/>
                </a:cubicBezTo>
                <a:cubicBezTo>
                  <a:pt x="2153518" y="1234452"/>
                  <a:pt x="2156763" y="1231996"/>
                  <a:pt x="2159473" y="1233576"/>
                </a:cubicBezTo>
                <a:cubicBezTo>
                  <a:pt x="2160828" y="1234365"/>
                  <a:pt x="2161649" y="1239189"/>
                  <a:pt x="2168140" y="1234280"/>
                </a:cubicBezTo>
                <a:lnTo>
                  <a:pt x="2182078" y="1214374"/>
                </a:lnTo>
                <a:lnTo>
                  <a:pt x="2168626" y="1206538"/>
                </a:lnTo>
                <a:lnTo>
                  <a:pt x="2168957" y="1205827"/>
                </a:lnTo>
                <a:cubicBezTo>
                  <a:pt x="2173807" y="1191271"/>
                  <a:pt x="2182722" y="1179083"/>
                  <a:pt x="2186217" y="1163737"/>
                </a:cubicBezTo>
                <a:cubicBezTo>
                  <a:pt x="2186217" y="1163737"/>
                  <a:pt x="2188107" y="1160494"/>
                  <a:pt x="2191353" y="1158039"/>
                </a:cubicBezTo>
                <a:cubicBezTo>
                  <a:pt x="2194598" y="1155584"/>
                  <a:pt x="2196489" y="1152340"/>
                  <a:pt x="2198379" y="1149096"/>
                </a:cubicBezTo>
                <a:cubicBezTo>
                  <a:pt x="2215926" y="1115863"/>
                  <a:pt x="2240247" y="1086579"/>
                  <a:pt x="2256438" y="1052557"/>
                </a:cubicBezTo>
                <a:cubicBezTo>
                  <a:pt x="2263999" y="1039580"/>
                  <a:pt x="2271844" y="1035460"/>
                  <a:pt x="2276160" y="1024938"/>
                </a:cubicBezTo>
                <a:cubicBezTo>
                  <a:pt x="2281831" y="1015205"/>
                  <a:pt x="2289392" y="1002228"/>
                  <a:pt x="2295062" y="992495"/>
                </a:cubicBezTo>
                <a:cubicBezTo>
                  <a:pt x="2307757" y="973819"/>
                  <a:pt x="2311788" y="954439"/>
                  <a:pt x="2323949" y="939798"/>
                </a:cubicBezTo>
                <a:cubicBezTo>
                  <a:pt x="2327730" y="933309"/>
                  <a:pt x="2329620" y="930064"/>
                  <a:pt x="2331510" y="926821"/>
                </a:cubicBezTo>
                <a:cubicBezTo>
                  <a:pt x="2333400" y="923576"/>
                  <a:pt x="2333934" y="919542"/>
                  <a:pt x="2338535" y="917877"/>
                </a:cubicBezTo>
                <a:cubicBezTo>
                  <a:pt x="2339890" y="918667"/>
                  <a:pt x="2340711" y="923490"/>
                  <a:pt x="2338821" y="926734"/>
                </a:cubicBezTo>
                <a:cubicBezTo>
                  <a:pt x="2334505" y="937256"/>
                  <a:pt x="2332900" y="949358"/>
                  <a:pt x="2325340" y="962335"/>
                </a:cubicBezTo>
                <a:cubicBezTo>
                  <a:pt x="2321559" y="968824"/>
                  <a:pt x="2324270" y="970403"/>
                  <a:pt x="2321845" y="977681"/>
                </a:cubicBezTo>
                <a:cubicBezTo>
                  <a:pt x="2335361" y="963828"/>
                  <a:pt x="2344812" y="947607"/>
                  <a:pt x="2355617" y="932174"/>
                </a:cubicBezTo>
                <a:cubicBezTo>
                  <a:pt x="2364533" y="919987"/>
                  <a:pt x="2372914" y="911833"/>
                  <a:pt x="2381829" y="899645"/>
                </a:cubicBezTo>
                <a:cubicBezTo>
                  <a:pt x="2383720" y="896401"/>
                  <a:pt x="2390211" y="891492"/>
                  <a:pt x="2391030" y="896315"/>
                </a:cubicBezTo>
                <a:cubicBezTo>
                  <a:pt x="2391851" y="901138"/>
                  <a:pt x="2386716" y="906838"/>
                  <a:pt x="2384825" y="910083"/>
                </a:cubicBezTo>
                <a:cubicBezTo>
                  <a:pt x="2371594" y="932792"/>
                  <a:pt x="2360253" y="952258"/>
                  <a:pt x="2347022" y="974967"/>
                </a:cubicBezTo>
                <a:cubicBezTo>
                  <a:pt x="2324340" y="1013899"/>
                  <a:pt x="2305724" y="1055199"/>
                  <a:pt x="2293062" y="1095623"/>
                </a:cubicBezTo>
                <a:cubicBezTo>
                  <a:pt x="2288213" y="1110178"/>
                  <a:pt x="2277407" y="1125611"/>
                  <a:pt x="2272556" y="1140167"/>
                </a:cubicBezTo>
                <a:cubicBezTo>
                  <a:pt x="2266352" y="1153934"/>
                  <a:pt x="2255545" y="1169365"/>
                  <a:pt x="2244739" y="1184797"/>
                </a:cubicBezTo>
                <a:cubicBezTo>
                  <a:pt x="2234468" y="1196195"/>
                  <a:pt x="2221772" y="1214871"/>
                  <a:pt x="2212321" y="1231092"/>
                </a:cubicBezTo>
                <a:lnTo>
                  <a:pt x="2211935" y="1231770"/>
                </a:lnTo>
                <a:lnTo>
                  <a:pt x="2198481" y="1223931"/>
                </a:lnTo>
                <a:lnTo>
                  <a:pt x="2189002" y="1242089"/>
                </a:lnTo>
                <a:cubicBezTo>
                  <a:pt x="2185222" y="1248577"/>
                  <a:pt x="2180906" y="1259099"/>
                  <a:pt x="2175236" y="1268832"/>
                </a:cubicBezTo>
                <a:cubicBezTo>
                  <a:pt x="2169565" y="1278566"/>
                  <a:pt x="2170920" y="1279355"/>
                  <a:pt x="2180122" y="1276024"/>
                </a:cubicBezTo>
                <a:cubicBezTo>
                  <a:pt x="2185257" y="1270325"/>
                  <a:pt x="2187683" y="1263047"/>
                  <a:pt x="2191747" y="1265415"/>
                </a:cubicBezTo>
                <a:cubicBezTo>
                  <a:pt x="2192568" y="1270239"/>
                  <a:pt x="2187433" y="1275937"/>
                  <a:pt x="2185542" y="1279182"/>
                </a:cubicBezTo>
                <a:cubicBezTo>
                  <a:pt x="2185542" y="1279182"/>
                  <a:pt x="2183652" y="1282427"/>
                  <a:pt x="2183652" y="1282427"/>
                </a:cubicBezTo>
                <a:cubicBezTo>
                  <a:pt x="2184471" y="1287250"/>
                  <a:pt x="2188252" y="1280761"/>
                  <a:pt x="2190142" y="1277517"/>
                </a:cubicBezTo>
                <a:cubicBezTo>
                  <a:pt x="2195813" y="1267783"/>
                  <a:pt x="2203373" y="1254807"/>
                  <a:pt x="2210934" y="1241831"/>
                </a:cubicBezTo>
                <a:cubicBezTo>
                  <a:pt x="2212824" y="1238586"/>
                  <a:pt x="2214714" y="1235341"/>
                  <a:pt x="2216070" y="1236131"/>
                </a:cubicBezTo>
                <a:cubicBezTo>
                  <a:pt x="2218780" y="1237710"/>
                  <a:pt x="2223381" y="1236045"/>
                  <a:pt x="2219600" y="1242535"/>
                </a:cubicBezTo>
                <a:cubicBezTo>
                  <a:pt x="2212574" y="1251476"/>
                  <a:pt x="2212859" y="1260333"/>
                  <a:pt x="2209614" y="1262789"/>
                </a:cubicBezTo>
                <a:cubicBezTo>
                  <a:pt x="2201233" y="1270941"/>
                  <a:pt x="2196383" y="1285499"/>
                  <a:pt x="2188002" y="1293652"/>
                </a:cubicBezTo>
                <a:cubicBezTo>
                  <a:pt x="2184757" y="1296107"/>
                  <a:pt x="2182867" y="1299351"/>
                  <a:pt x="2180157" y="1297772"/>
                </a:cubicBezTo>
                <a:cubicBezTo>
                  <a:pt x="2176377" y="1304261"/>
                  <a:pt x="2175841" y="1308295"/>
                  <a:pt x="2170707" y="1313993"/>
                </a:cubicBezTo>
                <a:cubicBezTo>
                  <a:pt x="2166641" y="1311625"/>
                  <a:pt x="2163930" y="1310045"/>
                  <a:pt x="2159865" y="1307677"/>
                </a:cubicBezTo>
                <a:cubicBezTo>
                  <a:pt x="2147990" y="1331177"/>
                  <a:pt x="2131227" y="1347484"/>
                  <a:pt x="2119352" y="1370984"/>
                </a:cubicBezTo>
                <a:cubicBezTo>
                  <a:pt x="2119352" y="1370984"/>
                  <a:pt x="2117461" y="1374228"/>
                  <a:pt x="2117461" y="1374228"/>
                </a:cubicBezTo>
                <a:cubicBezTo>
                  <a:pt x="2102589" y="1387291"/>
                  <a:pt x="2101805" y="1404216"/>
                  <a:pt x="2092890" y="1416403"/>
                </a:cubicBezTo>
                <a:cubicBezTo>
                  <a:pt x="2090999" y="1419648"/>
                  <a:pt x="2090464" y="1423681"/>
                  <a:pt x="2089929" y="1427715"/>
                </a:cubicBezTo>
                <a:cubicBezTo>
                  <a:pt x="2095065" y="1422016"/>
                  <a:pt x="2098846" y="1415527"/>
                  <a:pt x="2102626" y="1409040"/>
                </a:cubicBezTo>
                <a:cubicBezTo>
                  <a:pt x="2105871" y="1406585"/>
                  <a:pt x="2109116" y="1404129"/>
                  <a:pt x="2108580" y="1408163"/>
                </a:cubicBezTo>
                <a:cubicBezTo>
                  <a:pt x="2109401" y="1412987"/>
                  <a:pt x="2108866" y="1417020"/>
                  <a:pt x="2105085" y="1423509"/>
                </a:cubicBezTo>
                <a:cubicBezTo>
                  <a:pt x="2091854" y="1446219"/>
                  <a:pt x="2078623" y="1468929"/>
                  <a:pt x="2066748" y="1492429"/>
                </a:cubicBezTo>
                <a:cubicBezTo>
                  <a:pt x="2052446" y="1523206"/>
                  <a:pt x="2035970" y="1548371"/>
                  <a:pt x="2017604" y="1576780"/>
                </a:cubicBezTo>
                <a:cubicBezTo>
                  <a:pt x="2002483" y="1602734"/>
                  <a:pt x="1990071" y="1630266"/>
                  <a:pt x="1970885" y="1653851"/>
                </a:cubicBezTo>
                <a:cubicBezTo>
                  <a:pt x="1967639" y="1656307"/>
                  <a:pt x="1965749" y="1659552"/>
                  <a:pt x="1965214" y="1663585"/>
                </a:cubicBezTo>
                <a:cubicBezTo>
                  <a:pt x="1954158" y="1691908"/>
                  <a:pt x="1936328" y="1716284"/>
                  <a:pt x="1922561" y="1743027"/>
                </a:cubicBezTo>
                <a:cubicBezTo>
                  <a:pt x="1913110" y="1759249"/>
                  <a:pt x="1900415" y="1777924"/>
                  <a:pt x="1890143" y="1789322"/>
                </a:cubicBezTo>
                <a:cubicBezTo>
                  <a:pt x="1879338" y="1804754"/>
                  <a:pt x="1868531" y="1820185"/>
                  <a:pt x="1862326" y="1833952"/>
                </a:cubicBezTo>
                <a:cubicBezTo>
                  <a:pt x="1857475" y="1848508"/>
                  <a:pt x="1846670" y="1863940"/>
                  <a:pt x="1841820" y="1878496"/>
                </a:cubicBezTo>
                <a:cubicBezTo>
                  <a:pt x="1829158" y="1918921"/>
                  <a:pt x="1810542" y="1960220"/>
                  <a:pt x="1787860" y="1999151"/>
                </a:cubicBezTo>
                <a:cubicBezTo>
                  <a:pt x="1774629" y="2021862"/>
                  <a:pt x="1763288" y="2041327"/>
                  <a:pt x="1750057" y="2064036"/>
                </a:cubicBezTo>
                <a:cubicBezTo>
                  <a:pt x="1748167" y="2067281"/>
                  <a:pt x="1743032" y="2072980"/>
                  <a:pt x="1743853" y="2077803"/>
                </a:cubicBezTo>
                <a:cubicBezTo>
                  <a:pt x="1744672" y="2082626"/>
                  <a:pt x="1751163" y="2077717"/>
                  <a:pt x="1753053" y="2074473"/>
                </a:cubicBezTo>
                <a:cubicBezTo>
                  <a:pt x="1761968" y="2062285"/>
                  <a:pt x="1770350" y="2054132"/>
                  <a:pt x="1779265" y="2041944"/>
                </a:cubicBezTo>
                <a:cubicBezTo>
                  <a:pt x="1790071" y="2026512"/>
                  <a:pt x="1799522" y="2010291"/>
                  <a:pt x="1813038" y="1996438"/>
                </a:cubicBezTo>
                <a:cubicBezTo>
                  <a:pt x="1810613" y="2003715"/>
                  <a:pt x="1813323" y="2005295"/>
                  <a:pt x="1809543" y="2011784"/>
                </a:cubicBezTo>
                <a:cubicBezTo>
                  <a:pt x="1801983" y="2024760"/>
                  <a:pt x="1800377" y="2036863"/>
                  <a:pt x="1796062" y="2047384"/>
                </a:cubicBezTo>
                <a:cubicBezTo>
                  <a:pt x="1794172" y="2050630"/>
                  <a:pt x="1794993" y="2055452"/>
                  <a:pt x="1796347" y="2056242"/>
                </a:cubicBezTo>
                <a:cubicBezTo>
                  <a:pt x="1800948" y="2054577"/>
                  <a:pt x="1801482" y="2050542"/>
                  <a:pt x="1803372" y="2047298"/>
                </a:cubicBezTo>
                <a:cubicBezTo>
                  <a:pt x="1805262" y="2044054"/>
                  <a:pt x="1807153" y="2040810"/>
                  <a:pt x="1810933" y="2034321"/>
                </a:cubicBezTo>
                <a:cubicBezTo>
                  <a:pt x="1823094" y="2019680"/>
                  <a:pt x="1827125" y="2000300"/>
                  <a:pt x="1839820" y="1981624"/>
                </a:cubicBezTo>
                <a:cubicBezTo>
                  <a:pt x="1845491" y="1971891"/>
                  <a:pt x="1853052" y="1958914"/>
                  <a:pt x="1858722" y="1949180"/>
                </a:cubicBezTo>
                <a:cubicBezTo>
                  <a:pt x="1863038" y="1938658"/>
                  <a:pt x="1870884" y="1934540"/>
                  <a:pt x="1878444" y="1921562"/>
                </a:cubicBezTo>
                <a:cubicBezTo>
                  <a:pt x="1894635" y="1887540"/>
                  <a:pt x="1918957" y="1858255"/>
                  <a:pt x="1936504" y="1825023"/>
                </a:cubicBezTo>
                <a:cubicBezTo>
                  <a:pt x="1938394" y="1821779"/>
                  <a:pt x="1940284" y="1818535"/>
                  <a:pt x="1943529" y="1816080"/>
                </a:cubicBezTo>
                <a:cubicBezTo>
                  <a:pt x="1946775" y="1813626"/>
                  <a:pt x="1948665" y="1810381"/>
                  <a:pt x="1948665" y="1810381"/>
                </a:cubicBezTo>
                <a:cubicBezTo>
                  <a:pt x="1952160" y="1795036"/>
                  <a:pt x="1961076" y="1782848"/>
                  <a:pt x="1965925" y="1768291"/>
                </a:cubicBezTo>
                <a:cubicBezTo>
                  <a:pt x="1972667" y="1750491"/>
                  <a:pt x="1980763" y="1733481"/>
                  <a:pt x="1995098" y="1724451"/>
                </a:cubicBezTo>
                <a:cubicBezTo>
                  <a:pt x="1996989" y="1721207"/>
                  <a:pt x="1996989" y="1721207"/>
                  <a:pt x="1998879" y="1717962"/>
                </a:cubicBezTo>
                <a:cubicBezTo>
                  <a:pt x="2006440" y="1704985"/>
                  <a:pt x="2015355" y="1692798"/>
                  <a:pt x="2019671" y="1682276"/>
                </a:cubicBezTo>
                <a:cubicBezTo>
                  <a:pt x="2029121" y="1666055"/>
                  <a:pt x="2038857" y="1658691"/>
                  <a:pt x="2045063" y="1644923"/>
                </a:cubicBezTo>
                <a:cubicBezTo>
                  <a:pt x="2053158" y="1627912"/>
                  <a:pt x="2065319" y="1613271"/>
                  <a:pt x="2075306" y="1593015"/>
                </a:cubicBezTo>
                <a:cubicBezTo>
                  <a:pt x="2083401" y="1576004"/>
                  <a:pt x="2091496" y="1558994"/>
                  <a:pt x="2099592" y="1541983"/>
                </a:cubicBezTo>
                <a:cubicBezTo>
                  <a:pt x="2110113" y="1517694"/>
                  <a:pt x="2123879" y="1490949"/>
                  <a:pt x="2137645" y="1464207"/>
                </a:cubicBezTo>
                <a:cubicBezTo>
                  <a:pt x="2148986" y="1444740"/>
                  <a:pt x="2154371" y="1426151"/>
                  <a:pt x="2168957" y="1404230"/>
                </a:cubicBezTo>
                <a:cubicBezTo>
                  <a:pt x="2164356" y="1405895"/>
                  <a:pt x="2161111" y="1408350"/>
                  <a:pt x="2155441" y="1418082"/>
                </a:cubicBezTo>
                <a:cubicBezTo>
                  <a:pt x="2153551" y="1421327"/>
                  <a:pt x="2149771" y="1427815"/>
                  <a:pt x="2145990" y="1434305"/>
                </a:cubicBezTo>
                <a:cubicBezTo>
                  <a:pt x="2130584" y="1451401"/>
                  <a:pt x="2115998" y="1473322"/>
                  <a:pt x="2104657" y="1492788"/>
                </a:cubicBezTo>
                <a:cubicBezTo>
                  <a:pt x="2095206" y="1509009"/>
                  <a:pt x="2083865" y="1528474"/>
                  <a:pt x="2074414" y="1544695"/>
                </a:cubicBezTo>
                <a:cubicBezTo>
                  <a:pt x="2064964" y="1560917"/>
                  <a:pt x="2056868" y="1577927"/>
                  <a:pt x="2052837" y="1597307"/>
                </a:cubicBezTo>
                <a:cubicBezTo>
                  <a:pt x="2052303" y="1601341"/>
                  <a:pt x="2049878" y="1608618"/>
                  <a:pt x="2046097" y="1615108"/>
                </a:cubicBezTo>
                <a:cubicBezTo>
                  <a:pt x="2034221" y="1638608"/>
                  <a:pt x="2019635" y="1660528"/>
                  <a:pt x="2003408" y="1672801"/>
                </a:cubicBezTo>
                <a:cubicBezTo>
                  <a:pt x="1995028" y="1680954"/>
                  <a:pt x="1991248" y="1687443"/>
                  <a:pt x="1986932" y="1697965"/>
                </a:cubicBezTo>
                <a:cubicBezTo>
                  <a:pt x="1982082" y="1712522"/>
                  <a:pt x="1976412" y="1722254"/>
                  <a:pt x="1966140" y="1733653"/>
                </a:cubicBezTo>
                <a:cubicBezTo>
                  <a:pt x="1961005" y="1739352"/>
                  <a:pt x="1957225" y="1745840"/>
                  <a:pt x="1954800" y="1753118"/>
                </a:cubicBezTo>
                <a:cubicBezTo>
                  <a:pt x="1951840" y="1764431"/>
                  <a:pt x="1939678" y="1779072"/>
                  <a:pt x="1936183" y="1794418"/>
                </a:cubicBezTo>
                <a:cubicBezTo>
                  <a:pt x="1935648" y="1798452"/>
                  <a:pt x="1926732" y="1810640"/>
                  <a:pt x="1921597" y="1816339"/>
                </a:cubicBezTo>
                <a:cubicBezTo>
                  <a:pt x="1906191" y="1833436"/>
                  <a:pt x="1896740" y="1849657"/>
                  <a:pt x="1885399" y="1869122"/>
                </a:cubicBezTo>
                <a:cubicBezTo>
                  <a:pt x="1879729" y="1878855"/>
                  <a:pt x="1873523" y="1892622"/>
                  <a:pt x="1865143" y="1900775"/>
                </a:cubicBezTo>
                <a:cubicBezTo>
                  <a:pt x="1861897" y="1903229"/>
                  <a:pt x="1860007" y="1906474"/>
                  <a:pt x="1860827" y="1911298"/>
                </a:cubicBezTo>
                <a:cubicBezTo>
                  <a:pt x="1865178" y="1922524"/>
                  <a:pt x="1861398" y="1929012"/>
                  <a:pt x="1847346" y="1946898"/>
                </a:cubicBezTo>
                <a:cubicBezTo>
                  <a:pt x="1844101" y="1949354"/>
                  <a:pt x="1840321" y="1955842"/>
                  <a:pt x="1835720" y="1957507"/>
                </a:cubicBezTo>
                <a:cubicBezTo>
                  <a:pt x="1834615" y="1943827"/>
                  <a:pt x="1842710" y="1926816"/>
                  <a:pt x="1854051" y="1907350"/>
                </a:cubicBezTo>
                <a:cubicBezTo>
                  <a:pt x="1888073" y="1848954"/>
                  <a:pt x="1923986" y="1787312"/>
                  <a:pt x="1958009" y="1728915"/>
                </a:cubicBezTo>
                <a:cubicBezTo>
                  <a:pt x="1969350" y="1709450"/>
                  <a:pt x="1974735" y="1690859"/>
                  <a:pt x="1987432" y="1672185"/>
                </a:cubicBezTo>
                <a:cubicBezTo>
                  <a:pt x="1989322" y="1668940"/>
                  <a:pt x="1988502" y="1664116"/>
                  <a:pt x="1990392" y="1660873"/>
                </a:cubicBezTo>
                <a:cubicBezTo>
                  <a:pt x="1993637" y="1658417"/>
                  <a:pt x="1990927" y="1656838"/>
                  <a:pt x="1989572" y="1656049"/>
                </a:cubicBezTo>
                <a:cubicBezTo>
                  <a:pt x="1989572" y="1656049"/>
                  <a:pt x="1988216" y="1655259"/>
                  <a:pt x="1986326" y="1658503"/>
                </a:cubicBezTo>
                <a:cubicBezTo>
                  <a:pt x="1982546" y="1664992"/>
                  <a:pt x="1982012" y="1669027"/>
                  <a:pt x="1977411" y="1670690"/>
                </a:cubicBezTo>
                <a:cubicBezTo>
                  <a:pt x="1979301" y="1667447"/>
                  <a:pt x="1977946" y="1666658"/>
                  <a:pt x="1977946" y="1666658"/>
                </a:cubicBezTo>
                <a:cubicBezTo>
                  <a:pt x="2007653" y="1618783"/>
                  <a:pt x="2031404" y="1571784"/>
                  <a:pt x="2063822" y="1525488"/>
                </a:cubicBezTo>
                <a:cubicBezTo>
                  <a:pt x="2074629" y="1510056"/>
                  <a:pt x="2084080" y="1493835"/>
                  <a:pt x="2092175" y="1476824"/>
                </a:cubicBezTo>
                <a:cubicBezTo>
                  <a:pt x="2100271" y="1459813"/>
                  <a:pt x="2115142" y="1446750"/>
                  <a:pt x="2120527" y="1428160"/>
                </a:cubicBezTo>
                <a:cubicBezTo>
                  <a:pt x="2122417" y="1424916"/>
                  <a:pt x="2124307" y="1421671"/>
                  <a:pt x="2124307" y="1421671"/>
                </a:cubicBezTo>
                <a:cubicBezTo>
                  <a:pt x="2134043" y="1414307"/>
                  <a:pt x="2140249" y="1400541"/>
                  <a:pt x="2147810" y="1387564"/>
                </a:cubicBezTo>
                <a:cubicBezTo>
                  <a:pt x="2159151" y="1368097"/>
                  <a:pt x="2170492" y="1348632"/>
                  <a:pt x="2183723" y="1325922"/>
                </a:cubicBezTo>
                <a:cubicBezTo>
                  <a:pt x="2187503" y="1319435"/>
                  <a:pt x="2192638" y="1313735"/>
                  <a:pt x="2197773" y="1308037"/>
                </a:cubicBezTo>
                <a:cubicBezTo>
                  <a:pt x="2202089" y="1297514"/>
                  <a:pt x="2209935" y="1293394"/>
                  <a:pt x="2214250" y="1282872"/>
                </a:cubicBezTo>
                <a:cubicBezTo>
                  <a:pt x="2218030" y="1276384"/>
                  <a:pt x="2225056" y="1267439"/>
                  <a:pt x="2229372" y="1256918"/>
                </a:cubicBezTo>
                <a:lnTo>
                  <a:pt x="2238264" y="1247803"/>
                </a:lnTo>
                <a:lnTo>
                  <a:pt x="2242375" y="1250199"/>
                </a:lnTo>
                <a:lnTo>
                  <a:pt x="2223559" y="1282862"/>
                </a:lnTo>
                <a:cubicBezTo>
                  <a:pt x="2216097" y="1293724"/>
                  <a:pt x="2207920" y="1303084"/>
                  <a:pt x="2199129" y="1308826"/>
                </a:cubicBezTo>
                <a:cubicBezTo>
                  <a:pt x="2188323" y="1324257"/>
                  <a:pt x="2186184" y="1340393"/>
                  <a:pt x="2175377" y="1355825"/>
                </a:cubicBezTo>
                <a:cubicBezTo>
                  <a:pt x="2181333" y="1354949"/>
                  <a:pt x="2180798" y="1358983"/>
                  <a:pt x="2175128" y="1368716"/>
                </a:cubicBezTo>
                <a:cubicBezTo>
                  <a:pt x="2171348" y="1375203"/>
                  <a:pt x="2169457" y="1378448"/>
                  <a:pt x="2167567" y="1381693"/>
                </a:cubicBezTo>
                <a:cubicBezTo>
                  <a:pt x="2168922" y="1382482"/>
                  <a:pt x="2170277" y="1383272"/>
                  <a:pt x="2171632" y="1384061"/>
                </a:cubicBezTo>
                <a:cubicBezTo>
                  <a:pt x="2175412" y="1377572"/>
                  <a:pt x="2179192" y="1371083"/>
                  <a:pt x="2181083" y="1367839"/>
                </a:cubicBezTo>
                <a:cubicBezTo>
                  <a:pt x="2184863" y="1361351"/>
                  <a:pt x="2186753" y="1358107"/>
                  <a:pt x="2188643" y="1354863"/>
                </a:cubicBezTo>
                <a:cubicBezTo>
                  <a:pt x="2190533" y="1351618"/>
                  <a:pt x="2192959" y="1344340"/>
                  <a:pt x="2195670" y="1345919"/>
                </a:cubicBezTo>
                <a:cubicBezTo>
                  <a:pt x="2201625" y="1345044"/>
                  <a:pt x="2196489" y="1350742"/>
                  <a:pt x="2194065" y="1358020"/>
                </a:cubicBezTo>
                <a:cubicBezTo>
                  <a:pt x="2193529" y="1362054"/>
                  <a:pt x="2196774" y="1359600"/>
                  <a:pt x="2198130" y="1360389"/>
                </a:cubicBezTo>
                <a:cubicBezTo>
                  <a:pt x="2205975" y="1356269"/>
                  <a:pt x="2211645" y="1346537"/>
                  <a:pt x="2218672" y="1337595"/>
                </a:cubicBezTo>
                <a:cubicBezTo>
                  <a:pt x="2231903" y="1314884"/>
                  <a:pt x="2241068" y="1289805"/>
                  <a:pt x="2253764" y="1271129"/>
                </a:cubicBezTo>
                <a:lnTo>
                  <a:pt x="2259894" y="1259711"/>
                </a:lnTo>
                <a:lnTo>
                  <a:pt x="2252938" y="1255659"/>
                </a:lnTo>
                <a:lnTo>
                  <a:pt x="2255402" y="1247500"/>
                </a:lnTo>
                <a:cubicBezTo>
                  <a:pt x="2257826" y="1240222"/>
                  <a:pt x="2262427" y="1238556"/>
                  <a:pt x="2263782" y="1239345"/>
                </a:cubicBezTo>
                <a:cubicBezTo>
                  <a:pt x="2267848" y="1241715"/>
                  <a:pt x="2272448" y="1240051"/>
                  <a:pt x="2280829" y="1231895"/>
                </a:cubicBezTo>
                <a:cubicBezTo>
                  <a:pt x="2284075" y="1229440"/>
                  <a:pt x="2285965" y="1226197"/>
                  <a:pt x="2287855" y="1222953"/>
                </a:cubicBezTo>
                <a:cubicBezTo>
                  <a:pt x="2289460" y="1210852"/>
                  <a:pt x="2301620" y="1196208"/>
                  <a:pt x="2304581" y="1184897"/>
                </a:cubicBezTo>
                <a:cubicBezTo>
                  <a:pt x="2307006" y="1177620"/>
                  <a:pt x="2310787" y="1171131"/>
                  <a:pt x="2316457" y="1161398"/>
                </a:cubicBezTo>
                <a:lnTo>
                  <a:pt x="2330760" y="1152389"/>
                </a:lnTo>
                <a:lnTo>
                  <a:pt x="2345907" y="1126391"/>
                </a:lnTo>
                <a:lnTo>
                  <a:pt x="2342919" y="1115978"/>
                </a:lnTo>
                <a:cubicBezTo>
                  <a:pt x="2340209" y="1114399"/>
                  <a:pt x="2342634" y="1107122"/>
                  <a:pt x="2348305" y="1097388"/>
                </a:cubicBezTo>
                <a:cubicBezTo>
                  <a:pt x="2352085" y="1090900"/>
                  <a:pt x="2355865" y="1084412"/>
                  <a:pt x="2356935" y="1076344"/>
                </a:cubicBezTo>
                <a:cubicBezTo>
                  <a:pt x="2361250" y="1065822"/>
                  <a:pt x="2369630" y="1057668"/>
                  <a:pt x="2377476" y="1053547"/>
                </a:cubicBezTo>
                <a:cubicBezTo>
                  <a:pt x="2384377" y="1051049"/>
                  <a:pt x="2390662" y="1044934"/>
                  <a:pt x="2396744" y="1037613"/>
                </a:cubicBezTo>
                <a:lnTo>
                  <a:pt x="2400266" y="1033088"/>
                </a:lnTo>
                <a:lnTo>
                  <a:pt x="2425329" y="990071"/>
                </a:lnTo>
                <a:lnTo>
                  <a:pt x="2435002" y="961043"/>
                </a:lnTo>
                <a:cubicBezTo>
                  <a:pt x="2440922" y="938420"/>
                  <a:pt x="2442813" y="935175"/>
                  <a:pt x="2457148" y="926145"/>
                </a:cubicBezTo>
                <a:lnTo>
                  <a:pt x="2464964" y="922041"/>
                </a:lnTo>
                <a:lnTo>
                  <a:pt x="2465021" y="921943"/>
                </a:lnTo>
                <a:lnTo>
                  <a:pt x="2475131" y="890995"/>
                </a:lnTo>
                <a:cubicBezTo>
                  <a:pt x="2479483" y="881581"/>
                  <a:pt x="2484681" y="872659"/>
                  <a:pt x="2490351" y="862926"/>
                </a:cubicBezTo>
                <a:cubicBezTo>
                  <a:pt x="2497912" y="849949"/>
                  <a:pt x="2503583" y="840215"/>
                  <a:pt x="2511143" y="827239"/>
                </a:cubicBezTo>
                <a:lnTo>
                  <a:pt x="2528129" y="796932"/>
                </a:lnTo>
                <a:lnTo>
                  <a:pt x="2497708" y="779208"/>
                </a:lnTo>
                <a:lnTo>
                  <a:pt x="2507032" y="769651"/>
                </a:lnTo>
                <a:cubicBezTo>
                  <a:pt x="2511347" y="759129"/>
                  <a:pt x="2518373" y="750185"/>
                  <a:pt x="2522153" y="743697"/>
                </a:cubicBezTo>
                <a:cubicBezTo>
                  <a:pt x="2526469" y="733175"/>
                  <a:pt x="2534315" y="729055"/>
                  <a:pt x="2538631" y="718533"/>
                </a:cubicBezTo>
                <a:cubicBezTo>
                  <a:pt x="2543765" y="712834"/>
                  <a:pt x="2548901" y="707134"/>
                  <a:pt x="2552681" y="700646"/>
                </a:cubicBezTo>
                <a:cubicBezTo>
                  <a:pt x="2565912" y="677936"/>
                  <a:pt x="2577253" y="658471"/>
                  <a:pt x="2588594" y="639005"/>
                </a:cubicBezTo>
                <a:cubicBezTo>
                  <a:pt x="2596155" y="626028"/>
                  <a:pt x="2602360" y="612261"/>
                  <a:pt x="2612096" y="604897"/>
                </a:cubicBezTo>
                <a:cubicBezTo>
                  <a:pt x="2612096" y="604897"/>
                  <a:pt x="2613986" y="601654"/>
                  <a:pt x="2615876" y="598409"/>
                </a:cubicBezTo>
                <a:cubicBezTo>
                  <a:pt x="2621262" y="579819"/>
                  <a:pt x="2636133" y="566756"/>
                  <a:pt x="2644229" y="549745"/>
                </a:cubicBezTo>
                <a:cubicBezTo>
                  <a:pt x="2652324" y="532733"/>
                  <a:pt x="2661774" y="516512"/>
                  <a:pt x="2672581" y="501081"/>
                </a:cubicBezTo>
                <a:cubicBezTo>
                  <a:pt x="2704999" y="454785"/>
                  <a:pt x="2728750" y="407786"/>
                  <a:pt x="2758458" y="359912"/>
                </a:cubicBezTo>
                <a:cubicBezTo>
                  <a:pt x="2758458" y="359912"/>
                  <a:pt x="2757103" y="359122"/>
                  <a:pt x="2758993" y="355879"/>
                </a:cubicBezTo>
                <a:cubicBezTo>
                  <a:pt x="2754392" y="357543"/>
                  <a:pt x="2753858" y="361577"/>
                  <a:pt x="2750078" y="368065"/>
                </a:cubicBezTo>
                <a:cubicBezTo>
                  <a:pt x="2748187" y="371310"/>
                  <a:pt x="2746831" y="370520"/>
                  <a:pt x="2746831" y="370520"/>
                </a:cubicBezTo>
                <a:cubicBezTo>
                  <a:pt x="2745477" y="369731"/>
                  <a:pt x="2742767" y="368152"/>
                  <a:pt x="2746012" y="365697"/>
                </a:cubicBezTo>
                <a:cubicBezTo>
                  <a:pt x="2747902" y="362453"/>
                  <a:pt x="2747081" y="357629"/>
                  <a:pt x="2748972" y="354385"/>
                </a:cubicBezTo>
                <a:cubicBezTo>
                  <a:pt x="2755320" y="345048"/>
                  <a:pt x="2759841" y="335731"/>
                  <a:pt x="2764191" y="326316"/>
                </a:cubicBezTo>
                <a:close/>
                <a:moveTo>
                  <a:pt x="2755540" y="286906"/>
                </a:moveTo>
                <a:lnTo>
                  <a:pt x="2764627" y="302591"/>
                </a:lnTo>
                <a:lnTo>
                  <a:pt x="2749472" y="328604"/>
                </a:lnTo>
                <a:cubicBezTo>
                  <a:pt x="2745156" y="339126"/>
                  <a:pt x="2741375" y="345615"/>
                  <a:pt x="2732995" y="353769"/>
                </a:cubicBezTo>
                <a:cubicBezTo>
                  <a:pt x="2716769" y="366041"/>
                  <a:pt x="2702183" y="387962"/>
                  <a:pt x="2690306" y="411461"/>
                </a:cubicBezTo>
                <a:cubicBezTo>
                  <a:pt x="2686526" y="417950"/>
                  <a:pt x="2684101" y="425227"/>
                  <a:pt x="2683566" y="429262"/>
                </a:cubicBezTo>
                <a:cubicBezTo>
                  <a:pt x="2679536" y="448642"/>
                  <a:pt x="2671440" y="465652"/>
                  <a:pt x="2661989" y="481873"/>
                </a:cubicBezTo>
                <a:cubicBezTo>
                  <a:pt x="2652538" y="498095"/>
                  <a:pt x="2641197" y="517560"/>
                  <a:pt x="2631747" y="533781"/>
                </a:cubicBezTo>
                <a:cubicBezTo>
                  <a:pt x="2620406" y="553247"/>
                  <a:pt x="2605820" y="575168"/>
                  <a:pt x="2590414" y="592265"/>
                </a:cubicBezTo>
                <a:cubicBezTo>
                  <a:pt x="2586633" y="598753"/>
                  <a:pt x="2582853" y="605242"/>
                  <a:pt x="2580963" y="608486"/>
                </a:cubicBezTo>
                <a:cubicBezTo>
                  <a:pt x="2575292" y="618219"/>
                  <a:pt x="2572047" y="620674"/>
                  <a:pt x="2567447" y="622338"/>
                </a:cubicBezTo>
                <a:cubicBezTo>
                  <a:pt x="2582032" y="600418"/>
                  <a:pt x="2587417" y="581828"/>
                  <a:pt x="2598758" y="562362"/>
                </a:cubicBezTo>
                <a:cubicBezTo>
                  <a:pt x="2612524" y="535619"/>
                  <a:pt x="2626291" y="508876"/>
                  <a:pt x="2636811" y="484587"/>
                </a:cubicBezTo>
                <a:cubicBezTo>
                  <a:pt x="2644907" y="467576"/>
                  <a:pt x="2653003" y="450565"/>
                  <a:pt x="2661098" y="433554"/>
                </a:cubicBezTo>
                <a:cubicBezTo>
                  <a:pt x="2671084" y="413298"/>
                  <a:pt x="2683246" y="398657"/>
                  <a:pt x="2691341" y="381645"/>
                </a:cubicBezTo>
                <a:cubicBezTo>
                  <a:pt x="2697547" y="367879"/>
                  <a:pt x="2707283" y="360515"/>
                  <a:pt x="2716733" y="344294"/>
                </a:cubicBezTo>
                <a:cubicBezTo>
                  <a:pt x="2721049" y="333772"/>
                  <a:pt x="2729964" y="321584"/>
                  <a:pt x="2737525" y="308607"/>
                </a:cubicBezTo>
                <a:cubicBezTo>
                  <a:pt x="2739415" y="305362"/>
                  <a:pt x="2739415" y="305362"/>
                  <a:pt x="2741305" y="302118"/>
                </a:cubicBezTo>
                <a:close/>
                <a:moveTo>
                  <a:pt x="2605391" y="27742"/>
                </a:moveTo>
                <a:lnTo>
                  <a:pt x="2613689" y="42064"/>
                </a:lnTo>
                <a:lnTo>
                  <a:pt x="2611315" y="47173"/>
                </a:lnTo>
                <a:cubicBezTo>
                  <a:pt x="2610102" y="50811"/>
                  <a:pt x="2608417" y="55261"/>
                  <a:pt x="2604904" y="59732"/>
                </a:cubicBezTo>
                <a:cubicBezTo>
                  <a:pt x="2601123" y="66222"/>
                  <a:pt x="2605725" y="64556"/>
                  <a:pt x="2608434" y="66135"/>
                </a:cubicBezTo>
                <a:cubicBezTo>
                  <a:pt x="2609790" y="66925"/>
                  <a:pt x="2611680" y="63681"/>
                  <a:pt x="2613571" y="60436"/>
                </a:cubicBezTo>
                <a:lnTo>
                  <a:pt x="2618967" y="51174"/>
                </a:lnTo>
                <a:lnTo>
                  <a:pt x="2630137" y="70454"/>
                </a:lnTo>
                <a:lnTo>
                  <a:pt x="2626023" y="78335"/>
                </a:lnTo>
                <a:lnTo>
                  <a:pt x="2600040" y="63197"/>
                </a:lnTo>
                <a:lnTo>
                  <a:pt x="2576491" y="103617"/>
                </a:lnTo>
                <a:cubicBezTo>
                  <a:pt x="2553809" y="142549"/>
                  <a:pt x="2535192" y="183849"/>
                  <a:pt x="2522531" y="224273"/>
                </a:cubicBezTo>
                <a:cubicBezTo>
                  <a:pt x="2517681" y="238829"/>
                  <a:pt x="2506875" y="254261"/>
                  <a:pt x="2502024" y="268816"/>
                </a:cubicBezTo>
                <a:cubicBezTo>
                  <a:pt x="2495820" y="282584"/>
                  <a:pt x="2485013" y="298015"/>
                  <a:pt x="2474208" y="313447"/>
                </a:cubicBezTo>
                <a:cubicBezTo>
                  <a:pt x="2463936" y="324845"/>
                  <a:pt x="2451241" y="343521"/>
                  <a:pt x="2441790" y="359742"/>
                </a:cubicBezTo>
                <a:cubicBezTo>
                  <a:pt x="2428023" y="386486"/>
                  <a:pt x="2410192" y="410861"/>
                  <a:pt x="2399136" y="439185"/>
                </a:cubicBezTo>
                <a:cubicBezTo>
                  <a:pt x="2398601" y="443217"/>
                  <a:pt x="2396711" y="446462"/>
                  <a:pt x="2393466" y="448917"/>
                </a:cubicBezTo>
                <a:cubicBezTo>
                  <a:pt x="2374279" y="472502"/>
                  <a:pt x="2361868" y="500035"/>
                  <a:pt x="2346746" y="525989"/>
                </a:cubicBezTo>
                <a:cubicBezTo>
                  <a:pt x="2328380" y="554399"/>
                  <a:pt x="2311904" y="579563"/>
                  <a:pt x="2297602" y="610340"/>
                </a:cubicBezTo>
                <a:cubicBezTo>
                  <a:pt x="2285727" y="633840"/>
                  <a:pt x="2272496" y="656550"/>
                  <a:pt x="2259265" y="679260"/>
                </a:cubicBezTo>
                <a:cubicBezTo>
                  <a:pt x="2255485" y="685749"/>
                  <a:pt x="2254950" y="689782"/>
                  <a:pt x="2255770" y="694606"/>
                </a:cubicBezTo>
                <a:cubicBezTo>
                  <a:pt x="2255235" y="698640"/>
                  <a:pt x="2258480" y="696184"/>
                  <a:pt x="2261725" y="693729"/>
                </a:cubicBezTo>
                <a:cubicBezTo>
                  <a:pt x="2265505" y="687241"/>
                  <a:pt x="2269285" y="680752"/>
                  <a:pt x="2274421" y="675054"/>
                </a:cubicBezTo>
                <a:cubicBezTo>
                  <a:pt x="2273886" y="679088"/>
                  <a:pt x="2273351" y="683121"/>
                  <a:pt x="2271461" y="686365"/>
                </a:cubicBezTo>
                <a:cubicBezTo>
                  <a:pt x="2262545" y="698553"/>
                  <a:pt x="2261761" y="715478"/>
                  <a:pt x="2246889" y="728540"/>
                </a:cubicBezTo>
                <a:cubicBezTo>
                  <a:pt x="2246889" y="728540"/>
                  <a:pt x="2244999" y="731785"/>
                  <a:pt x="2244999" y="731785"/>
                </a:cubicBezTo>
                <a:lnTo>
                  <a:pt x="2236775" y="744636"/>
                </a:lnTo>
                <a:lnTo>
                  <a:pt x="2240354" y="745169"/>
                </a:lnTo>
                <a:lnTo>
                  <a:pt x="2631790" y="73307"/>
                </a:lnTo>
                <a:lnTo>
                  <a:pt x="2698582" y="188594"/>
                </a:lnTo>
                <a:lnTo>
                  <a:pt x="2691432" y="201336"/>
                </a:lnTo>
                <a:cubicBezTo>
                  <a:pt x="2684313" y="215114"/>
                  <a:pt x="2677430" y="228486"/>
                  <a:pt x="2669192" y="241068"/>
                </a:cubicBezTo>
                <a:cubicBezTo>
                  <a:pt x="2661631" y="254045"/>
                  <a:pt x="2655961" y="263777"/>
                  <a:pt x="2648400" y="276755"/>
                </a:cubicBezTo>
                <a:cubicBezTo>
                  <a:pt x="2637060" y="296220"/>
                  <a:pt x="2627609" y="312442"/>
                  <a:pt x="2623043" y="335855"/>
                </a:cubicBezTo>
                <a:cubicBezTo>
                  <a:pt x="2619798" y="338310"/>
                  <a:pt x="2617087" y="336730"/>
                  <a:pt x="2615198" y="339974"/>
                </a:cubicBezTo>
                <a:cubicBezTo>
                  <a:pt x="2600862" y="349004"/>
                  <a:pt x="2598971" y="352248"/>
                  <a:pt x="2593051" y="374872"/>
                </a:cubicBezTo>
                <a:cubicBezTo>
                  <a:pt x="2591980" y="382939"/>
                  <a:pt x="2589020" y="394251"/>
                  <a:pt x="2583350" y="403984"/>
                </a:cubicBezTo>
                <a:cubicBezTo>
                  <a:pt x="2579034" y="414507"/>
                  <a:pt x="2577965" y="422574"/>
                  <a:pt x="2572830" y="428273"/>
                </a:cubicBezTo>
                <a:cubicBezTo>
                  <a:pt x="2560668" y="442915"/>
                  <a:pt x="2549327" y="462381"/>
                  <a:pt x="2535525" y="467377"/>
                </a:cubicBezTo>
                <a:cubicBezTo>
                  <a:pt x="2527680" y="471496"/>
                  <a:pt x="2519300" y="479650"/>
                  <a:pt x="2514984" y="490172"/>
                </a:cubicBezTo>
                <a:cubicBezTo>
                  <a:pt x="2513914" y="498241"/>
                  <a:pt x="2510134" y="504729"/>
                  <a:pt x="2506354" y="511217"/>
                </a:cubicBezTo>
                <a:cubicBezTo>
                  <a:pt x="2500683" y="520950"/>
                  <a:pt x="2498258" y="528228"/>
                  <a:pt x="2500969" y="529807"/>
                </a:cubicBezTo>
                <a:cubicBezTo>
                  <a:pt x="2501788" y="534631"/>
                  <a:pt x="2501253" y="538664"/>
                  <a:pt x="2503963" y="540244"/>
                </a:cubicBezTo>
                <a:cubicBezTo>
                  <a:pt x="2505604" y="549890"/>
                  <a:pt x="2496688" y="562078"/>
                  <a:pt x="2488842" y="566198"/>
                </a:cubicBezTo>
                <a:cubicBezTo>
                  <a:pt x="2484241" y="567862"/>
                  <a:pt x="2478287" y="568739"/>
                  <a:pt x="2474507" y="575227"/>
                </a:cubicBezTo>
                <a:cubicBezTo>
                  <a:pt x="2468836" y="584961"/>
                  <a:pt x="2465056" y="591449"/>
                  <a:pt x="2462630" y="598726"/>
                </a:cubicBezTo>
                <a:cubicBezTo>
                  <a:pt x="2459669" y="610038"/>
                  <a:pt x="2447509" y="624680"/>
                  <a:pt x="2445904" y="636782"/>
                </a:cubicBezTo>
                <a:cubicBezTo>
                  <a:pt x="2444014" y="640026"/>
                  <a:pt x="2442124" y="643271"/>
                  <a:pt x="2438877" y="645725"/>
                </a:cubicBezTo>
                <a:cubicBezTo>
                  <a:pt x="2430498" y="653879"/>
                  <a:pt x="2425897" y="655544"/>
                  <a:pt x="2421831" y="653175"/>
                </a:cubicBezTo>
                <a:cubicBezTo>
                  <a:pt x="2420477" y="652386"/>
                  <a:pt x="2415875" y="654051"/>
                  <a:pt x="2413451" y="661330"/>
                </a:cubicBezTo>
                <a:cubicBezTo>
                  <a:pt x="2411311" y="677465"/>
                  <a:pt x="2404571" y="695265"/>
                  <a:pt x="2397830" y="713065"/>
                </a:cubicBezTo>
                <a:cubicBezTo>
                  <a:pt x="2395940" y="716309"/>
                  <a:pt x="2395404" y="720343"/>
                  <a:pt x="2396760" y="721133"/>
                </a:cubicBezTo>
                <a:cubicBezTo>
                  <a:pt x="2398115" y="721922"/>
                  <a:pt x="2400005" y="718678"/>
                  <a:pt x="2403250" y="716223"/>
                </a:cubicBezTo>
                <a:cubicBezTo>
                  <a:pt x="2410811" y="703246"/>
                  <a:pt x="2425683" y="690183"/>
                  <a:pt x="2431068" y="671594"/>
                </a:cubicBezTo>
                <a:cubicBezTo>
                  <a:pt x="2432958" y="668349"/>
                  <a:pt x="2436739" y="661860"/>
                  <a:pt x="2438094" y="662650"/>
                </a:cubicBezTo>
                <a:cubicBezTo>
                  <a:pt x="2442159" y="665018"/>
                  <a:pt x="2447830" y="655286"/>
                  <a:pt x="2451610" y="648797"/>
                </a:cubicBezTo>
                <a:cubicBezTo>
                  <a:pt x="2455390" y="642308"/>
                  <a:pt x="2459990" y="640644"/>
                  <a:pt x="2460811" y="645466"/>
                </a:cubicBezTo>
                <a:cubicBezTo>
                  <a:pt x="2462166" y="646256"/>
                  <a:pt x="2459741" y="653535"/>
                  <a:pt x="2460560" y="658358"/>
                </a:cubicBezTo>
                <a:cubicBezTo>
                  <a:pt x="2464341" y="651869"/>
                  <a:pt x="2467587" y="649414"/>
                  <a:pt x="2468121" y="645381"/>
                </a:cubicBezTo>
                <a:cubicBezTo>
                  <a:pt x="2469192" y="637313"/>
                  <a:pt x="2476217" y="628370"/>
                  <a:pt x="2479997" y="621882"/>
                </a:cubicBezTo>
                <a:cubicBezTo>
                  <a:pt x="2484313" y="611359"/>
                  <a:pt x="2492159" y="607239"/>
                  <a:pt x="2496473" y="596717"/>
                </a:cubicBezTo>
                <a:cubicBezTo>
                  <a:pt x="2502679" y="582950"/>
                  <a:pt x="2506209" y="589353"/>
                  <a:pt x="2512701" y="584443"/>
                </a:cubicBezTo>
                <a:lnTo>
                  <a:pt x="2520702" y="573506"/>
                </a:lnTo>
                <a:lnTo>
                  <a:pt x="2501442" y="609650"/>
                </a:lnTo>
                <a:cubicBezTo>
                  <a:pt x="2498481" y="620962"/>
                  <a:pt x="2491456" y="629905"/>
                  <a:pt x="2483611" y="634025"/>
                </a:cubicBezTo>
                <a:cubicBezTo>
                  <a:pt x="2477119" y="638934"/>
                  <a:pt x="2474695" y="646212"/>
                  <a:pt x="2475514" y="651036"/>
                </a:cubicBezTo>
                <a:cubicBezTo>
                  <a:pt x="2477690" y="656649"/>
                  <a:pt x="2473910" y="663137"/>
                  <a:pt x="2468239" y="672870"/>
                </a:cubicBezTo>
                <a:cubicBezTo>
                  <a:pt x="2456898" y="692336"/>
                  <a:pt x="2446913" y="712591"/>
                  <a:pt x="2430151" y="728898"/>
                </a:cubicBezTo>
                <a:cubicBezTo>
                  <a:pt x="2430151" y="728898"/>
                  <a:pt x="2428261" y="732142"/>
                  <a:pt x="2428261" y="732142"/>
                </a:cubicBezTo>
                <a:cubicBezTo>
                  <a:pt x="2410715" y="765375"/>
                  <a:pt x="2389638" y="792205"/>
                  <a:pt x="2372627" y="821403"/>
                </a:cubicBezTo>
                <a:cubicBezTo>
                  <a:pt x="2368846" y="827892"/>
                  <a:pt x="2366956" y="831135"/>
                  <a:pt x="2369666" y="832714"/>
                </a:cubicBezTo>
                <a:lnTo>
                  <a:pt x="2368780" y="836607"/>
                </a:lnTo>
                <a:lnTo>
                  <a:pt x="2366873" y="825395"/>
                </a:lnTo>
                <a:cubicBezTo>
                  <a:pt x="2370654" y="818906"/>
                  <a:pt x="2376324" y="809173"/>
                  <a:pt x="2381994" y="799441"/>
                </a:cubicBezTo>
                <a:cubicBezTo>
                  <a:pt x="2385775" y="792952"/>
                  <a:pt x="2387665" y="789707"/>
                  <a:pt x="2384955" y="788128"/>
                </a:cubicBezTo>
                <a:cubicBezTo>
                  <a:pt x="2382245" y="786549"/>
                  <a:pt x="2381709" y="790583"/>
                  <a:pt x="2377929" y="797072"/>
                </a:cubicBezTo>
                <a:cubicBezTo>
                  <a:pt x="2376039" y="800316"/>
                  <a:pt x="2370904" y="806015"/>
                  <a:pt x="2371723" y="810838"/>
                </a:cubicBezTo>
                <a:cubicBezTo>
                  <a:pt x="2369299" y="818117"/>
                  <a:pt x="2365518" y="824606"/>
                  <a:pt x="2362272" y="827059"/>
                </a:cubicBezTo>
                <a:cubicBezTo>
                  <a:pt x="2355247" y="836003"/>
                  <a:pt x="2349577" y="845735"/>
                  <a:pt x="2345796" y="852224"/>
                </a:cubicBezTo>
                <a:cubicBezTo>
                  <a:pt x="2342016" y="858713"/>
                  <a:pt x="2336881" y="864412"/>
                  <a:pt x="2333635" y="866867"/>
                </a:cubicBezTo>
                <a:cubicBezTo>
                  <a:pt x="2318764" y="879929"/>
                  <a:pt x="2303892" y="892993"/>
                  <a:pt x="2290626" y="893955"/>
                </a:cubicBezTo>
                <a:cubicBezTo>
                  <a:pt x="2293052" y="886677"/>
                  <a:pt x="2294942" y="883432"/>
                  <a:pt x="2296832" y="880188"/>
                </a:cubicBezTo>
                <a:cubicBezTo>
                  <a:pt x="2308173" y="860723"/>
                  <a:pt x="2317623" y="844502"/>
                  <a:pt x="2327074" y="828280"/>
                </a:cubicBezTo>
                <a:cubicBezTo>
                  <a:pt x="2332210" y="822581"/>
                  <a:pt x="2333279" y="814513"/>
                  <a:pt x="2332460" y="809690"/>
                </a:cubicBezTo>
                <a:cubicBezTo>
                  <a:pt x="2321119" y="829155"/>
                  <a:pt x="2309778" y="848622"/>
                  <a:pt x="2298437" y="868087"/>
                </a:cubicBezTo>
                <a:cubicBezTo>
                  <a:pt x="2287096" y="887552"/>
                  <a:pt x="2274399" y="906228"/>
                  <a:pt x="2264414" y="926484"/>
                </a:cubicBezTo>
                <a:cubicBezTo>
                  <a:pt x="2254428" y="946739"/>
                  <a:pt x="2240912" y="960591"/>
                  <a:pt x="2229570" y="980057"/>
                </a:cubicBezTo>
                <a:cubicBezTo>
                  <a:pt x="2214450" y="1006011"/>
                  <a:pt x="2199328" y="1031965"/>
                  <a:pt x="2184207" y="1057919"/>
                </a:cubicBezTo>
                <a:cubicBezTo>
                  <a:pt x="2178537" y="1067652"/>
                  <a:pt x="2172045" y="1072562"/>
                  <a:pt x="2169621" y="1079840"/>
                </a:cubicBezTo>
                <a:cubicBezTo>
                  <a:pt x="2159100" y="1104128"/>
                  <a:pt x="2144514" y="1126049"/>
                  <a:pt x="2139949" y="1149462"/>
                </a:cubicBezTo>
                <a:cubicBezTo>
                  <a:pt x="2139414" y="1153496"/>
                  <a:pt x="2136169" y="1155951"/>
                  <a:pt x="2133458" y="1154372"/>
                </a:cubicBezTo>
                <a:cubicBezTo>
                  <a:pt x="2132103" y="1153583"/>
                  <a:pt x="2131283" y="1148759"/>
                  <a:pt x="2124791" y="1153668"/>
                </a:cubicBezTo>
                <a:lnTo>
                  <a:pt x="2110853" y="1173573"/>
                </a:lnTo>
                <a:lnTo>
                  <a:pt x="2124305" y="1181410"/>
                </a:lnTo>
                <a:lnTo>
                  <a:pt x="2123975" y="1182120"/>
                </a:lnTo>
                <a:cubicBezTo>
                  <a:pt x="2119125" y="1196676"/>
                  <a:pt x="2110209" y="1208865"/>
                  <a:pt x="2106714" y="1224210"/>
                </a:cubicBezTo>
                <a:cubicBezTo>
                  <a:pt x="2106714" y="1224210"/>
                  <a:pt x="2104824" y="1227454"/>
                  <a:pt x="2101578" y="1229908"/>
                </a:cubicBezTo>
                <a:cubicBezTo>
                  <a:pt x="2098333" y="1232364"/>
                  <a:pt x="2096443" y="1235608"/>
                  <a:pt x="2094553" y="1238852"/>
                </a:cubicBezTo>
                <a:cubicBezTo>
                  <a:pt x="2077006" y="1272085"/>
                  <a:pt x="2052684" y="1301368"/>
                  <a:pt x="2036493" y="1335391"/>
                </a:cubicBezTo>
                <a:cubicBezTo>
                  <a:pt x="2028933" y="1348367"/>
                  <a:pt x="2021087" y="1352487"/>
                  <a:pt x="2016771" y="1363010"/>
                </a:cubicBezTo>
                <a:cubicBezTo>
                  <a:pt x="2011101" y="1372743"/>
                  <a:pt x="2003540" y="1385720"/>
                  <a:pt x="1997870" y="1395453"/>
                </a:cubicBezTo>
                <a:cubicBezTo>
                  <a:pt x="1985174" y="1414129"/>
                  <a:pt x="1981144" y="1433508"/>
                  <a:pt x="1968982" y="1448150"/>
                </a:cubicBezTo>
                <a:cubicBezTo>
                  <a:pt x="1965202" y="1454639"/>
                  <a:pt x="1963311" y="1457883"/>
                  <a:pt x="1961422" y="1461126"/>
                </a:cubicBezTo>
                <a:cubicBezTo>
                  <a:pt x="1959531" y="1464371"/>
                  <a:pt x="1958997" y="1468406"/>
                  <a:pt x="1954396" y="1470071"/>
                </a:cubicBezTo>
                <a:cubicBezTo>
                  <a:pt x="1953042" y="1469281"/>
                  <a:pt x="1952221" y="1464458"/>
                  <a:pt x="1954111" y="1461213"/>
                </a:cubicBezTo>
                <a:cubicBezTo>
                  <a:pt x="1958426" y="1450692"/>
                  <a:pt x="1960031" y="1438590"/>
                  <a:pt x="1967592" y="1425613"/>
                </a:cubicBezTo>
                <a:cubicBezTo>
                  <a:pt x="1971372" y="1419125"/>
                  <a:pt x="1968662" y="1417545"/>
                  <a:pt x="1971087" y="1410267"/>
                </a:cubicBezTo>
                <a:cubicBezTo>
                  <a:pt x="1957570" y="1424120"/>
                  <a:pt x="1948120" y="1440341"/>
                  <a:pt x="1937314" y="1455773"/>
                </a:cubicBezTo>
                <a:cubicBezTo>
                  <a:pt x="1928399" y="1467961"/>
                  <a:pt x="1920018" y="1476115"/>
                  <a:pt x="1911102" y="1488302"/>
                </a:cubicBezTo>
                <a:cubicBezTo>
                  <a:pt x="1909212" y="1491547"/>
                  <a:pt x="1902721" y="1496456"/>
                  <a:pt x="1901902" y="1491632"/>
                </a:cubicBezTo>
                <a:cubicBezTo>
                  <a:pt x="1901081" y="1486809"/>
                  <a:pt x="1906216" y="1481110"/>
                  <a:pt x="1908106" y="1477865"/>
                </a:cubicBezTo>
                <a:cubicBezTo>
                  <a:pt x="1921337" y="1455155"/>
                  <a:pt x="1932678" y="1435690"/>
                  <a:pt x="1945909" y="1412981"/>
                </a:cubicBezTo>
                <a:cubicBezTo>
                  <a:pt x="1968591" y="1374049"/>
                  <a:pt x="1987207" y="1332748"/>
                  <a:pt x="1999869" y="1292325"/>
                </a:cubicBezTo>
                <a:cubicBezTo>
                  <a:pt x="2004719" y="1277769"/>
                  <a:pt x="2015524" y="1262337"/>
                  <a:pt x="2020375" y="1247781"/>
                </a:cubicBezTo>
                <a:cubicBezTo>
                  <a:pt x="2026580" y="1234014"/>
                  <a:pt x="2037386" y="1218583"/>
                  <a:pt x="2048192" y="1203151"/>
                </a:cubicBezTo>
                <a:cubicBezTo>
                  <a:pt x="2058464" y="1191753"/>
                  <a:pt x="2071159" y="1173077"/>
                  <a:pt x="2080610" y="1156856"/>
                </a:cubicBezTo>
                <a:lnTo>
                  <a:pt x="2080998" y="1156179"/>
                </a:lnTo>
                <a:lnTo>
                  <a:pt x="2094450" y="1164016"/>
                </a:lnTo>
                <a:lnTo>
                  <a:pt x="2103930" y="1145859"/>
                </a:lnTo>
                <a:cubicBezTo>
                  <a:pt x="2107710" y="1139371"/>
                  <a:pt x="2112025" y="1128849"/>
                  <a:pt x="2117696" y="1119116"/>
                </a:cubicBezTo>
                <a:cubicBezTo>
                  <a:pt x="2123366" y="1109382"/>
                  <a:pt x="2122012" y="1108593"/>
                  <a:pt x="2112809" y="1111923"/>
                </a:cubicBezTo>
                <a:cubicBezTo>
                  <a:pt x="2107675" y="1117622"/>
                  <a:pt x="2105249" y="1124901"/>
                  <a:pt x="2101184" y="1122533"/>
                </a:cubicBezTo>
                <a:cubicBezTo>
                  <a:pt x="2100364" y="1117709"/>
                  <a:pt x="2105499" y="1112010"/>
                  <a:pt x="2107389" y="1108765"/>
                </a:cubicBezTo>
                <a:cubicBezTo>
                  <a:pt x="2107389" y="1108765"/>
                  <a:pt x="2109279" y="1105521"/>
                  <a:pt x="2109279" y="1105521"/>
                </a:cubicBezTo>
                <a:cubicBezTo>
                  <a:pt x="2108460" y="1100698"/>
                  <a:pt x="2104679" y="1107187"/>
                  <a:pt x="2102789" y="1110431"/>
                </a:cubicBezTo>
                <a:cubicBezTo>
                  <a:pt x="2097119" y="1120164"/>
                  <a:pt x="2089558" y="1133141"/>
                  <a:pt x="2081998" y="1146117"/>
                </a:cubicBezTo>
                <a:cubicBezTo>
                  <a:pt x="2080108" y="1149362"/>
                  <a:pt x="2078217" y="1152606"/>
                  <a:pt x="2076861" y="1151816"/>
                </a:cubicBezTo>
                <a:cubicBezTo>
                  <a:pt x="2074152" y="1150238"/>
                  <a:pt x="2069551" y="1151903"/>
                  <a:pt x="2073331" y="1145414"/>
                </a:cubicBezTo>
                <a:cubicBezTo>
                  <a:pt x="2080358" y="1136471"/>
                  <a:pt x="2080072" y="1127614"/>
                  <a:pt x="2083317" y="1125159"/>
                </a:cubicBezTo>
                <a:cubicBezTo>
                  <a:pt x="2091698" y="1117006"/>
                  <a:pt x="2096548" y="1102449"/>
                  <a:pt x="2104929" y="1094296"/>
                </a:cubicBezTo>
                <a:cubicBezTo>
                  <a:pt x="2108175" y="1091841"/>
                  <a:pt x="2110065" y="1088596"/>
                  <a:pt x="2112774" y="1090175"/>
                </a:cubicBezTo>
                <a:cubicBezTo>
                  <a:pt x="2116555" y="1083687"/>
                  <a:pt x="2117090" y="1079653"/>
                  <a:pt x="2122225" y="1073954"/>
                </a:cubicBezTo>
                <a:cubicBezTo>
                  <a:pt x="2126290" y="1076323"/>
                  <a:pt x="2129001" y="1077902"/>
                  <a:pt x="2133067" y="1080271"/>
                </a:cubicBezTo>
                <a:cubicBezTo>
                  <a:pt x="2144942" y="1056771"/>
                  <a:pt x="2161705" y="1040464"/>
                  <a:pt x="2173580" y="1016964"/>
                </a:cubicBezTo>
                <a:cubicBezTo>
                  <a:pt x="2173580" y="1016964"/>
                  <a:pt x="2175470" y="1013719"/>
                  <a:pt x="2175470" y="1013719"/>
                </a:cubicBezTo>
                <a:cubicBezTo>
                  <a:pt x="2190342" y="1000657"/>
                  <a:pt x="2191126" y="983732"/>
                  <a:pt x="2200042" y="971544"/>
                </a:cubicBezTo>
                <a:cubicBezTo>
                  <a:pt x="2201932" y="968300"/>
                  <a:pt x="2202467" y="964267"/>
                  <a:pt x="2203003" y="960233"/>
                </a:cubicBezTo>
                <a:cubicBezTo>
                  <a:pt x="2197867" y="965931"/>
                  <a:pt x="2194086" y="972420"/>
                  <a:pt x="2190306" y="978908"/>
                </a:cubicBezTo>
                <a:cubicBezTo>
                  <a:pt x="2187061" y="981363"/>
                  <a:pt x="2183816" y="983818"/>
                  <a:pt x="2184351" y="979785"/>
                </a:cubicBezTo>
                <a:cubicBezTo>
                  <a:pt x="2183531" y="974961"/>
                  <a:pt x="2184066" y="970928"/>
                  <a:pt x="2187846" y="964439"/>
                </a:cubicBezTo>
                <a:cubicBezTo>
                  <a:pt x="2201077" y="941729"/>
                  <a:pt x="2214308" y="919019"/>
                  <a:pt x="2226183" y="895519"/>
                </a:cubicBezTo>
                <a:cubicBezTo>
                  <a:pt x="2240485" y="864742"/>
                  <a:pt x="2256961" y="839578"/>
                  <a:pt x="2275327" y="811168"/>
                </a:cubicBezTo>
                <a:cubicBezTo>
                  <a:pt x="2290449" y="785214"/>
                  <a:pt x="2302860" y="757681"/>
                  <a:pt x="2322047" y="734096"/>
                </a:cubicBezTo>
                <a:cubicBezTo>
                  <a:pt x="2325292" y="731641"/>
                  <a:pt x="2327182" y="728396"/>
                  <a:pt x="2327717" y="724363"/>
                </a:cubicBezTo>
                <a:cubicBezTo>
                  <a:pt x="2338773" y="696041"/>
                  <a:pt x="2356604" y="671665"/>
                  <a:pt x="2370370" y="644921"/>
                </a:cubicBezTo>
                <a:cubicBezTo>
                  <a:pt x="2379821" y="628699"/>
                  <a:pt x="2392517" y="610023"/>
                  <a:pt x="2402789" y="598626"/>
                </a:cubicBezTo>
                <a:cubicBezTo>
                  <a:pt x="2413594" y="583194"/>
                  <a:pt x="2424401" y="567763"/>
                  <a:pt x="2430606" y="553995"/>
                </a:cubicBezTo>
                <a:cubicBezTo>
                  <a:pt x="2435457" y="539440"/>
                  <a:pt x="2446262" y="524008"/>
                  <a:pt x="2451112" y="509452"/>
                </a:cubicBezTo>
                <a:cubicBezTo>
                  <a:pt x="2463773" y="469028"/>
                  <a:pt x="2482390" y="427728"/>
                  <a:pt x="2505072" y="388796"/>
                </a:cubicBezTo>
                <a:cubicBezTo>
                  <a:pt x="2518303" y="366086"/>
                  <a:pt x="2529644" y="346621"/>
                  <a:pt x="2542875" y="323911"/>
                </a:cubicBezTo>
                <a:cubicBezTo>
                  <a:pt x="2544765" y="320667"/>
                  <a:pt x="2549900" y="314968"/>
                  <a:pt x="2549079" y="310144"/>
                </a:cubicBezTo>
                <a:cubicBezTo>
                  <a:pt x="2548260" y="305321"/>
                  <a:pt x="2541769" y="310231"/>
                  <a:pt x="2539879" y="313474"/>
                </a:cubicBezTo>
                <a:cubicBezTo>
                  <a:pt x="2530963" y="325662"/>
                  <a:pt x="2522582" y="333816"/>
                  <a:pt x="2513667" y="346003"/>
                </a:cubicBezTo>
                <a:cubicBezTo>
                  <a:pt x="2502861" y="361436"/>
                  <a:pt x="2493410" y="377657"/>
                  <a:pt x="2479894" y="391510"/>
                </a:cubicBezTo>
                <a:cubicBezTo>
                  <a:pt x="2482319" y="384232"/>
                  <a:pt x="2479608" y="382653"/>
                  <a:pt x="2483389" y="376164"/>
                </a:cubicBezTo>
                <a:cubicBezTo>
                  <a:pt x="2490949" y="363187"/>
                  <a:pt x="2492554" y="351085"/>
                  <a:pt x="2496870" y="340563"/>
                </a:cubicBezTo>
                <a:cubicBezTo>
                  <a:pt x="2498760" y="337319"/>
                  <a:pt x="2497939" y="332496"/>
                  <a:pt x="2496584" y="331706"/>
                </a:cubicBezTo>
                <a:cubicBezTo>
                  <a:pt x="2491984" y="333370"/>
                  <a:pt x="2491450" y="337405"/>
                  <a:pt x="2489559" y="340650"/>
                </a:cubicBezTo>
                <a:cubicBezTo>
                  <a:pt x="2487669" y="343893"/>
                  <a:pt x="2485779" y="347138"/>
                  <a:pt x="2481999" y="353627"/>
                </a:cubicBezTo>
                <a:cubicBezTo>
                  <a:pt x="2469837" y="368268"/>
                  <a:pt x="2465807" y="387648"/>
                  <a:pt x="2453111" y="406324"/>
                </a:cubicBezTo>
                <a:cubicBezTo>
                  <a:pt x="2447440" y="416057"/>
                  <a:pt x="2439880" y="429034"/>
                  <a:pt x="2434209" y="438767"/>
                </a:cubicBezTo>
                <a:cubicBezTo>
                  <a:pt x="2429894" y="449289"/>
                  <a:pt x="2422048" y="453409"/>
                  <a:pt x="2414487" y="466386"/>
                </a:cubicBezTo>
                <a:cubicBezTo>
                  <a:pt x="2398297" y="500408"/>
                  <a:pt x="2373974" y="529693"/>
                  <a:pt x="2356428" y="562925"/>
                </a:cubicBezTo>
                <a:cubicBezTo>
                  <a:pt x="2354537" y="566169"/>
                  <a:pt x="2352648" y="569413"/>
                  <a:pt x="2349402" y="571868"/>
                </a:cubicBezTo>
                <a:cubicBezTo>
                  <a:pt x="2346156" y="574323"/>
                  <a:pt x="2344266" y="577566"/>
                  <a:pt x="2344266" y="577566"/>
                </a:cubicBezTo>
                <a:cubicBezTo>
                  <a:pt x="2340771" y="592912"/>
                  <a:pt x="2331856" y="605100"/>
                  <a:pt x="2327006" y="619657"/>
                </a:cubicBezTo>
                <a:cubicBezTo>
                  <a:pt x="2320265" y="637457"/>
                  <a:pt x="2312169" y="654467"/>
                  <a:pt x="2297833" y="663497"/>
                </a:cubicBezTo>
                <a:cubicBezTo>
                  <a:pt x="2295943" y="666741"/>
                  <a:pt x="2295943" y="666741"/>
                  <a:pt x="2294053" y="669986"/>
                </a:cubicBezTo>
                <a:cubicBezTo>
                  <a:pt x="2286492" y="682963"/>
                  <a:pt x="2277576" y="695151"/>
                  <a:pt x="2273261" y="705673"/>
                </a:cubicBezTo>
                <a:cubicBezTo>
                  <a:pt x="2263810" y="721894"/>
                  <a:pt x="2254074" y="729258"/>
                  <a:pt x="2247869" y="743024"/>
                </a:cubicBezTo>
                <a:cubicBezTo>
                  <a:pt x="2239774" y="760036"/>
                  <a:pt x="2227612" y="774677"/>
                  <a:pt x="2217626" y="794933"/>
                </a:cubicBezTo>
                <a:cubicBezTo>
                  <a:pt x="2209531" y="811944"/>
                  <a:pt x="2201435" y="828954"/>
                  <a:pt x="2193339" y="845965"/>
                </a:cubicBezTo>
                <a:cubicBezTo>
                  <a:pt x="2182819" y="870255"/>
                  <a:pt x="2169052" y="896998"/>
                  <a:pt x="2155286" y="923741"/>
                </a:cubicBezTo>
                <a:cubicBezTo>
                  <a:pt x="2143945" y="943207"/>
                  <a:pt x="2138560" y="961797"/>
                  <a:pt x="2123974" y="983717"/>
                </a:cubicBezTo>
                <a:cubicBezTo>
                  <a:pt x="2128575" y="982053"/>
                  <a:pt x="2131820" y="979598"/>
                  <a:pt x="2137491" y="969865"/>
                </a:cubicBezTo>
                <a:cubicBezTo>
                  <a:pt x="2139381" y="966621"/>
                  <a:pt x="2143161" y="960133"/>
                  <a:pt x="2146941" y="953643"/>
                </a:cubicBezTo>
                <a:cubicBezTo>
                  <a:pt x="2162348" y="936547"/>
                  <a:pt x="2176934" y="914626"/>
                  <a:pt x="2188275" y="895160"/>
                </a:cubicBezTo>
                <a:cubicBezTo>
                  <a:pt x="2197725" y="878939"/>
                  <a:pt x="2209066" y="859474"/>
                  <a:pt x="2218517" y="843252"/>
                </a:cubicBezTo>
                <a:cubicBezTo>
                  <a:pt x="2227968" y="827031"/>
                  <a:pt x="2236064" y="810021"/>
                  <a:pt x="2240094" y="790641"/>
                </a:cubicBezTo>
                <a:cubicBezTo>
                  <a:pt x="2240628" y="786606"/>
                  <a:pt x="2243054" y="779329"/>
                  <a:pt x="2246834" y="772840"/>
                </a:cubicBezTo>
                <a:cubicBezTo>
                  <a:pt x="2258711" y="749341"/>
                  <a:pt x="2273296" y="727420"/>
                  <a:pt x="2289523" y="715147"/>
                </a:cubicBezTo>
                <a:cubicBezTo>
                  <a:pt x="2297903" y="706994"/>
                  <a:pt x="2301684" y="700504"/>
                  <a:pt x="2305999" y="689983"/>
                </a:cubicBezTo>
                <a:cubicBezTo>
                  <a:pt x="2310849" y="675426"/>
                  <a:pt x="2316520" y="665693"/>
                  <a:pt x="2326791" y="654295"/>
                </a:cubicBezTo>
                <a:cubicBezTo>
                  <a:pt x="2331926" y="648596"/>
                  <a:pt x="2335707" y="642108"/>
                  <a:pt x="2338132" y="634830"/>
                </a:cubicBezTo>
                <a:cubicBezTo>
                  <a:pt x="2341092" y="623517"/>
                  <a:pt x="2353253" y="608876"/>
                  <a:pt x="2356748" y="593530"/>
                </a:cubicBezTo>
                <a:cubicBezTo>
                  <a:pt x="2357284" y="589496"/>
                  <a:pt x="2366199" y="577308"/>
                  <a:pt x="2371334" y="571609"/>
                </a:cubicBezTo>
                <a:cubicBezTo>
                  <a:pt x="2386741" y="554512"/>
                  <a:pt x="2396192" y="538291"/>
                  <a:pt x="2407532" y="518826"/>
                </a:cubicBezTo>
                <a:cubicBezTo>
                  <a:pt x="2413203" y="509092"/>
                  <a:pt x="2419409" y="495326"/>
                  <a:pt x="2427789" y="487172"/>
                </a:cubicBezTo>
                <a:cubicBezTo>
                  <a:pt x="2431035" y="484718"/>
                  <a:pt x="2432925" y="481474"/>
                  <a:pt x="2432105" y="476650"/>
                </a:cubicBezTo>
                <a:cubicBezTo>
                  <a:pt x="2427754" y="465424"/>
                  <a:pt x="2431534" y="458935"/>
                  <a:pt x="2445586" y="441050"/>
                </a:cubicBezTo>
                <a:cubicBezTo>
                  <a:pt x="2448831" y="438594"/>
                  <a:pt x="2452611" y="432106"/>
                  <a:pt x="2457212" y="430441"/>
                </a:cubicBezTo>
                <a:cubicBezTo>
                  <a:pt x="2458317" y="444121"/>
                  <a:pt x="2450222" y="461133"/>
                  <a:pt x="2438881" y="480598"/>
                </a:cubicBezTo>
                <a:cubicBezTo>
                  <a:pt x="2404858" y="538995"/>
                  <a:pt x="2368945" y="600636"/>
                  <a:pt x="2334922" y="659033"/>
                </a:cubicBezTo>
                <a:cubicBezTo>
                  <a:pt x="2323582" y="678498"/>
                  <a:pt x="2318196" y="697088"/>
                  <a:pt x="2305499" y="715764"/>
                </a:cubicBezTo>
                <a:cubicBezTo>
                  <a:pt x="2303609" y="719008"/>
                  <a:pt x="2304430" y="723832"/>
                  <a:pt x="2302540" y="727076"/>
                </a:cubicBezTo>
                <a:cubicBezTo>
                  <a:pt x="2299295" y="729531"/>
                  <a:pt x="2302004" y="731110"/>
                  <a:pt x="2303359" y="731899"/>
                </a:cubicBezTo>
                <a:cubicBezTo>
                  <a:pt x="2303359" y="731899"/>
                  <a:pt x="2304715" y="732689"/>
                  <a:pt x="2306606" y="729445"/>
                </a:cubicBezTo>
                <a:cubicBezTo>
                  <a:pt x="2310386" y="722956"/>
                  <a:pt x="2310920" y="718922"/>
                  <a:pt x="2315520" y="717257"/>
                </a:cubicBezTo>
                <a:cubicBezTo>
                  <a:pt x="2313631" y="720501"/>
                  <a:pt x="2314985" y="721290"/>
                  <a:pt x="2314985" y="721290"/>
                </a:cubicBezTo>
                <a:cubicBezTo>
                  <a:pt x="2285278" y="769165"/>
                  <a:pt x="2261527" y="816164"/>
                  <a:pt x="2229109" y="862460"/>
                </a:cubicBezTo>
                <a:cubicBezTo>
                  <a:pt x="2218302" y="877891"/>
                  <a:pt x="2208852" y="894112"/>
                  <a:pt x="2200757" y="911124"/>
                </a:cubicBezTo>
                <a:cubicBezTo>
                  <a:pt x="2192661" y="928135"/>
                  <a:pt x="2177790" y="941198"/>
                  <a:pt x="2172404" y="959788"/>
                </a:cubicBezTo>
                <a:cubicBezTo>
                  <a:pt x="2170514" y="963033"/>
                  <a:pt x="2168624" y="966276"/>
                  <a:pt x="2168624" y="966276"/>
                </a:cubicBezTo>
                <a:cubicBezTo>
                  <a:pt x="2158888" y="973640"/>
                  <a:pt x="2152682" y="987407"/>
                  <a:pt x="2145122" y="1000384"/>
                </a:cubicBezTo>
                <a:cubicBezTo>
                  <a:pt x="2133781" y="1019850"/>
                  <a:pt x="2122440" y="1039315"/>
                  <a:pt x="2109209" y="1062025"/>
                </a:cubicBezTo>
                <a:cubicBezTo>
                  <a:pt x="2105429" y="1068513"/>
                  <a:pt x="2100293" y="1074213"/>
                  <a:pt x="2095158" y="1079912"/>
                </a:cubicBezTo>
                <a:cubicBezTo>
                  <a:pt x="2090843" y="1090434"/>
                  <a:pt x="2082997" y="1094554"/>
                  <a:pt x="2078681" y="1105076"/>
                </a:cubicBezTo>
                <a:cubicBezTo>
                  <a:pt x="2074901" y="1111564"/>
                  <a:pt x="2067875" y="1120508"/>
                  <a:pt x="2063560" y="1131030"/>
                </a:cubicBezTo>
                <a:lnTo>
                  <a:pt x="2054668" y="1140144"/>
                </a:lnTo>
                <a:lnTo>
                  <a:pt x="2050556" y="1137749"/>
                </a:lnTo>
                <a:lnTo>
                  <a:pt x="2069373" y="1105085"/>
                </a:lnTo>
                <a:cubicBezTo>
                  <a:pt x="2076835" y="1094223"/>
                  <a:pt x="2085011" y="1084864"/>
                  <a:pt x="2093802" y="1079122"/>
                </a:cubicBezTo>
                <a:cubicBezTo>
                  <a:pt x="2104609" y="1063691"/>
                  <a:pt x="2106748" y="1047555"/>
                  <a:pt x="2117555" y="1032123"/>
                </a:cubicBezTo>
                <a:cubicBezTo>
                  <a:pt x="2111599" y="1032999"/>
                  <a:pt x="2112133" y="1028965"/>
                  <a:pt x="2117804" y="1019232"/>
                </a:cubicBezTo>
                <a:cubicBezTo>
                  <a:pt x="2121584" y="1012744"/>
                  <a:pt x="2123474" y="1009499"/>
                  <a:pt x="2125364" y="1006255"/>
                </a:cubicBezTo>
                <a:cubicBezTo>
                  <a:pt x="2124010" y="1005466"/>
                  <a:pt x="2122655" y="1004676"/>
                  <a:pt x="2121300" y="1003887"/>
                </a:cubicBezTo>
                <a:cubicBezTo>
                  <a:pt x="2117519" y="1010376"/>
                  <a:pt x="2113739" y="1016864"/>
                  <a:pt x="2111849" y="1020109"/>
                </a:cubicBezTo>
                <a:cubicBezTo>
                  <a:pt x="2108069" y="1026597"/>
                  <a:pt x="2106179" y="1029841"/>
                  <a:pt x="2104288" y="1033086"/>
                </a:cubicBezTo>
                <a:cubicBezTo>
                  <a:pt x="2102399" y="1036329"/>
                  <a:pt x="2099973" y="1043608"/>
                  <a:pt x="2097262" y="1042028"/>
                </a:cubicBezTo>
                <a:cubicBezTo>
                  <a:pt x="2091307" y="1042903"/>
                  <a:pt x="2096443" y="1037205"/>
                  <a:pt x="2098867" y="1029927"/>
                </a:cubicBezTo>
                <a:cubicBezTo>
                  <a:pt x="2099402" y="1025893"/>
                  <a:pt x="2096157" y="1028348"/>
                  <a:pt x="2094801" y="1027558"/>
                </a:cubicBezTo>
                <a:cubicBezTo>
                  <a:pt x="2086957" y="1031678"/>
                  <a:pt x="2081286" y="1041411"/>
                  <a:pt x="2074260" y="1050354"/>
                </a:cubicBezTo>
                <a:cubicBezTo>
                  <a:pt x="2061029" y="1073064"/>
                  <a:pt x="2051863" y="1098142"/>
                  <a:pt x="2039167" y="1116819"/>
                </a:cubicBezTo>
                <a:lnTo>
                  <a:pt x="2033037" y="1128236"/>
                </a:lnTo>
                <a:lnTo>
                  <a:pt x="2039993" y="1132289"/>
                </a:lnTo>
                <a:lnTo>
                  <a:pt x="2037530" y="1140448"/>
                </a:lnTo>
                <a:cubicBezTo>
                  <a:pt x="2035105" y="1147726"/>
                  <a:pt x="2030504" y="1149391"/>
                  <a:pt x="2029150" y="1148602"/>
                </a:cubicBezTo>
                <a:cubicBezTo>
                  <a:pt x="2025084" y="1146233"/>
                  <a:pt x="2020483" y="1147897"/>
                  <a:pt x="2012103" y="1156052"/>
                </a:cubicBezTo>
                <a:cubicBezTo>
                  <a:pt x="2008857" y="1158507"/>
                  <a:pt x="2006967" y="1161750"/>
                  <a:pt x="2005077" y="1164995"/>
                </a:cubicBezTo>
                <a:cubicBezTo>
                  <a:pt x="2003472" y="1177096"/>
                  <a:pt x="1991311" y="1191740"/>
                  <a:pt x="1988350" y="1203050"/>
                </a:cubicBezTo>
                <a:cubicBezTo>
                  <a:pt x="1985925" y="1210328"/>
                  <a:pt x="1982145" y="1216817"/>
                  <a:pt x="1976474" y="1226550"/>
                </a:cubicBezTo>
                <a:lnTo>
                  <a:pt x="1962172" y="1235558"/>
                </a:lnTo>
                <a:lnTo>
                  <a:pt x="1947025" y="1261557"/>
                </a:lnTo>
                <a:lnTo>
                  <a:pt x="1950012" y="1271969"/>
                </a:lnTo>
                <a:cubicBezTo>
                  <a:pt x="1952723" y="1273549"/>
                  <a:pt x="1950298" y="1280826"/>
                  <a:pt x="1944627" y="1290559"/>
                </a:cubicBezTo>
                <a:cubicBezTo>
                  <a:pt x="1940847" y="1297048"/>
                  <a:pt x="1937067" y="1303535"/>
                  <a:pt x="1935997" y="1311604"/>
                </a:cubicBezTo>
                <a:cubicBezTo>
                  <a:pt x="1931681" y="1322126"/>
                  <a:pt x="1923301" y="1330280"/>
                  <a:pt x="1915455" y="1334400"/>
                </a:cubicBezTo>
                <a:cubicBezTo>
                  <a:pt x="1908554" y="1336898"/>
                  <a:pt x="1902269" y="1343014"/>
                  <a:pt x="1896188" y="1350335"/>
                </a:cubicBezTo>
                <a:lnTo>
                  <a:pt x="1892665" y="1354859"/>
                </a:lnTo>
                <a:lnTo>
                  <a:pt x="1867603" y="1397877"/>
                </a:lnTo>
                <a:lnTo>
                  <a:pt x="1857930" y="1426905"/>
                </a:lnTo>
                <a:cubicBezTo>
                  <a:pt x="1852010" y="1449528"/>
                  <a:pt x="1850119" y="1452772"/>
                  <a:pt x="1835783" y="1461803"/>
                </a:cubicBezTo>
                <a:lnTo>
                  <a:pt x="1827968" y="1465906"/>
                </a:lnTo>
                <a:lnTo>
                  <a:pt x="1827911" y="1466005"/>
                </a:lnTo>
                <a:lnTo>
                  <a:pt x="1817801" y="1496953"/>
                </a:lnTo>
                <a:cubicBezTo>
                  <a:pt x="1813449" y="1506367"/>
                  <a:pt x="1808251" y="1515290"/>
                  <a:pt x="1802580" y="1525022"/>
                </a:cubicBezTo>
                <a:cubicBezTo>
                  <a:pt x="1795020" y="1537999"/>
                  <a:pt x="1789349" y="1547732"/>
                  <a:pt x="1781789" y="1560709"/>
                </a:cubicBezTo>
                <a:lnTo>
                  <a:pt x="1764803" y="1591017"/>
                </a:lnTo>
                <a:lnTo>
                  <a:pt x="1795224" y="1608740"/>
                </a:lnTo>
                <a:lnTo>
                  <a:pt x="1785900" y="1618296"/>
                </a:lnTo>
                <a:cubicBezTo>
                  <a:pt x="1781584" y="1628818"/>
                  <a:pt x="1774559" y="1637762"/>
                  <a:pt x="1770779" y="1644252"/>
                </a:cubicBezTo>
                <a:cubicBezTo>
                  <a:pt x="1766463" y="1654773"/>
                  <a:pt x="1758617" y="1658894"/>
                  <a:pt x="1754301" y="1669415"/>
                </a:cubicBezTo>
                <a:cubicBezTo>
                  <a:pt x="1749166" y="1675114"/>
                  <a:pt x="1744031" y="1680813"/>
                  <a:pt x="1740251" y="1687302"/>
                </a:cubicBezTo>
                <a:cubicBezTo>
                  <a:pt x="1727020" y="1710011"/>
                  <a:pt x="1715679" y="1729477"/>
                  <a:pt x="1704338" y="1748943"/>
                </a:cubicBezTo>
                <a:cubicBezTo>
                  <a:pt x="1696777" y="1761920"/>
                  <a:pt x="1690571" y="1775686"/>
                  <a:pt x="1680835" y="1783051"/>
                </a:cubicBezTo>
                <a:cubicBezTo>
                  <a:pt x="1680835" y="1783051"/>
                  <a:pt x="1678946" y="1786294"/>
                  <a:pt x="1677055" y="1789539"/>
                </a:cubicBezTo>
                <a:cubicBezTo>
                  <a:pt x="1671670" y="1808129"/>
                  <a:pt x="1656799" y="1821192"/>
                  <a:pt x="1648703" y="1838204"/>
                </a:cubicBezTo>
                <a:cubicBezTo>
                  <a:pt x="1640608" y="1855214"/>
                  <a:pt x="1631158" y="1871435"/>
                  <a:pt x="1620351" y="1886867"/>
                </a:cubicBezTo>
                <a:cubicBezTo>
                  <a:pt x="1587933" y="1933162"/>
                  <a:pt x="1564181" y="1980162"/>
                  <a:pt x="1534474" y="2028036"/>
                </a:cubicBezTo>
                <a:cubicBezTo>
                  <a:pt x="1534474" y="2028036"/>
                  <a:pt x="1535829" y="2028826"/>
                  <a:pt x="1533939" y="2032069"/>
                </a:cubicBezTo>
                <a:cubicBezTo>
                  <a:pt x="1538540" y="2030405"/>
                  <a:pt x="1539074" y="2026371"/>
                  <a:pt x="1542854" y="2019882"/>
                </a:cubicBezTo>
                <a:cubicBezTo>
                  <a:pt x="1544744" y="2016637"/>
                  <a:pt x="1546100" y="2017428"/>
                  <a:pt x="1546100" y="2017428"/>
                </a:cubicBezTo>
                <a:cubicBezTo>
                  <a:pt x="1547455" y="2018217"/>
                  <a:pt x="1550165" y="2019795"/>
                  <a:pt x="1546920" y="2022251"/>
                </a:cubicBezTo>
                <a:cubicBezTo>
                  <a:pt x="1545030" y="2025495"/>
                  <a:pt x="1545850" y="2030319"/>
                  <a:pt x="1543960" y="2033563"/>
                </a:cubicBezTo>
                <a:cubicBezTo>
                  <a:pt x="1531263" y="2052238"/>
                  <a:pt x="1525878" y="2070829"/>
                  <a:pt x="1514537" y="2090294"/>
                </a:cubicBezTo>
                <a:cubicBezTo>
                  <a:pt x="1480515" y="2148691"/>
                  <a:pt x="1444602" y="2210332"/>
                  <a:pt x="1410579" y="2268729"/>
                </a:cubicBezTo>
                <a:cubicBezTo>
                  <a:pt x="1399238" y="2288194"/>
                  <a:pt x="1391143" y="2305206"/>
                  <a:pt x="1392248" y="2318885"/>
                </a:cubicBezTo>
                <a:cubicBezTo>
                  <a:pt x="1396849" y="2317220"/>
                  <a:pt x="1400629" y="2310733"/>
                  <a:pt x="1403874" y="2308277"/>
                </a:cubicBezTo>
                <a:cubicBezTo>
                  <a:pt x="1417926" y="2290391"/>
                  <a:pt x="1421706" y="2283903"/>
                  <a:pt x="1417355" y="2272676"/>
                </a:cubicBezTo>
                <a:cubicBezTo>
                  <a:pt x="1416535" y="2267853"/>
                  <a:pt x="1418425" y="2264609"/>
                  <a:pt x="1421671" y="2262155"/>
                </a:cubicBezTo>
                <a:cubicBezTo>
                  <a:pt x="1430051" y="2254000"/>
                  <a:pt x="1436257" y="2240234"/>
                  <a:pt x="1441928" y="2230501"/>
                </a:cubicBezTo>
                <a:cubicBezTo>
                  <a:pt x="1453268" y="2211035"/>
                  <a:pt x="1462719" y="2194814"/>
                  <a:pt x="1478126" y="2177717"/>
                </a:cubicBezTo>
                <a:cubicBezTo>
                  <a:pt x="1483260" y="2172018"/>
                  <a:pt x="1492176" y="2159830"/>
                  <a:pt x="1492711" y="2155796"/>
                </a:cubicBezTo>
                <a:cubicBezTo>
                  <a:pt x="1496206" y="2140451"/>
                  <a:pt x="1508368" y="2125810"/>
                  <a:pt x="1511328" y="2114497"/>
                </a:cubicBezTo>
                <a:cubicBezTo>
                  <a:pt x="1513753" y="2107219"/>
                  <a:pt x="1517533" y="2100731"/>
                  <a:pt x="1522669" y="2095031"/>
                </a:cubicBezTo>
                <a:cubicBezTo>
                  <a:pt x="1532940" y="2083633"/>
                  <a:pt x="1538610" y="2073901"/>
                  <a:pt x="1543460" y="2059344"/>
                </a:cubicBezTo>
                <a:cubicBezTo>
                  <a:pt x="1547776" y="2048822"/>
                  <a:pt x="1551556" y="2042333"/>
                  <a:pt x="1559936" y="2034179"/>
                </a:cubicBezTo>
                <a:cubicBezTo>
                  <a:pt x="1576163" y="2021906"/>
                  <a:pt x="1590749" y="1999986"/>
                  <a:pt x="1602625" y="1976487"/>
                </a:cubicBezTo>
                <a:cubicBezTo>
                  <a:pt x="1606406" y="1969998"/>
                  <a:pt x="1608831" y="1962720"/>
                  <a:pt x="1609365" y="1958686"/>
                </a:cubicBezTo>
                <a:cubicBezTo>
                  <a:pt x="1613396" y="1939306"/>
                  <a:pt x="1621492" y="1922297"/>
                  <a:pt x="1630943" y="1906075"/>
                </a:cubicBezTo>
                <a:cubicBezTo>
                  <a:pt x="1640394" y="1889853"/>
                  <a:pt x="1651734" y="1870387"/>
                  <a:pt x="1661185" y="1854166"/>
                </a:cubicBezTo>
                <a:cubicBezTo>
                  <a:pt x="1672526" y="1834701"/>
                  <a:pt x="1687112" y="1812780"/>
                  <a:pt x="1702518" y="1795684"/>
                </a:cubicBezTo>
                <a:cubicBezTo>
                  <a:pt x="1706299" y="1789195"/>
                  <a:pt x="1710079" y="1782706"/>
                  <a:pt x="1711969" y="1779461"/>
                </a:cubicBezTo>
                <a:cubicBezTo>
                  <a:pt x="1717640" y="1769729"/>
                  <a:pt x="1720885" y="1767275"/>
                  <a:pt x="1725485" y="1765610"/>
                </a:cubicBezTo>
                <a:cubicBezTo>
                  <a:pt x="1710899" y="1787531"/>
                  <a:pt x="1705515" y="1806119"/>
                  <a:pt x="1694173" y="1825585"/>
                </a:cubicBezTo>
                <a:cubicBezTo>
                  <a:pt x="1680407" y="1852328"/>
                  <a:pt x="1666641" y="1879072"/>
                  <a:pt x="1656121" y="1903361"/>
                </a:cubicBezTo>
                <a:cubicBezTo>
                  <a:pt x="1648024" y="1920372"/>
                  <a:pt x="1639929" y="1937383"/>
                  <a:pt x="1631834" y="1954395"/>
                </a:cubicBezTo>
                <a:cubicBezTo>
                  <a:pt x="1621847" y="1974650"/>
                  <a:pt x="1609686" y="1989292"/>
                  <a:pt x="1601591" y="2006302"/>
                </a:cubicBezTo>
                <a:cubicBezTo>
                  <a:pt x="1595385" y="2020069"/>
                  <a:pt x="1585649" y="2027433"/>
                  <a:pt x="1576199" y="2043654"/>
                </a:cubicBezTo>
                <a:cubicBezTo>
                  <a:pt x="1571883" y="2054176"/>
                  <a:pt x="1562968" y="2066364"/>
                  <a:pt x="1555407" y="2079341"/>
                </a:cubicBezTo>
                <a:cubicBezTo>
                  <a:pt x="1553517" y="2082585"/>
                  <a:pt x="1553517" y="2082585"/>
                  <a:pt x="1551627" y="2085830"/>
                </a:cubicBezTo>
                <a:cubicBezTo>
                  <a:pt x="1537291" y="2094860"/>
                  <a:pt x="1529195" y="2111870"/>
                  <a:pt x="1522454" y="2129671"/>
                </a:cubicBezTo>
                <a:cubicBezTo>
                  <a:pt x="1517604" y="2144226"/>
                  <a:pt x="1508688" y="2156415"/>
                  <a:pt x="1505193" y="2171761"/>
                </a:cubicBezTo>
                <a:cubicBezTo>
                  <a:pt x="1505193" y="2171761"/>
                  <a:pt x="1503303" y="2175004"/>
                  <a:pt x="1500057" y="2177458"/>
                </a:cubicBezTo>
                <a:cubicBezTo>
                  <a:pt x="1496812" y="2179913"/>
                  <a:pt x="1494922" y="2183157"/>
                  <a:pt x="1493032" y="2186401"/>
                </a:cubicBezTo>
                <a:cubicBezTo>
                  <a:pt x="1475485" y="2219634"/>
                  <a:pt x="1451163" y="2248919"/>
                  <a:pt x="1434972" y="2282941"/>
                </a:cubicBezTo>
                <a:cubicBezTo>
                  <a:pt x="1427412" y="2295918"/>
                  <a:pt x="1419566" y="2300037"/>
                  <a:pt x="1415251" y="2310560"/>
                </a:cubicBezTo>
                <a:cubicBezTo>
                  <a:pt x="1409580" y="2320293"/>
                  <a:pt x="1402020" y="2333269"/>
                  <a:pt x="1396349" y="2343002"/>
                </a:cubicBezTo>
                <a:cubicBezTo>
                  <a:pt x="1383653" y="2361678"/>
                  <a:pt x="1379623" y="2381058"/>
                  <a:pt x="1367461" y="2395700"/>
                </a:cubicBezTo>
                <a:cubicBezTo>
                  <a:pt x="1363681" y="2402188"/>
                  <a:pt x="1361790" y="2405433"/>
                  <a:pt x="1359901" y="2408677"/>
                </a:cubicBezTo>
                <a:cubicBezTo>
                  <a:pt x="1358010" y="2411922"/>
                  <a:pt x="1357476" y="2415956"/>
                  <a:pt x="1352875" y="2417620"/>
                </a:cubicBezTo>
                <a:cubicBezTo>
                  <a:pt x="1351521" y="2416831"/>
                  <a:pt x="1350700" y="2412008"/>
                  <a:pt x="1352590" y="2408764"/>
                </a:cubicBezTo>
                <a:cubicBezTo>
                  <a:pt x="1356906" y="2398241"/>
                  <a:pt x="1358511" y="2386140"/>
                  <a:pt x="1366071" y="2373163"/>
                </a:cubicBezTo>
                <a:cubicBezTo>
                  <a:pt x="1369852" y="2366674"/>
                  <a:pt x="1367141" y="2365095"/>
                  <a:pt x="1369566" y="2357817"/>
                </a:cubicBezTo>
                <a:cubicBezTo>
                  <a:pt x="1356050" y="2371669"/>
                  <a:pt x="1346599" y="2387891"/>
                  <a:pt x="1335793" y="2403323"/>
                </a:cubicBezTo>
                <a:lnTo>
                  <a:pt x="1332317" y="2407638"/>
                </a:lnTo>
                <a:lnTo>
                  <a:pt x="1335070" y="2409242"/>
                </a:lnTo>
                <a:lnTo>
                  <a:pt x="1325746" y="2418798"/>
                </a:lnTo>
                <a:cubicBezTo>
                  <a:pt x="1321431" y="2429321"/>
                  <a:pt x="1314405" y="2438264"/>
                  <a:pt x="1310625" y="2444752"/>
                </a:cubicBezTo>
                <a:cubicBezTo>
                  <a:pt x="1306309" y="2455275"/>
                  <a:pt x="1298463" y="2459395"/>
                  <a:pt x="1294148" y="2469917"/>
                </a:cubicBezTo>
                <a:cubicBezTo>
                  <a:pt x="1289013" y="2475616"/>
                  <a:pt x="1283877" y="2481315"/>
                  <a:pt x="1280097" y="2487804"/>
                </a:cubicBezTo>
                <a:cubicBezTo>
                  <a:pt x="1266866" y="2510514"/>
                  <a:pt x="1255526" y="2529979"/>
                  <a:pt x="1244184" y="2549445"/>
                </a:cubicBezTo>
                <a:cubicBezTo>
                  <a:pt x="1236624" y="2562422"/>
                  <a:pt x="1230418" y="2576188"/>
                  <a:pt x="1220682" y="2583552"/>
                </a:cubicBezTo>
                <a:cubicBezTo>
                  <a:pt x="1220682" y="2583552"/>
                  <a:pt x="1218792" y="2586797"/>
                  <a:pt x="1216902" y="2590041"/>
                </a:cubicBezTo>
                <a:cubicBezTo>
                  <a:pt x="1211516" y="2608631"/>
                  <a:pt x="1196645" y="2621694"/>
                  <a:pt x="1188549" y="2638705"/>
                </a:cubicBezTo>
                <a:cubicBezTo>
                  <a:pt x="1180454" y="2655716"/>
                  <a:pt x="1171004" y="2671937"/>
                  <a:pt x="1160197" y="2687369"/>
                </a:cubicBezTo>
                <a:cubicBezTo>
                  <a:pt x="1127779" y="2733664"/>
                  <a:pt x="1104028" y="2780663"/>
                  <a:pt x="1074321" y="2828538"/>
                </a:cubicBezTo>
                <a:cubicBezTo>
                  <a:pt x="1074321" y="2828538"/>
                  <a:pt x="1075675" y="2829327"/>
                  <a:pt x="1073786" y="2832571"/>
                </a:cubicBezTo>
                <a:cubicBezTo>
                  <a:pt x="1078386" y="2830907"/>
                  <a:pt x="1078920" y="2826872"/>
                  <a:pt x="1082701" y="2820384"/>
                </a:cubicBezTo>
                <a:cubicBezTo>
                  <a:pt x="1084591" y="2817140"/>
                  <a:pt x="1085947" y="2817930"/>
                  <a:pt x="1085947" y="2817930"/>
                </a:cubicBezTo>
                <a:cubicBezTo>
                  <a:pt x="1087302" y="2818719"/>
                  <a:pt x="1090011" y="2820298"/>
                  <a:pt x="1086766" y="2822753"/>
                </a:cubicBezTo>
                <a:cubicBezTo>
                  <a:pt x="1084876" y="2825996"/>
                  <a:pt x="1085697" y="2830820"/>
                  <a:pt x="1083807" y="2834065"/>
                </a:cubicBezTo>
                <a:cubicBezTo>
                  <a:pt x="1071110" y="2852740"/>
                  <a:pt x="1065724" y="2871330"/>
                  <a:pt x="1054384" y="2890796"/>
                </a:cubicBezTo>
                <a:lnTo>
                  <a:pt x="1031395" y="2930253"/>
                </a:lnTo>
                <a:lnTo>
                  <a:pt x="1032756" y="2931046"/>
                </a:lnTo>
                <a:lnTo>
                  <a:pt x="1045781" y="2926331"/>
                </a:lnTo>
                <a:lnTo>
                  <a:pt x="1051174" y="2914998"/>
                </a:lnTo>
                <a:cubicBezTo>
                  <a:pt x="1053599" y="2907721"/>
                  <a:pt x="1057380" y="2901233"/>
                  <a:pt x="1062515" y="2895533"/>
                </a:cubicBezTo>
                <a:cubicBezTo>
                  <a:pt x="1072786" y="2884135"/>
                  <a:pt x="1078457" y="2874403"/>
                  <a:pt x="1083307" y="2859846"/>
                </a:cubicBezTo>
                <a:cubicBezTo>
                  <a:pt x="1087622" y="2849324"/>
                  <a:pt x="1091403" y="2842835"/>
                  <a:pt x="1099783" y="2834681"/>
                </a:cubicBezTo>
                <a:cubicBezTo>
                  <a:pt x="1116010" y="2822408"/>
                  <a:pt x="1130595" y="2800488"/>
                  <a:pt x="1142472" y="2776989"/>
                </a:cubicBezTo>
                <a:cubicBezTo>
                  <a:pt x="1146252" y="2770500"/>
                  <a:pt x="1148678" y="2763222"/>
                  <a:pt x="1149212" y="2759188"/>
                </a:cubicBezTo>
                <a:cubicBezTo>
                  <a:pt x="1153242" y="2739808"/>
                  <a:pt x="1161338" y="2722798"/>
                  <a:pt x="1170789" y="2706576"/>
                </a:cubicBezTo>
                <a:cubicBezTo>
                  <a:pt x="1180240" y="2690354"/>
                  <a:pt x="1191581" y="2670889"/>
                  <a:pt x="1201031" y="2654668"/>
                </a:cubicBezTo>
                <a:cubicBezTo>
                  <a:pt x="1212372" y="2635202"/>
                  <a:pt x="1226958" y="2613282"/>
                  <a:pt x="1242365" y="2596186"/>
                </a:cubicBezTo>
                <a:cubicBezTo>
                  <a:pt x="1246145" y="2589696"/>
                  <a:pt x="1249925" y="2583208"/>
                  <a:pt x="1251816" y="2579964"/>
                </a:cubicBezTo>
                <a:cubicBezTo>
                  <a:pt x="1257486" y="2570231"/>
                  <a:pt x="1260731" y="2567776"/>
                  <a:pt x="1265332" y="2566111"/>
                </a:cubicBezTo>
                <a:cubicBezTo>
                  <a:pt x="1250746" y="2588032"/>
                  <a:pt x="1245361" y="2606621"/>
                  <a:pt x="1234020" y="2626087"/>
                </a:cubicBezTo>
                <a:cubicBezTo>
                  <a:pt x="1220254" y="2652830"/>
                  <a:pt x="1206487" y="2679574"/>
                  <a:pt x="1195967" y="2703863"/>
                </a:cubicBezTo>
                <a:cubicBezTo>
                  <a:pt x="1187871" y="2720874"/>
                  <a:pt x="1179775" y="2737884"/>
                  <a:pt x="1171680" y="2754896"/>
                </a:cubicBezTo>
                <a:cubicBezTo>
                  <a:pt x="1161694" y="2775151"/>
                  <a:pt x="1149532" y="2789793"/>
                  <a:pt x="1141437" y="2806804"/>
                </a:cubicBezTo>
                <a:cubicBezTo>
                  <a:pt x="1135232" y="2820571"/>
                  <a:pt x="1125496" y="2827935"/>
                  <a:pt x="1116045" y="2844156"/>
                </a:cubicBezTo>
                <a:cubicBezTo>
                  <a:pt x="1111730" y="2854678"/>
                  <a:pt x="1102814" y="2866866"/>
                  <a:pt x="1095254" y="2879843"/>
                </a:cubicBezTo>
                <a:cubicBezTo>
                  <a:pt x="1093363" y="2883087"/>
                  <a:pt x="1093363" y="2883087"/>
                  <a:pt x="1091473" y="2886332"/>
                </a:cubicBezTo>
                <a:cubicBezTo>
                  <a:pt x="1084306" y="2890847"/>
                  <a:pt x="1078697" y="2897356"/>
                  <a:pt x="1074039" y="2904963"/>
                </a:cubicBezTo>
                <a:lnTo>
                  <a:pt x="1073006" y="2907181"/>
                </a:lnTo>
                <a:lnTo>
                  <a:pt x="1089687" y="2889798"/>
                </a:lnTo>
                <a:cubicBezTo>
                  <a:pt x="1095032" y="2888023"/>
                  <a:pt x="1099570" y="2889582"/>
                  <a:pt x="1103903" y="2889934"/>
                </a:cubicBezTo>
                <a:cubicBezTo>
                  <a:pt x="1109591" y="2891075"/>
                  <a:pt x="1116492" y="2888577"/>
                  <a:pt x="1123999" y="2884259"/>
                </a:cubicBezTo>
                <a:lnTo>
                  <a:pt x="1138141" y="2874373"/>
                </a:lnTo>
                <a:lnTo>
                  <a:pt x="1136780" y="2884633"/>
                </a:lnTo>
                <a:cubicBezTo>
                  <a:pt x="1131395" y="2903224"/>
                  <a:pt x="1123835" y="2916200"/>
                  <a:pt x="1110852" y="2926018"/>
                </a:cubicBezTo>
                <a:cubicBezTo>
                  <a:pt x="1107607" y="2928474"/>
                  <a:pt x="1104362" y="2930929"/>
                  <a:pt x="1099227" y="2936628"/>
                </a:cubicBezTo>
                <a:cubicBezTo>
                  <a:pt x="1097871" y="2935838"/>
                  <a:pt x="1094626" y="2938293"/>
                  <a:pt x="1094626" y="2938293"/>
                </a:cubicBezTo>
                <a:cubicBezTo>
                  <a:pt x="1085175" y="2954514"/>
                  <a:pt x="1073550" y="2965122"/>
                  <a:pt x="1067343" y="2978889"/>
                </a:cubicBezTo>
                <a:cubicBezTo>
                  <a:pt x="1061139" y="2992656"/>
                  <a:pt x="1054933" y="3006422"/>
                  <a:pt x="1051974" y="3017734"/>
                </a:cubicBezTo>
                <a:cubicBezTo>
                  <a:pt x="1046053" y="3040358"/>
                  <a:pt x="1040382" y="3050091"/>
                  <a:pt x="1025511" y="3063155"/>
                </a:cubicBezTo>
                <a:cubicBezTo>
                  <a:pt x="1019020" y="3068064"/>
                  <a:pt x="1015240" y="3074552"/>
                  <a:pt x="1009569" y="3084285"/>
                </a:cubicBezTo>
                <a:lnTo>
                  <a:pt x="1003223" y="3095177"/>
                </a:lnTo>
                <a:lnTo>
                  <a:pt x="999500" y="3098799"/>
                </a:lnTo>
                <a:cubicBezTo>
                  <a:pt x="994901" y="3100464"/>
                  <a:pt x="989765" y="3106163"/>
                  <a:pt x="990836" y="3098095"/>
                </a:cubicBezTo>
                <a:cubicBezTo>
                  <a:pt x="991371" y="3094062"/>
                  <a:pt x="988660" y="3092483"/>
                  <a:pt x="990550" y="3089238"/>
                </a:cubicBezTo>
                <a:cubicBezTo>
                  <a:pt x="994330" y="3082750"/>
                  <a:pt x="996756" y="3075472"/>
                  <a:pt x="1000000" y="3073017"/>
                </a:cubicBezTo>
                <a:cubicBezTo>
                  <a:pt x="1010272" y="3061619"/>
                  <a:pt x="1019187" y="3049432"/>
                  <a:pt x="1028103" y="3037244"/>
                </a:cubicBezTo>
                <a:cubicBezTo>
                  <a:pt x="1036484" y="3029091"/>
                  <a:pt x="1035128" y="3028300"/>
                  <a:pt x="1034844" y="3019444"/>
                </a:cubicBezTo>
                <a:cubicBezTo>
                  <a:pt x="1032133" y="3017864"/>
                  <a:pt x="1029958" y="3012252"/>
                  <a:pt x="1032383" y="3004974"/>
                </a:cubicBezTo>
                <a:cubicBezTo>
                  <a:pt x="1038054" y="2995241"/>
                  <a:pt x="1039123" y="2987173"/>
                  <a:pt x="1046684" y="2974195"/>
                </a:cubicBezTo>
                <a:cubicBezTo>
                  <a:pt x="1051819" y="2968496"/>
                  <a:pt x="1056135" y="2957975"/>
                  <a:pt x="1063160" y="2949031"/>
                </a:cubicBezTo>
                <a:cubicBezTo>
                  <a:pt x="1066940" y="2942542"/>
                  <a:pt x="1064231" y="2940964"/>
                  <a:pt x="1062876" y="2940174"/>
                </a:cubicBezTo>
                <a:cubicBezTo>
                  <a:pt x="1060165" y="2938595"/>
                  <a:pt x="1056920" y="2941050"/>
                  <a:pt x="1055030" y="2944295"/>
                </a:cubicBezTo>
                <a:cubicBezTo>
                  <a:pt x="1051250" y="2950783"/>
                  <a:pt x="1052605" y="2951572"/>
                  <a:pt x="1050714" y="2954817"/>
                </a:cubicBezTo>
                <a:cubicBezTo>
                  <a:pt x="1043975" y="2972617"/>
                  <a:pt x="1035057" y="2984805"/>
                  <a:pt x="1023967" y="2991378"/>
                </a:cubicBezTo>
                <a:cubicBezTo>
                  <a:pt x="1019366" y="2993044"/>
                  <a:pt x="1020437" y="2984977"/>
                  <a:pt x="1013946" y="2989886"/>
                </a:cubicBezTo>
                <a:cubicBezTo>
                  <a:pt x="1008275" y="2999619"/>
                  <a:pt x="1002604" y="3009352"/>
                  <a:pt x="996934" y="3019084"/>
                </a:cubicBezTo>
                <a:cubicBezTo>
                  <a:pt x="991799" y="3024783"/>
                  <a:pt x="988839" y="3036096"/>
                  <a:pt x="980458" y="3044249"/>
                </a:cubicBezTo>
                <a:cubicBezTo>
                  <a:pt x="970722" y="3051613"/>
                  <a:pt x="974252" y="3058016"/>
                  <a:pt x="968582" y="3067749"/>
                </a:cubicBezTo>
                <a:cubicBezTo>
                  <a:pt x="950216" y="3096157"/>
                  <a:pt x="939160" y="3124480"/>
                  <a:pt x="922684" y="3149645"/>
                </a:cubicBezTo>
                <a:cubicBezTo>
                  <a:pt x="915123" y="3162622"/>
                  <a:pt x="909453" y="3172355"/>
                  <a:pt x="901892" y="3185332"/>
                </a:cubicBezTo>
                <a:cubicBezTo>
                  <a:pt x="890551" y="3204798"/>
                  <a:pt x="881100" y="3221019"/>
                  <a:pt x="876535" y="3244432"/>
                </a:cubicBezTo>
                <a:cubicBezTo>
                  <a:pt x="873290" y="3246887"/>
                  <a:pt x="870579" y="3245308"/>
                  <a:pt x="868689" y="3248551"/>
                </a:cubicBezTo>
                <a:cubicBezTo>
                  <a:pt x="854353" y="3257581"/>
                  <a:pt x="852463" y="3260826"/>
                  <a:pt x="846543" y="3283449"/>
                </a:cubicBezTo>
                <a:cubicBezTo>
                  <a:pt x="845472" y="3291516"/>
                  <a:pt x="842512" y="3302828"/>
                  <a:pt x="836842" y="3312561"/>
                </a:cubicBezTo>
                <a:cubicBezTo>
                  <a:pt x="832526" y="3323084"/>
                  <a:pt x="831456" y="3331151"/>
                  <a:pt x="826322" y="3336850"/>
                </a:cubicBezTo>
                <a:cubicBezTo>
                  <a:pt x="814160" y="3351493"/>
                  <a:pt x="802819" y="3370958"/>
                  <a:pt x="789017" y="3375954"/>
                </a:cubicBezTo>
                <a:cubicBezTo>
                  <a:pt x="781171" y="3380074"/>
                  <a:pt x="772791" y="3388228"/>
                  <a:pt x="768476" y="3398750"/>
                </a:cubicBezTo>
                <a:cubicBezTo>
                  <a:pt x="767406" y="3406818"/>
                  <a:pt x="763626" y="3413306"/>
                  <a:pt x="759846" y="3419794"/>
                </a:cubicBezTo>
                <a:cubicBezTo>
                  <a:pt x="754175" y="3429528"/>
                  <a:pt x="751750" y="3436805"/>
                  <a:pt x="754461" y="3438385"/>
                </a:cubicBezTo>
                <a:cubicBezTo>
                  <a:pt x="755280" y="3443208"/>
                  <a:pt x="754744" y="3447242"/>
                  <a:pt x="757455" y="3448821"/>
                </a:cubicBezTo>
                <a:cubicBezTo>
                  <a:pt x="759095" y="3458467"/>
                  <a:pt x="750180" y="3470655"/>
                  <a:pt x="742334" y="3474775"/>
                </a:cubicBezTo>
                <a:cubicBezTo>
                  <a:pt x="737733" y="3476440"/>
                  <a:pt x="731779" y="3477316"/>
                  <a:pt x="727998" y="3483804"/>
                </a:cubicBezTo>
                <a:cubicBezTo>
                  <a:pt x="722328" y="3493538"/>
                  <a:pt x="718547" y="3500026"/>
                  <a:pt x="716122" y="3507303"/>
                </a:cubicBezTo>
                <a:cubicBezTo>
                  <a:pt x="713161" y="3518616"/>
                  <a:pt x="701001" y="3533258"/>
                  <a:pt x="699396" y="3545359"/>
                </a:cubicBezTo>
                <a:cubicBezTo>
                  <a:pt x="697506" y="3548604"/>
                  <a:pt x="695616" y="3551848"/>
                  <a:pt x="692369" y="3554303"/>
                </a:cubicBezTo>
                <a:cubicBezTo>
                  <a:pt x="683989" y="3562457"/>
                  <a:pt x="679389" y="3564121"/>
                  <a:pt x="675323" y="3561752"/>
                </a:cubicBezTo>
                <a:cubicBezTo>
                  <a:pt x="673968" y="3560963"/>
                  <a:pt x="669367" y="3562628"/>
                  <a:pt x="666943" y="3569907"/>
                </a:cubicBezTo>
                <a:cubicBezTo>
                  <a:pt x="664802" y="3586042"/>
                  <a:pt x="658063" y="3603842"/>
                  <a:pt x="651321" y="3621643"/>
                </a:cubicBezTo>
                <a:cubicBezTo>
                  <a:pt x="649432" y="3624886"/>
                  <a:pt x="648896" y="3628920"/>
                  <a:pt x="650252" y="3629710"/>
                </a:cubicBezTo>
                <a:cubicBezTo>
                  <a:pt x="651607" y="3630499"/>
                  <a:pt x="653497" y="3627255"/>
                  <a:pt x="656742" y="3624801"/>
                </a:cubicBezTo>
                <a:cubicBezTo>
                  <a:pt x="664302" y="3611823"/>
                  <a:pt x="679175" y="3598761"/>
                  <a:pt x="684560" y="3580171"/>
                </a:cubicBezTo>
                <a:cubicBezTo>
                  <a:pt x="686450" y="3576927"/>
                  <a:pt x="690231" y="3570438"/>
                  <a:pt x="691585" y="3571227"/>
                </a:cubicBezTo>
                <a:cubicBezTo>
                  <a:pt x="695651" y="3573596"/>
                  <a:pt x="701321" y="3563863"/>
                  <a:pt x="705102" y="3557375"/>
                </a:cubicBezTo>
                <a:cubicBezTo>
                  <a:pt x="708882" y="3550886"/>
                  <a:pt x="713481" y="3549221"/>
                  <a:pt x="714303" y="3554044"/>
                </a:cubicBezTo>
                <a:cubicBezTo>
                  <a:pt x="715657" y="3554833"/>
                  <a:pt x="713233" y="3562112"/>
                  <a:pt x="714052" y="3566935"/>
                </a:cubicBezTo>
                <a:cubicBezTo>
                  <a:pt x="717833" y="3560446"/>
                  <a:pt x="721079" y="3557992"/>
                  <a:pt x="721613" y="3553958"/>
                </a:cubicBezTo>
                <a:cubicBezTo>
                  <a:pt x="722684" y="3545890"/>
                  <a:pt x="729709" y="3536947"/>
                  <a:pt x="733489" y="3530459"/>
                </a:cubicBezTo>
                <a:cubicBezTo>
                  <a:pt x="737805" y="3519936"/>
                  <a:pt x="745651" y="3515817"/>
                  <a:pt x="749965" y="3505294"/>
                </a:cubicBezTo>
                <a:cubicBezTo>
                  <a:pt x="756171" y="3491527"/>
                  <a:pt x="759701" y="3497930"/>
                  <a:pt x="766192" y="3493020"/>
                </a:cubicBezTo>
                <a:lnTo>
                  <a:pt x="774194" y="3482083"/>
                </a:lnTo>
                <a:lnTo>
                  <a:pt x="754934" y="3518228"/>
                </a:lnTo>
                <a:cubicBezTo>
                  <a:pt x="751973" y="3529539"/>
                  <a:pt x="744948" y="3538482"/>
                  <a:pt x="737102" y="3542602"/>
                </a:cubicBezTo>
                <a:cubicBezTo>
                  <a:pt x="730611" y="3547511"/>
                  <a:pt x="728187" y="3554790"/>
                  <a:pt x="729006" y="3559613"/>
                </a:cubicBezTo>
                <a:cubicBezTo>
                  <a:pt x="731182" y="3565226"/>
                  <a:pt x="727401" y="3571714"/>
                  <a:pt x="721731" y="3581447"/>
                </a:cubicBezTo>
                <a:cubicBezTo>
                  <a:pt x="710390" y="3600913"/>
                  <a:pt x="700405" y="3621168"/>
                  <a:pt x="683643" y="3637475"/>
                </a:cubicBezTo>
                <a:cubicBezTo>
                  <a:pt x="683643" y="3637475"/>
                  <a:pt x="681752" y="3640719"/>
                  <a:pt x="681752" y="3640719"/>
                </a:cubicBezTo>
                <a:cubicBezTo>
                  <a:pt x="664207" y="3673952"/>
                  <a:pt x="643130" y="3700782"/>
                  <a:pt x="626119" y="3729980"/>
                </a:cubicBezTo>
                <a:cubicBezTo>
                  <a:pt x="622338" y="3736469"/>
                  <a:pt x="620448" y="3739713"/>
                  <a:pt x="623158" y="3741291"/>
                </a:cubicBezTo>
                <a:lnTo>
                  <a:pt x="622272" y="3745184"/>
                </a:lnTo>
                <a:lnTo>
                  <a:pt x="620365" y="3733972"/>
                </a:lnTo>
                <a:cubicBezTo>
                  <a:pt x="624146" y="3727483"/>
                  <a:pt x="629816" y="3717751"/>
                  <a:pt x="635486" y="3708018"/>
                </a:cubicBezTo>
                <a:cubicBezTo>
                  <a:pt x="639267" y="3701529"/>
                  <a:pt x="641157" y="3698284"/>
                  <a:pt x="638446" y="3696705"/>
                </a:cubicBezTo>
                <a:cubicBezTo>
                  <a:pt x="635737" y="3695126"/>
                  <a:pt x="635201" y="3699160"/>
                  <a:pt x="631421" y="3705649"/>
                </a:cubicBezTo>
                <a:cubicBezTo>
                  <a:pt x="629531" y="3708893"/>
                  <a:pt x="624396" y="3714593"/>
                  <a:pt x="625215" y="3719416"/>
                </a:cubicBezTo>
                <a:cubicBezTo>
                  <a:pt x="622791" y="3726694"/>
                  <a:pt x="619010" y="3733183"/>
                  <a:pt x="615764" y="3735637"/>
                </a:cubicBezTo>
                <a:cubicBezTo>
                  <a:pt x="608739" y="3744580"/>
                  <a:pt x="603069" y="3754313"/>
                  <a:pt x="599288" y="3760802"/>
                </a:cubicBezTo>
                <a:cubicBezTo>
                  <a:pt x="595508" y="3767291"/>
                  <a:pt x="590373" y="3772989"/>
                  <a:pt x="587127" y="3775444"/>
                </a:cubicBezTo>
                <a:cubicBezTo>
                  <a:pt x="572256" y="3788507"/>
                  <a:pt x="557384" y="3801570"/>
                  <a:pt x="544118" y="3802532"/>
                </a:cubicBezTo>
                <a:cubicBezTo>
                  <a:pt x="546544" y="3795254"/>
                  <a:pt x="548434" y="3792010"/>
                  <a:pt x="550324" y="3788765"/>
                </a:cubicBezTo>
                <a:cubicBezTo>
                  <a:pt x="561665" y="3769300"/>
                  <a:pt x="571115" y="3753079"/>
                  <a:pt x="580566" y="3736858"/>
                </a:cubicBezTo>
                <a:cubicBezTo>
                  <a:pt x="585702" y="3731158"/>
                  <a:pt x="586771" y="3723090"/>
                  <a:pt x="585952" y="3718267"/>
                </a:cubicBezTo>
                <a:cubicBezTo>
                  <a:pt x="574611" y="3737733"/>
                  <a:pt x="563270" y="3757199"/>
                  <a:pt x="551929" y="3776664"/>
                </a:cubicBezTo>
                <a:cubicBezTo>
                  <a:pt x="540588" y="3796129"/>
                  <a:pt x="527891" y="3814805"/>
                  <a:pt x="517906" y="3835061"/>
                </a:cubicBezTo>
                <a:cubicBezTo>
                  <a:pt x="507920" y="3855316"/>
                  <a:pt x="494404" y="3869168"/>
                  <a:pt x="483062" y="3888635"/>
                </a:cubicBezTo>
                <a:cubicBezTo>
                  <a:pt x="467942" y="3914588"/>
                  <a:pt x="452820" y="3940542"/>
                  <a:pt x="437699" y="3966497"/>
                </a:cubicBezTo>
                <a:cubicBezTo>
                  <a:pt x="432029" y="3976229"/>
                  <a:pt x="425537" y="3981139"/>
                  <a:pt x="423113" y="3988417"/>
                </a:cubicBezTo>
                <a:cubicBezTo>
                  <a:pt x="412592" y="4012706"/>
                  <a:pt x="398006" y="4034626"/>
                  <a:pt x="393441" y="4058040"/>
                </a:cubicBezTo>
                <a:cubicBezTo>
                  <a:pt x="392906" y="4062073"/>
                  <a:pt x="389661" y="4064529"/>
                  <a:pt x="386950" y="4062949"/>
                </a:cubicBezTo>
                <a:cubicBezTo>
                  <a:pt x="385595" y="4062160"/>
                  <a:pt x="384775" y="4057336"/>
                  <a:pt x="378283" y="4062246"/>
                </a:cubicBezTo>
                <a:lnTo>
                  <a:pt x="364345" y="4082150"/>
                </a:lnTo>
                <a:lnTo>
                  <a:pt x="377797" y="4089988"/>
                </a:lnTo>
                <a:lnTo>
                  <a:pt x="377467" y="4090698"/>
                </a:lnTo>
                <a:cubicBezTo>
                  <a:pt x="372617" y="4105254"/>
                  <a:pt x="363701" y="4117442"/>
                  <a:pt x="360206" y="4132788"/>
                </a:cubicBezTo>
                <a:cubicBezTo>
                  <a:pt x="360206" y="4132788"/>
                  <a:pt x="358316" y="4136031"/>
                  <a:pt x="355070" y="4138486"/>
                </a:cubicBezTo>
                <a:cubicBezTo>
                  <a:pt x="351825" y="4140941"/>
                  <a:pt x="349935" y="4144186"/>
                  <a:pt x="348045" y="4147429"/>
                </a:cubicBezTo>
                <a:cubicBezTo>
                  <a:pt x="330498" y="4180662"/>
                  <a:pt x="306176" y="4209946"/>
                  <a:pt x="289985" y="4243968"/>
                </a:cubicBezTo>
                <a:cubicBezTo>
                  <a:pt x="282425" y="4256945"/>
                  <a:pt x="274579" y="4261065"/>
                  <a:pt x="270263" y="4271588"/>
                </a:cubicBezTo>
                <a:lnTo>
                  <a:pt x="270244" y="4271622"/>
                </a:lnTo>
                <a:lnTo>
                  <a:pt x="268285" y="4271816"/>
                </a:lnTo>
                <a:lnTo>
                  <a:pt x="268285" y="4274984"/>
                </a:lnTo>
                <a:lnTo>
                  <a:pt x="251362" y="4304030"/>
                </a:lnTo>
                <a:cubicBezTo>
                  <a:pt x="238666" y="4322706"/>
                  <a:pt x="234636" y="4342086"/>
                  <a:pt x="222474" y="4356728"/>
                </a:cubicBezTo>
                <a:cubicBezTo>
                  <a:pt x="218694" y="4363217"/>
                  <a:pt x="216803" y="4366461"/>
                  <a:pt x="214914" y="4369705"/>
                </a:cubicBezTo>
                <a:cubicBezTo>
                  <a:pt x="213023" y="4372949"/>
                  <a:pt x="212489" y="4376984"/>
                  <a:pt x="207888" y="4378648"/>
                </a:cubicBezTo>
                <a:cubicBezTo>
                  <a:pt x="206534" y="4377859"/>
                  <a:pt x="205713" y="4373036"/>
                  <a:pt x="207603" y="4369791"/>
                </a:cubicBezTo>
                <a:cubicBezTo>
                  <a:pt x="211918" y="4359269"/>
                  <a:pt x="213523" y="4347168"/>
                  <a:pt x="221084" y="4334191"/>
                </a:cubicBezTo>
                <a:cubicBezTo>
                  <a:pt x="224864" y="4327701"/>
                  <a:pt x="222154" y="4326122"/>
                  <a:pt x="224579" y="4318845"/>
                </a:cubicBezTo>
                <a:cubicBezTo>
                  <a:pt x="211062" y="4332698"/>
                  <a:pt x="201612" y="4348919"/>
                  <a:pt x="190806" y="4364351"/>
                </a:cubicBezTo>
                <a:cubicBezTo>
                  <a:pt x="181891" y="4376539"/>
                  <a:pt x="173510" y="4384692"/>
                  <a:pt x="164594" y="4396880"/>
                </a:cubicBezTo>
                <a:cubicBezTo>
                  <a:pt x="162704" y="4400125"/>
                  <a:pt x="156213" y="4405033"/>
                  <a:pt x="155394" y="4400210"/>
                </a:cubicBezTo>
                <a:cubicBezTo>
                  <a:pt x="154573" y="4395387"/>
                  <a:pt x="159708" y="4389688"/>
                  <a:pt x="161598" y="4386443"/>
                </a:cubicBezTo>
                <a:cubicBezTo>
                  <a:pt x="174829" y="4363733"/>
                  <a:pt x="186170" y="4344268"/>
                  <a:pt x="199401" y="4321558"/>
                </a:cubicBezTo>
                <a:cubicBezTo>
                  <a:pt x="222083" y="4282626"/>
                  <a:pt x="240699" y="4241326"/>
                  <a:pt x="253361" y="4200902"/>
                </a:cubicBezTo>
                <a:lnTo>
                  <a:pt x="258335" y="4190098"/>
                </a:lnTo>
                <a:lnTo>
                  <a:pt x="273677" y="4162522"/>
                </a:lnTo>
                <a:lnTo>
                  <a:pt x="269470" y="4165911"/>
                </a:lnTo>
                <a:lnTo>
                  <a:pt x="273867" y="4156359"/>
                </a:lnTo>
                <a:lnTo>
                  <a:pt x="300733" y="4113254"/>
                </a:lnTo>
                <a:lnTo>
                  <a:pt x="299175" y="4116540"/>
                </a:lnTo>
                <a:cubicBezTo>
                  <a:pt x="298249" y="4120346"/>
                  <a:pt x="301104" y="4117663"/>
                  <a:pt x="302069" y="4118225"/>
                </a:cubicBezTo>
                <a:cubicBezTo>
                  <a:pt x="308742" y="4113423"/>
                  <a:pt x="314412" y="4103690"/>
                  <a:pt x="321048" y="4094520"/>
                </a:cubicBezTo>
                <a:lnTo>
                  <a:pt x="336294" y="4065808"/>
                </a:lnTo>
                <a:lnTo>
                  <a:pt x="347942" y="4072593"/>
                </a:lnTo>
                <a:lnTo>
                  <a:pt x="357422" y="4054436"/>
                </a:lnTo>
                <a:cubicBezTo>
                  <a:pt x="361202" y="4047948"/>
                  <a:pt x="365517" y="4037426"/>
                  <a:pt x="371188" y="4027693"/>
                </a:cubicBezTo>
                <a:cubicBezTo>
                  <a:pt x="376858" y="4017960"/>
                  <a:pt x="375504" y="4017170"/>
                  <a:pt x="366301" y="4020501"/>
                </a:cubicBezTo>
                <a:cubicBezTo>
                  <a:pt x="363734" y="4023350"/>
                  <a:pt x="361844" y="4026594"/>
                  <a:pt x="360088" y="4028830"/>
                </a:cubicBezTo>
                <a:lnTo>
                  <a:pt x="355718" y="4030671"/>
                </a:lnTo>
                <a:lnTo>
                  <a:pt x="356922" y="4028510"/>
                </a:lnTo>
                <a:lnTo>
                  <a:pt x="363164" y="4017158"/>
                </a:lnTo>
                <a:lnTo>
                  <a:pt x="361540" y="4016212"/>
                </a:lnTo>
                <a:lnTo>
                  <a:pt x="362771" y="4014098"/>
                </a:lnTo>
                <a:cubicBezTo>
                  <a:pt x="362362" y="4011687"/>
                  <a:pt x="361212" y="4012103"/>
                  <a:pt x="359928" y="4013528"/>
                </a:cubicBezTo>
                <a:lnTo>
                  <a:pt x="359092" y="4014785"/>
                </a:lnTo>
                <a:lnTo>
                  <a:pt x="358213" y="4014273"/>
                </a:lnTo>
                <a:lnTo>
                  <a:pt x="361170" y="4006402"/>
                </a:lnTo>
                <a:cubicBezTo>
                  <a:pt x="363985" y="3999351"/>
                  <a:pt x="367804" y="3997231"/>
                  <a:pt x="368769" y="3997793"/>
                </a:cubicBezTo>
                <a:cubicBezTo>
                  <a:pt x="371662" y="3999478"/>
                  <a:pt x="375482" y="3997359"/>
                  <a:pt x="383081" y="3988749"/>
                </a:cubicBezTo>
                <a:lnTo>
                  <a:pt x="384062" y="3987394"/>
                </a:lnTo>
                <a:lnTo>
                  <a:pt x="386559" y="3988848"/>
                </a:lnTo>
                <a:cubicBezTo>
                  <a:pt x="398434" y="3965348"/>
                  <a:pt x="415197" y="3949041"/>
                  <a:pt x="427072" y="3925541"/>
                </a:cubicBezTo>
                <a:cubicBezTo>
                  <a:pt x="427072" y="3925541"/>
                  <a:pt x="428962" y="3922297"/>
                  <a:pt x="428962" y="3922297"/>
                </a:cubicBezTo>
                <a:cubicBezTo>
                  <a:pt x="443834" y="3909234"/>
                  <a:pt x="444618" y="3892309"/>
                  <a:pt x="453534" y="3880121"/>
                </a:cubicBezTo>
                <a:cubicBezTo>
                  <a:pt x="455424" y="3876877"/>
                  <a:pt x="455959" y="3872844"/>
                  <a:pt x="456495" y="3868810"/>
                </a:cubicBezTo>
                <a:lnTo>
                  <a:pt x="447327" y="3882295"/>
                </a:lnTo>
                <a:lnTo>
                  <a:pt x="446343" y="3873515"/>
                </a:lnTo>
                <a:cubicBezTo>
                  <a:pt x="444414" y="3872390"/>
                  <a:pt x="447230" y="3865340"/>
                  <a:pt x="452901" y="3855607"/>
                </a:cubicBezTo>
                <a:lnTo>
                  <a:pt x="461558" y="3836666"/>
                </a:lnTo>
                <a:lnTo>
                  <a:pt x="462847" y="3834349"/>
                </a:lnTo>
                <a:lnTo>
                  <a:pt x="481291" y="3811311"/>
                </a:lnTo>
                <a:cubicBezTo>
                  <a:pt x="487020" y="3808131"/>
                  <a:pt x="492719" y="3801674"/>
                  <a:pt x="498410" y="3794125"/>
                </a:cubicBezTo>
                <a:lnTo>
                  <a:pt x="501742" y="3789489"/>
                </a:lnTo>
                <a:lnTo>
                  <a:pt x="526804" y="3746472"/>
                </a:lnTo>
                <a:lnTo>
                  <a:pt x="538035" y="3718351"/>
                </a:lnTo>
                <a:cubicBezTo>
                  <a:pt x="545518" y="3696638"/>
                  <a:pt x="547408" y="3693394"/>
                  <a:pt x="559791" y="3683226"/>
                </a:cubicBezTo>
                <a:lnTo>
                  <a:pt x="566439" y="3678442"/>
                </a:lnTo>
                <a:lnTo>
                  <a:pt x="566496" y="3678344"/>
                </a:lnTo>
                <a:lnTo>
                  <a:pt x="578311" y="3648389"/>
                </a:lnTo>
                <a:cubicBezTo>
                  <a:pt x="582907" y="3639117"/>
                  <a:pt x="588105" y="3630195"/>
                  <a:pt x="593775" y="3620462"/>
                </a:cubicBezTo>
                <a:cubicBezTo>
                  <a:pt x="601336" y="3607485"/>
                  <a:pt x="607007" y="3597751"/>
                  <a:pt x="614567" y="3584775"/>
                </a:cubicBezTo>
                <a:lnTo>
                  <a:pt x="631697" y="3554552"/>
                </a:lnTo>
                <a:lnTo>
                  <a:pt x="625494" y="3550938"/>
                </a:lnTo>
                <a:lnTo>
                  <a:pt x="626444" y="3549447"/>
                </a:lnTo>
                <a:lnTo>
                  <a:pt x="631139" y="3543583"/>
                </a:lnTo>
                <a:lnTo>
                  <a:pt x="640326" y="3527816"/>
                </a:lnTo>
                <a:lnTo>
                  <a:pt x="652972" y="3511477"/>
                </a:lnTo>
                <a:lnTo>
                  <a:pt x="649154" y="3519315"/>
                </a:lnTo>
                <a:lnTo>
                  <a:pt x="655639" y="3512310"/>
                </a:lnTo>
                <a:lnTo>
                  <a:pt x="660856" y="3503105"/>
                </a:lnTo>
                <a:lnTo>
                  <a:pt x="664784" y="3493559"/>
                </a:lnTo>
                <a:lnTo>
                  <a:pt x="684097" y="3462573"/>
                </a:lnTo>
                <a:cubicBezTo>
                  <a:pt x="688948" y="3448017"/>
                  <a:pt x="699754" y="3432585"/>
                  <a:pt x="704603" y="3418029"/>
                </a:cubicBezTo>
                <a:lnTo>
                  <a:pt x="748321" y="3320276"/>
                </a:lnTo>
                <a:lnTo>
                  <a:pt x="753804" y="3310865"/>
                </a:lnTo>
                <a:cubicBezTo>
                  <a:pt x="762290" y="3294081"/>
                  <a:pt x="771741" y="3277860"/>
                  <a:pt x="782157" y="3262201"/>
                </a:cubicBezTo>
                <a:cubicBezTo>
                  <a:pt x="813403" y="3215223"/>
                  <a:pt x="837935" y="3168679"/>
                  <a:pt x="867252" y="3120577"/>
                </a:cubicBezTo>
                <a:cubicBezTo>
                  <a:pt x="867252" y="3120577"/>
                  <a:pt x="866288" y="3120015"/>
                  <a:pt x="868177" y="3116771"/>
                </a:cubicBezTo>
                <a:cubicBezTo>
                  <a:pt x="864358" y="3118891"/>
                  <a:pt x="863433" y="3122698"/>
                  <a:pt x="859653" y="3129186"/>
                </a:cubicBezTo>
                <a:cubicBezTo>
                  <a:pt x="857763" y="3132430"/>
                  <a:pt x="856798" y="3131868"/>
                  <a:pt x="856798" y="3131868"/>
                </a:cubicBezTo>
                <a:cubicBezTo>
                  <a:pt x="855833" y="3131306"/>
                  <a:pt x="853905" y="3130182"/>
                  <a:pt x="856759" y="3127500"/>
                </a:cubicBezTo>
                <a:cubicBezTo>
                  <a:pt x="858649" y="3124256"/>
                  <a:pt x="858610" y="3119888"/>
                  <a:pt x="860500" y="3116643"/>
                </a:cubicBezTo>
                <a:cubicBezTo>
                  <a:pt x="872806" y="3097740"/>
                  <a:pt x="879363" y="3079832"/>
                  <a:pt x="890704" y="3060367"/>
                </a:cubicBezTo>
                <a:cubicBezTo>
                  <a:pt x="924727" y="3001970"/>
                  <a:pt x="960640" y="2940329"/>
                  <a:pt x="994663" y="2881932"/>
                </a:cubicBezTo>
                <a:cubicBezTo>
                  <a:pt x="1006003" y="2862467"/>
                  <a:pt x="1014489" y="2845683"/>
                  <a:pt x="1015337" y="2833141"/>
                </a:cubicBezTo>
                <a:cubicBezTo>
                  <a:pt x="1011518" y="2835261"/>
                  <a:pt x="1007738" y="2841749"/>
                  <a:pt x="1004883" y="2844432"/>
                </a:cubicBezTo>
                <a:cubicBezTo>
                  <a:pt x="991613" y="2862773"/>
                  <a:pt x="987833" y="2869261"/>
                  <a:pt x="989840" y="2879122"/>
                </a:cubicBezTo>
                <a:cubicBezTo>
                  <a:pt x="989879" y="2883491"/>
                  <a:pt x="987988" y="2886735"/>
                  <a:pt x="985133" y="2889417"/>
                </a:cubicBezTo>
                <a:cubicBezTo>
                  <a:pt x="977535" y="2898026"/>
                  <a:pt x="970938" y="2911565"/>
                  <a:pt x="965267" y="2921298"/>
                </a:cubicBezTo>
                <a:cubicBezTo>
                  <a:pt x="953927" y="2940764"/>
                  <a:pt x="944476" y="2956984"/>
                  <a:pt x="930241" y="2974765"/>
                </a:cubicBezTo>
                <a:cubicBezTo>
                  <a:pt x="925497" y="2980691"/>
                  <a:pt x="916972" y="2993106"/>
                  <a:pt x="916046" y="2996913"/>
                </a:cubicBezTo>
                <a:cubicBezTo>
                  <a:pt x="911379" y="3011576"/>
                  <a:pt x="899999" y="3026672"/>
                  <a:pt x="896258" y="3037530"/>
                </a:cubicBezTo>
                <a:cubicBezTo>
                  <a:pt x="893442" y="3044580"/>
                  <a:pt x="889662" y="3051068"/>
                  <a:pt x="884917" y="3056995"/>
                </a:cubicBezTo>
                <a:cubicBezTo>
                  <a:pt x="875427" y="3068848"/>
                  <a:pt x="869756" y="3078581"/>
                  <a:pt x="864125" y="3092682"/>
                </a:cubicBezTo>
                <a:cubicBezTo>
                  <a:pt x="859419" y="3102977"/>
                  <a:pt x="855638" y="3109466"/>
                  <a:pt x="848039" y="3118075"/>
                </a:cubicBezTo>
                <a:cubicBezTo>
                  <a:pt x="833766" y="3131486"/>
                  <a:pt x="819571" y="3153634"/>
                  <a:pt x="807304" y="3176905"/>
                </a:cubicBezTo>
                <a:cubicBezTo>
                  <a:pt x="803523" y="3183394"/>
                  <a:pt x="800707" y="3190444"/>
                  <a:pt x="799782" y="3194251"/>
                </a:cubicBezTo>
                <a:lnTo>
                  <a:pt x="778819" y="3240110"/>
                </a:lnTo>
                <a:lnTo>
                  <a:pt x="767158" y="3254581"/>
                </a:lnTo>
                <a:cubicBezTo>
                  <a:pt x="756353" y="3270013"/>
                  <a:pt x="746902" y="3286235"/>
                  <a:pt x="733386" y="3300087"/>
                </a:cubicBezTo>
                <a:lnTo>
                  <a:pt x="734392" y="3293619"/>
                </a:lnTo>
                <a:lnTo>
                  <a:pt x="756152" y="3251396"/>
                </a:lnTo>
                <a:cubicBezTo>
                  <a:pt x="764639" y="3234613"/>
                  <a:pt x="773125" y="3217830"/>
                  <a:pt x="781611" y="3201046"/>
                </a:cubicBezTo>
                <a:cubicBezTo>
                  <a:pt x="791988" y="3181018"/>
                  <a:pt x="803368" y="3165922"/>
                  <a:pt x="811854" y="3149138"/>
                </a:cubicBezTo>
                <a:cubicBezTo>
                  <a:pt x="818450" y="3135599"/>
                  <a:pt x="827014" y="3127552"/>
                  <a:pt x="836465" y="3111331"/>
                </a:cubicBezTo>
                <a:cubicBezTo>
                  <a:pt x="841171" y="3101037"/>
                  <a:pt x="849696" y="3088621"/>
                  <a:pt x="857256" y="3075644"/>
                </a:cubicBezTo>
                <a:cubicBezTo>
                  <a:pt x="859147" y="3072400"/>
                  <a:pt x="859147" y="3072400"/>
                  <a:pt x="861037" y="3069155"/>
                </a:cubicBezTo>
                <a:cubicBezTo>
                  <a:pt x="873420" y="3058988"/>
                  <a:pt x="881906" y="3042205"/>
                  <a:pt x="889428" y="3024860"/>
                </a:cubicBezTo>
                <a:cubicBezTo>
                  <a:pt x="895060" y="3010758"/>
                  <a:pt x="903585" y="2998343"/>
                  <a:pt x="908252" y="2983680"/>
                </a:cubicBezTo>
                <a:cubicBezTo>
                  <a:pt x="908252" y="2983680"/>
                  <a:pt x="910141" y="2980436"/>
                  <a:pt x="912997" y="2977754"/>
                </a:cubicBezTo>
                <a:cubicBezTo>
                  <a:pt x="915851" y="2975071"/>
                  <a:pt x="917741" y="2971828"/>
                  <a:pt x="919631" y="2968583"/>
                </a:cubicBezTo>
                <a:cubicBezTo>
                  <a:pt x="937569" y="2935579"/>
                  <a:pt x="960328" y="2905383"/>
                  <a:pt x="977300" y="2871817"/>
                </a:cubicBezTo>
                <a:cubicBezTo>
                  <a:pt x="984861" y="2858840"/>
                  <a:pt x="991535" y="2854037"/>
                  <a:pt x="996241" y="2843743"/>
                </a:cubicBezTo>
                <a:cubicBezTo>
                  <a:pt x="1001912" y="2834009"/>
                  <a:pt x="1009472" y="2821033"/>
                  <a:pt x="1015143" y="2811300"/>
                </a:cubicBezTo>
                <a:cubicBezTo>
                  <a:pt x="1027448" y="2792396"/>
                  <a:pt x="1033041" y="2773927"/>
                  <a:pt x="1044421" y="2758830"/>
                </a:cubicBezTo>
                <a:cubicBezTo>
                  <a:pt x="1048201" y="2752341"/>
                  <a:pt x="1050092" y="2749096"/>
                  <a:pt x="1051981" y="2745853"/>
                </a:cubicBezTo>
                <a:cubicBezTo>
                  <a:pt x="1053872" y="2742608"/>
                  <a:pt x="1054797" y="2738802"/>
                  <a:pt x="1058616" y="2736682"/>
                </a:cubicBezTo>
                <a:cubicBezTo>
                  <a:pt x="1059580" y="2737244"/>
                  <a:pt x="1059620" y="2741612"/>
                  <a:pt x="1057730" y="2744856"/>
                </a:cubicBezTo>
                <a:cubicBezTo>
                  <a:pt x="1053024" y="2755150"/>
                  <a:pt x="1050246" y="2766570"/>
                  <a:pt x="1042686" y="2779546"/>
                </a:cubicBezTo>
                <a:cubicBezTo>
                  <a:pt x="1038906" y="2786035"/>
                  <a:pt x="1040835" y="2787159"/>
                  <a:pt x="1038019" y="2794209"/>
                </a:cubicBezTo>
                <a:cubicBezTo>
                  <a:pt x="1050363" y="2779674"/>
                  <a:pt x="1059814" y="2763453"/>
                  <a:pt x="1070230" y="2747793"/>
                </a:cubicBezTo>
                <a:lnTo>
                  <a:pt x="1073499" y="2743358"/>
                </a:lnTo>
                <a:lnTo>
                  <a:pt x="1071539" y="2742216"/>
                </a:lnTo>
                <a:lnTo>
                  <a:pt x="1080055" y="2732188"/>
                </a:lnTo>
                <a:cubicBezTo>
                  <a:pt x="1084761" y="2721894"/>
                  <a:pt x="1091396" y="2712722"/>
                  <a:pt x="1095176" y="2706234"/>
                </a:cubicBezTo>
                <a:cubicBezTo>
                  <a:pt x="1099882" y="2695940"/>
                  <a:pt x="1106556" y="2691137"/>
                  <a:pt x="1111263" y="2680842"/>
                </a:cubicBezTo>
                <a:cubicBezTo>
                  <a:pt x="1116007" y="2674916"/>
                  <a:pt x="1120752" y="2668989"/>
                  <a:pt x="1124532" y="2662500"/>
                </a:cubicBezTo>
                <a:cubicBezTo>
                  <a:pt x="1137763" y="2639791"/>
                  <a:pt x="1149104" y="2620326"/>
                  <a:pt x="1160445" y="2600860"/>
                </a:cubicBezTo>
                <a:cubicBezTo>
                  <a:pt x="1168006" y="2587882"/>
                  <a:pt x="1174602" y="2574343"/>
                  <a:pt x="1183166" y="2566296"/>
                </a:cubicBezTo>
                <a:cubicBezTo>
                  <a:pt x="1183166" y="2566296"/>
                  <a:pt x="1185056" y="2563053"/>
                  <a:pt x="1186946" y="2559808"/>
                </a:cubicBezTo>
                <a:cubicBezTo>
                  <a:pt x="1193503" y="2541900"/>
                  <a:pt x="1206812" y="2527928"/>
                  <a:pt x="1215298" y="2511144"/>
                </a:cubicBezTo>
                <a:cubicBezTo>
                  <a:pt x="1223784" y="2494360"/>
                  <a:pt x="1233235" y="2478139"/>
                  <a:pt x="1243651" y="2462480"/>
                </a:cubicBezTo>
                <a:cubicBezTo>
                  <a:pt x="1274897" y="2415502"/>
                  <a:pt x="1299430" y="2368958"/>
                  <a:pt x="1328746" y="2320856"/>
                </a:cubicBezTo>
                <a:cubicBezTo>
                  <a:pt x="1328746" y="2320856"/>
                  <a:pt x="1327782" y="2320294"/>
                  <a:pt x="1329672" y="2317050"/>
                </a:cubicBezTo>
                <a:cubicBezTo>
                  <a:pt x="1325852" y="2319170"/>
                  <a:pt x="1324927" y="2322976"/>
                  <a:pt x="1321147" y="2329465"/>
                </a:cubicBezTo>
                <a:cubicBezTo>
                  <a:pt x="1319257" y="2332710"/>
                  <a:pt x="1318292" y="2332147"/>
                  <a:pt x="1318292" y="2332147"/>
                </a:cubicBezTo>
                <a:cubicBezTo>
                  <a:pt x="1317327" y="2331585"/>
                  <a:pt x="1315399" y="2330462"/>
                  <a:pt x="1318254" y="2327779"/>
                </a:cubicBezTo>
                <a:cubicBezTo>
                  <a:pt x="1320143" y="2324535"/>
                  <a:pt x="1320104" y="2320167"/>
                  <a:pt x="1321994" y="2316922"/>
                </a:cubicBezTo>
                <a:cubicBezTo>
                  <a:pt x="1334300" y="2298019"/>
                  <a:pt x="1340858" y="2280112"/>
                  <a:pt x="1352198" y="2260646"/>
                </a:cubicBezTo>
                <a:lnTo>
                  <a:pt x="1375187" y="2221188"/>
                </a:lnTo>
                <a:lnTo>
                  <a:pt x="1374218" y="2220624"/>
                </a:lnTo>
                <a:lnTo>
                  <a:pt x="1363405" y="2226628"/>
                </a:lnTo>
                <a:lnTo>
                  <a:pt x="1357752" y="2237809"/>
                </a:lnTo>
                <a:cubicBezTo>
                  <a:pt x="1354936" y="2244859"/>
                  <a:pt x="1351156" y="2251348"/>
                  <a:pt x="1346411" y="2257275"/>
                </a:cubicBezTo>
                <a:cubicBezTo>
                  <a:pt x="1336921" y="2269127"/>
                  <a:pt x="1331250" y="2278860"/>
                  <a:pt x="1325619" y="2292961"/>
                </a:cubicBezTo>
                <a:cubicBezTo>
                  <a:pt x="1320913" y="2303256"/>
                  <a:pt x="1317133" y="2309745"/>
                  <a:pt x="1309534" y="2318354"/>
                </a:cubicBezTo>
                <a:cubicBezTo>
                  <a:pt x="1295260" y="2331765"/>
                  <a:pt x="1281065" y="2353913"/>
                  <a:pt x="1268798" y="2377184"/>
                </a:cubicBezTo>
                <a:cubicBezTo>
                  <a:pt x="1265017" y="2383674"/>
                  <a:pt x="1262202" y="2390723"/>
                  <a:pt x="1261276" y="2394531"/>
                </a:cubicBezTo>
                <a:cubicBezTo>
                  <a:pt x="1255683" y="2413000"/>
                  <a:pt x="1247197" y="2429782"/>
                  <a:pt x="1237746" y="2446003"/>
                </a:cubicBezTo>
                <a:cubicBezTo>
                  <a:pt x="1228295" y="2462225"/>
                  <a:pt x="1216955" y="2481690"/>
                  <a:pt x="1207504" y="2497912"/>
                </a:cubicBezTo>
                <a:cubicBezTo>
                  <a:pt x="1196163" y="2517377"/>
                  <a:pt x="1181968" y="2539526"/>
                  <a:pt x="1167733" y="2557305"/>
                </a:cubicBezTo>
                <a:cubicBezTo>
                  <a:pt x="1163953" y="2563794"/>
                  <a:pt x="1160173" y="2570283"/>
                  <a:pt x="1158282" y="2573527"/>
                </a:cubicBezTo>
                <a:cubicBezTo>
                  <a:pt x="1152612" y="2583259"/>
                  <a:pt x="1149757" y="2585942"/>
                  <a:pt x="1145938" y="2588062"/>
                </a:cubicBezTo>
                <a:cubicBezTo>
                  <a:pt x="1160133" y="2565914"/>
                  <a:pt x="1166690" y="2548007"/>
                  <a:pt x="1178031" y="2528541"/>
                </a:cubicBezTo>
                <a:cubicBezTo>
                  <a:pt x="1192188" y="2502026"/>
                  <a:pt x="1206345" y="2475509"/>
                  <a:pt x="1217647" y="2451675"/>
                </a:cubicBezTo>
                <a:cubicBezTo>
                  <a:pt x="1226133" y="2434892"/>
                  <a:pt x="1234619" y="2418109"/>
                  <a:pt x="1243105" y="2401325"/>
                </a:cubicBezTo>
                <a:cubicBezTo>
                  <a:pt x="1253482" y="2381298"/>
                  <a:pt x="1264862" y="2366201"/>
                  <a:pt x="1273348" y="2349417"/>
                </a:cubicBezTo>
                <a:cubicBezTo>
                  <a:pt x="1279944" y="2335878"/>
                  <a:pt x="1288508" y="2327831"/>
                  <a:pt x="1297959" y="2311610"/>
                </a:cubicBezTo>
                <a:cubicBezTo>
                  <a:pt x="1302665" y="2301316"/>
                  <a:pt x="1311190" y="2288900"/>
                  <a:pt x="1318751" y="2275923"/>
                </a:cubicBezTo>
                <a:cubicBezTo>
                  <a:pt x="1320641" y="2272679"/>
                  <a:pt x="1320641" y="2272679"/>
                  <a:pt x="1322531" y="2269434"/>
                </a:cubicBezTo>
                <a:cubicBezTo>
                  <a:pt x="1328722" y="2264350"/>
                  <a:pt x="1333940" y="2257614"/>
                  <a:pt x="1338549" y="2249978"/>
                </a:cubicBezTo>
                <a:lnTo>
                  <a:pt x="1339638" y="2247793"/>
                </a:lnTo>
                <a:lnTo>
                  <a:pt x="1324367" y="2265997"/>
                </a:lnTo>
                <a:cubicBezTo>
                  <a:pt x="1319950" y="2268313"/>
                  <a:pt x="1316584" y="2267437"/>
                  <a:pt x="1313228" y="2267654"/>
                </a:cubicBezTo>
                <a:cubicBezTo>
                  <a:pt x="1304586" y="2266965"/>
                  <a:pt x="1290312" y="2280377"/>
                  <a:pt x="1276039" y="2293787"/>
                </a:cubicBezTo>
                <a:cubicBezTo>
                  <a:pt x="1272220" y="2295908"/>
                  <a:pt x="1269404" y="2302959"/>
                  <a:pt x="1267514" y="2306203"/>
                </a:cubicBezTo>
                <a:cubicBezTo>
                  <a:pt x="1259953" y="2319180"/>
                  <a:pt x="1253357" y="2332719"/>
                  <a:pt x="1244793" y="2340766"/>
                </a:cubicBezTo>
                <a:cubicBezTo>
                  <a:pt x="1241938" y="2343448"/>
                  <a:pt x="1240048" y="2346693"/>
                  <a:pt x="1236268" y="2353182"/>
                </a:cubicBezTo>
                <a:cubicBezTo>
                  <a:pt x="1230597" y="2362914"/>
                  <a:pt x="1224927" y="2372648"/>
                  <a:pt x="1221147" y="2379136"/>
                </a:cubicBezTo>
                <a:cubicBezTo>
                  <a:pt x="1210731" y="2394795"/>
                  <a:pt x="1202245" y="2411578"/>
                  <a:pt x="1197578" y="2426241"/>
                </a:cubicBezTo>
                <a:cubicBezTo>
                  <a:pt x="1194801" y="2437659"/>
                  <a:pt x="1186276" y="2450075"/>
                  <a:pt x="1177712" y="2458121"/>
                </a:cubicBezTo>
                <a:cubicBezTo>
                  <a:pt x="1164403" y="2472095"/>
                  <a:pt x="1151172" y="2494805"/>
                  <a:pt x="1138827" y="2509341"/>
                </a:cubicBezTo>
                <a:cubicBezTo>
                  <a:pt x="1135973" y="2512022"/>
                  <a:pt x="1109627" y="2570548"/>
                  <a:pt x="1110592" y="2571109"/>
                </a:cubicBezTo>
                <a:cubicBezTo>
                  <a:pt x="1110670" y="2579845"/>
                  <a:pt x="1104074" y="2593384"/>
                  <a:pt x="1098404" y="2603118"/>
                </a:cubicBezTo>
                <a:cubicBezTo>
                  <a:pt x="1093698" y="2613412"/>
                  <a:pt x="1085133" y="2621459"/>
                  <a:pt x="1077534" y="2630068"/>
                </a:cubicBezTo>
                <a:cubicBezTo>
                  <a:pt x="1076569" y="2629506"/>
                  <a:pt x="1075605" y="2628945"/>
                  <a:pt x="1073714" y="2632189"/>
                </a:cubicBezTo>
                <a:cubicBezTo>
                  <a:pt x="1062374" y="2651654"/>
                  <a:pt x="1050955" y="2662383"/>
                  <a:pt x="1040539" y="2678042"/>
                </a:cubicBezTo>
                <a:cubicBezTo>
                  <a:pt x="1033904" y="2687214"/>
                  <a:pt x="1035872" y="2692705"/>
                  <a:pt x="1028273" y="2701314"/>
                </a:cubicBezTo>
                <a:cubicBezTo>
                  <a:pt x="1026383" y="2704559"/>
                  <a:pt x="1016084" y="2733322"/>
                  <a:pt x="1016123" y="2737691"/>
                </a:cubicBezTo>
                <a:cubicBezTo>
                  <a:pt x="1015198" y="2741496"/>
                  <a:pt x="1014272" y="2745303"/>
                  <a:pt x="1013347" y="2749110"/>
                </a:cubicBezTo>
                <a:cubicBezTo>
                  <a:pt x="1006789" y="2767017"/>
                  <a:pt x="999229" y="2779993"/>
                  <a:pt x="987810" y="2790722"/>
                </a:cubicBezTo>
                <a:cubicBezTo>
                  <a:pt x="984955" y="2793405"/>
                  <a:pt x="982100" y="2796088"/>
                  <a:pt x="977356" y="2802014"/>
                </a:cubicBezTo>
                <a:cubicBezTo>
                  <a:pt x="976391" y="2801452"/>
                  <a:pt x="973536" y="2804135"/>
                  <a:pt x="973536" y="2804135"/>
                </a:cubicBezTo>
                <a:cubicBezTo>
                  <a:pt x="964085" y="2820356"/>
                  <a:pt x="953632" y="2831647"/>
                  <a:pt x="947035" y="2845186"/>
                </a:cubicBezTo>
                <a:cubicBezTo>
                  <a:pt x="940440" y="2858725"/>
                  <a:pt x="933843" y="2872264"/>
                  <a:pt x="930102" y="2883121"/>
                </a:cubicBezTo>
                <a:cubicBezTo>
                  <a:pt x="922619" y="2904835"/>
                  <a:pt x="916949" y="2914567"/>
                  <a:pt x="903640" y="2928541"/>
                </a:cubicBezTo>
                <a:cubicBezTo>
                  <a:pt x="897930" y="2933905"/>
                  <a:pt x="894150" y="2940393"/>
                  <a:pt x="888479" y="2950127"/>
                </a:cubicBezTo>
                <a:lnTo>
                  <a:pt x="882133" y="2961019"/>
                </a:lnTo>
                <a:lnTo>
                  <a:pt x="878758" y="2964843"/>
                </a:lnTo>
                <a:cubicBezTo>
                  <a:pt x="874939" y="2966963"/>
                  <a:pt x="870194" y="2972889"/>
                  <a:pt x="872046" y="2965277"/>
                </a:cubicBezTo>
                <a:lnTo>
                  <a:pt x="872203" y="2963832"/>
                </a:lnTo>
                <a:lnTo>
                  <a:pt x="898029" y="2919256"/>
                </a:lnTo>
                <a:lnTo>
                  <a:pt x="908922" y="2904198"/>
                </a:lnTo>
                <a:cubicBezTo>
                  <a:pt x="912722" y="2899894"/>
                  <a:pt x="914381" y="2897601"/>
                  <a:pt x="915201" y="2895363"/>
                </a:cubicBezTo>
                <a:lnTo>
                  <a:pt x="916325" y="2887675"/>
                </a:lnTo>
                <a:lnTo>
                  <a:pt x="1718820" y="1502528"/>
                </a:lnTo>
                <a:lnTo>
                  <a:pt x="1730573" y="1485239"/>
                </a:lnTo>
                <a:cubicBezTo>
                  <a:pt x="1733818" y="1482785"/>
                  <a:pt x="1737063" y="1480330"/>
                  <a:pt x="1736527" y="1484363"/>
                </a:cubicBezTo>
                <a:cubicBezTo>
                  <a:pt x="1737348" y="1489187"/>
                  <a:pt x="1736813" y="1493220"/>
                  <a:pt x="1733032" y="1499709"/>
                </a:cubicBezTo>
                <a:cubicBezTo>
                  <a:pt x="1719801" y="1522418"/>
                  <a:pt x="1706570" y="1545129"/>
                  <a:pt x="1694695" y="1568628"/>
                </a:cubicBezTo>
                <a:cubicBezTo>
                  <a:pt x="1680393" y="1599406"/>
                  <a:pt x="1663917" y="1624570"/>
                  <a:pt x="1645551" y="1652979"/>
                </a:cubicBezTo>
                <a:cubicBezTo>
                  <a:pt x="1630430" y="1678934"/>
                  <a:pt x="1618018" y="1706467"/>
                  <a:pt x="1598832" y="1730051"/>
                </a:cubicBezTo>
                <a:cubicBezTo>
                  <a:pt x="1595586" y="1732506"/>
                  <a:pt x="1593696" y="1735752"/>
                  <a:pt x="1593161" y="1739784"/>
                </a:cubicBezTo>
                <a:cubicBezTo>
                  <a:pt x="1582105" y="1768107"/>
                  <a:pt x="1564275" y="1792483"/>
                  <a:pt x="1550508" y="1819227"/>
                </a:cubicBezTo>
                <a:cubicBezTo>
                  <a:pt x="1541057" y="1835449"/>
                  <a:pt x="1528362" y="1854125"/>
                  <a:pt x="1518090" y="1865522"/>
                </a:cubicBezTo>
                <a:cubicBezTo>
                  <a:pt x="1507285" y="1880954"/>
                  <a:pt x="1496478" y="1896386"/>
                  <a:pt x="1490273" y="1910152"/>
                </a:cubicBezTo>
                <a:cubicBezTo>
                  <a:pt x="1485422" y="1924708"/>
                  <a:pt x="1474617" y="1940140"/>
                  <a:pt x="1469767" y="1954697"/>
                </a:cubicBezTo>
                <a:cubicBezTo>
                  <a:pt x="1457105" y="1995119"/>
                  <a:pt x="1438489" y="2036420"/>
                  <a:pt x="1415807" y="2075351"/>
                </a:cubicBezTo>
                <a:cubicBezTo>
                  <a:pt x="1402576" y="2098062"/>
                  <a:pt x="1391235" y="2117526"/>
                  <a:pt x="1378004" y="2140236"/>
                </a:cubicBezTo>
                <a:cubicBezTo>
                  <a:pt x="1376114" y="2143481"/>
                  <a:pt x="1370979" y="2149179"/>
                  <a:pt x="1371800" y="2154003"/>
                </a:cubicBezTo>
                <a:cubicBezTo>
                  <a:pt x="1372619" y="2158827"/>
                  <a:pt x="1379110" y="2153917"/>
                  <a:pt x="1381000" y="2150673"/>
                </a:cubicBezTo>
                <a:cubicBezTo>
                  <a:pt x="1389915" y="2138486"/>
                  <a:pt x="1398297" y="2130332"/>
                  <a:pt x="1407212" y="2118144"/>
                </a:cubicBezTo>
                <a:cubicBezTo>
                  <a:pt x="1418018" y="2102712"/>
                  <a:pt x="1427469" y="2086491"/>
                  <a:pt x="1440985" y="2072638"/>
                </a:cubicBezTo>
                <a:cubicBezTo>
                  <a:pt x="1438560" y="2079915"/>
                  <a:pt x="1441270" y="2081495"/>
                  <a:pt x="1437490" y="2087984"/>
                </a:cubicBezTo>
                <a:cubicBezTo>
                  <a:pt x="1429930" y="2100960"/>
                  <a:pt x="1428324" y="2113062"/>
                  <a:pt x="1424009" y="2123584"/>
                </a:cubicBezTo>
                <a:cubicBezTo>
                  <a:pt x="1422119" y="2126829"/>
                  <a:pt x="1422940" y="2131652"/>
                  <a:pt x="1424294" y="2132442"/>
                </a:cubicBezTo>
                <a:cubicBezTo>
                  <a:pt x="1428895" y="2130777"/>
                  <a:pt x="1429429" y="2126742"/>
                  <a:pt x="1431319" y="2123498"/>
                </a:cubicBezTo>
                <a:cubicBezTo>
                  <a:pt x="1433209" y="2120254"/>
                  <a:pt x="1435100" y="2117010"/>
                  <a:pt x="1438880" y="2110521"/>
                </a:cubicBezTo>
                <a:cubicBezTo>
                  <a:pt x="1451041" y="2095879"/>
                  <a:pt x="1455072" y="2076500"/>
                  <a:pt x="1467767" y="2057824"/>
                </a:cubicBezTo>
                <a:cubicBezTo>
                  <a:pt x="1473438" y="2048090"/>
                  <a:pt x="1480999" y="2035114"/>
                  <a:pt x="1486669" y="2025380"/>
                </a:cubicBezTo>
                <a:cubicBezTo>
                  <a:pt x="1490985" y="2014859"/>
                  <a:pt x="1498831" y="2010739"/>
                  <a:pt x="1506391" y="1997762"/>
                </a:cubicBezTo>
                <a:cubicBezTo>
                  <a:pt x="1522582" y="1963740"/>
                  <a:pt x="1546904" y="1934455"/>
                  <a:pt x="1564451" y="1901223"/>
                </a:cubicBezTo>
                <a:cubicBezTo>
                  <a:pt x="1566341" y="1897978"/>
                  <a:pt x="1568231" y="1894735"/>
                  <a:pt x="1571476" y="1892280"/>
                </a:cubicBezTo>
                <a:cubicBezTo>
                  <a:pt x="1574722" y="1889825"/>
                  <a:pt x="1576612" y="1886581"/>
                  <a:pt x="1576612" y="1886581"/>
                </a:cubicBezTo>
                <a:cubicBezTo>
                  <a:pt x="1580107" y="1871236"/>
                  <a:pt x="1589023" y="1859048"/>
                  <a:pt x="1593872" y="1844491"/>
                </a:cubicBezTo>
                <a:cubicBezTo>
                  <a:pt x="1600614" y="1826692"/>
                  <a:pt x="1608710" y="1809681"/>
                  <a:pt x="1623045" y="1800651"/>
                </a:cubicBezTo>
                <a:cubicBezTo>
                  <a:pt x="1624936" y="1797407"/>
                  <a:pt x="1624936" y="1797407"/>
                  <a:pt x="1626826" y="1794162"/>
                </a:cubicBezTo>
                <a:cubicBezTo>
                  <a:pt x="1634387" y="1781185"/>
                  <a:pt x="1643302" y="1768997"/>
                  <a:pt x="1647618" y="1758475"/>
                </a:cubicBezTo>
                <a:cubicBezTo>
                  <a:pt x="1657068" y="1742254"/>
                  <a:pt x="1666804" y="1734891"/>
                  <a:pt x="1673010" y="1721124"/>
                </a:cubicBezTo>
                <a:cubicBezTo>
                  <a:pt x="1681105" y="1704112"/>
                  <a:pt x="1693266" y="1689470"/>
                  <a:pt x="1703253" y="1669216"/>
                </a:cubicBezTo>
                <a:cubicBezTo>
                  <a:pt x="1711348" y="1652203"/>
                  <a:pt x="1719443" y="1635193"/>
                  <a:pt x="1727539" y="1618182"/>
                </a:cubicBezTo>
                <a:cubicBezTo>
                  <a:pt x="1738060" y="1593893"/>
                  <a:pt x="1751826" y="1567149"/>
                  <a:pt x="1765592" y="1540406"/>
                </a:cubicBezTo>
                <a:cubicBezTo>
                  <a:pt x="1776933" y="1520941"/>
                  <a:pt x="1782318" y="1502351"/>
                  <a:pt x="1796904" y="1480431"/>
                </a:cubicBezTo>
                <a:cubicBezTo>
                  <a:pt x="1792303" y="1482095"/>
                  <a:pt x="1789058" y="1484550"/>
                  <a:pt x="1783388" y="1494283"/>
                </a:cubicBezTo>
                <a:cubicBezTo>
                  <a:pt x="1781498" y="1497527"/>
                  <a:pt x="1777718" y="1504015"/>
                  <a:pt x="1773937" y="1510505"/>
                </a:cubicBezTo>
                <a:cubicBezTo>
                  <a:pt x="1758531" y="1527602"/>
                  <a:pt x="1743945" y="1549522"/>
                  <a:pt x="1732604" y="1568988"/>
                </a:cubicBezTo>
                <a:cubicBezTo>
                  <a:pt x="1723153" y="1585208"/>
                  <a:pt x="1711812" y="1604673"/>
                  <a:pt x="1702361" y="1620895"/>
                </a:cubicBezTo>
                <a:cubicBezTo>
                  <a:pt x="1692911" y="1637117"/>
                  <a:pt x="1684815" y="1654128"/>
                  <a:pt x="1680784" y="1673506"/>
                </a:cubicBezTo>
                <a:cubicBezTo>
                  <a:pt x="1680250" y="1677541"/>
                  <a:pt x="1677825" y="1684819"/>
                  <a:pt x="1674044" y="1691308"/>
                </a:cubicBezTo>
                <a:cubicBezTo>
                  <a:pt x="1662168" y="1714807"/>
                  <a:pt x="1647582" y="1736727"/>
                  <a:pt x="1631355" y="1749001"/>
                </a:cubicBezTo>
                <a:cubicBezTo>
                  <a:pt x="1622975" y="1757154"/>
                  <a:pt x="1619195" y="1763644"/>
                  <a:pt x="1614879" y="1774165"/>
                </a:cubicBezTo>
                <a:cubicBezTo>
                  <a:pt x="1610029" y="1788722"/>
                  <a:pt x="1604359" y="1798454"/>
                  <a:pt x="1594087" y="1809852"/>
                </a:cubicBezTo>
                <a:cubicBezTo>
                  <a:pt x="1588952" y="1815552"/>
                  <a:pt x="1585172" y="1822041"/>
                  <a:pt x="1582747" y="1829318"/>
                </a:cubicBezTo>
                <a:cubicBezTo>
                  <a:pt x="1579787" y="1840630"/>
                  <a:pt x="1567625" y="1855272"/>
                  <a:pt x="1564130" y="1870618"/>
                </a:cubicBezTo>
                <a:cubicBezTo>
                  <a:pt x="1563595" y="1874651"/>
                  <a:pt x="1554679" y="1886840"/>
                  <a:pt x="1549544" y="1892538"/>
                </a:cubicBezTo>
                <a:cubicBezTo>
                  <a:pt x="1534138" y="1909636"/>
                  <a:pt x="1524687" y="1925857"/>
                  <a:pt x="1513346" y="1945321"/>
                </a:cubicBezTo>
                <a:cubicBezTo>
                  <a:pt x="1507676" y="1955055"/>
                  <a:pt x="1501470" y="1968822"/>
                  <a:pt x="1493090" y="1976975"/>
                </a:cubicBezTo>
                <a:cubicBezTo>
                  <a:pt x="1489844" y="1979429"/>
                  <a:pt x="1487954" y="1982674"/>
                  <a:pt x="1488774" y="1987498"/>
                </a:cubicBezTo>
                <a:cubicBezTo>
                  <a:pt x="1493125" y="1998724"/>
                  <a:pt x="1489345" y="2005213"/>
                  <a:pt x="1475293" y="2023098"/>
                </a:cubicBezTo>
                <a:cubicBezTo>
                  <a:pt x="1472048" y="2025554"/>
                  <a:pt x="1468268" y="2032042"/>
                  <a:pt x="1463667" y="2033707"/>
                </a:cubicBezTo>
                <a:cubicBezTo>
                  <a:pt x="1462562" y="2020027"/>
                  <a:pt x="1470657" y="2003015"/>
                  <a:pt x="1481998" y="1983550"/>
                </a:cubicBezTo>
                <a:cubicBezTo>
                  <a:pt x="1516020" y="1925153"/>
                  <a:pt x="1551933" y="1863512"/>
                  <a:pt x="1585956" y="1805115"/>
                </a:cubicBezTo>
                <a:cubicBezTo>
                  <a:pt x="1597297" y="1785650"/>
                  <a:pt x="1602682" y="1767060"/>
                  <a:pt x="1615379" y="1748384"/>
                </a:cubicBezTo>
                <a:cubicBezTo>
                  <a:pt x="1617269" y="1745140"/>
                  <a:pt x="1616449" y="1740315"/>
                  <a:pt x="1618339" y="1737072"/>
                </a:cubicBezTo>
                <a:cubicBezTo>
                  <a:pt x="1621584" y="1734617"/>
                  <a:pt x="1618874" y="1733038"/>
                  <a:pt x="1617519" y="1732249"/>
                </a:cubicBezTo>
                <a:cubicBezTo>
                  <a:pt x="1617519" y="1732249"/>
                  <a:pt x="1616163" y="1731459"/>
                  <a:pt x="1614273" y="1734703"/>
                </a:cubicBezTo>
                <a:cubicBezTo>
                  <a:pt x="1610493" y="1741192"/>
                  <a:pt x="1609959" y="1745226"/>
                  <a:pt x="1605358" y="1746890"/>
                </a:cubicBezTo>
                <a:cubicBezTo>
                  <a:pt x="1607248" y="1743647"/>
                  <a:pt x="1605893" y="1742857"/>
                  <a:pt x="1605893" y="1742857"/>
                </a:cubicBezTo>
                <a:cubicBezTo>
                  <a:pt x="1635600" y="1694982"/>
                  <a:pt x="1659351" y="1647983"/>
                  <a:pt x="1691769" y="1601689"/>
                </a:cubicBezTo>
                <a:cubicBezTo>
                  <a:pt x="1702576" y="1586257"/>
                  <a:pt x="1712027" y="1570036"/>
                  <a:pt x="1720122" y="1553024"/>
                </a:cubicBezTo>
                <a:cubicBezTo>
                  <a:pt x="1728218" y="1536013"/>
                  <a:pt x="1743089" y="1522951"/>
                  <a:pt x="1748474" y="1504360"/>
                </a:cubicBezTo>
                <a:cubicBezTo>
                  <a:pt x="1750364" y="1501115"/>
                  <a:pt x="1752254" y="1497871"/>
                  <a:pt x="1752254" y="1497871"/>
                </a:cubicBezTo>
                <a:cubicBezTo>
                  <a:pt x="1761990" y="1490508"/>
                  <a:pt x="1768196" y="1476741"/>
                  <a:pt x="1775757" y="1463765"/>
                </a:cubicBezTo>
                <a:cubicBezTo>
                  <a:pt x="1787098" y="1444298"/>
                  <a:pt x="1798439" y="1424833"/>
                  <a:pt x="1811670" y="1402123"/>
                </a:cubicBezTo>
                <a:cubicBezTo>
                  <a:pt x="1815450" y="1395634"/>
                  <a:pt x="1820585" y="1389934"/>
                  <a:pt x="1825720" y="1384236"/>
                </a:cubicBezTo>
                <a:cubicBezTo>
                  <a:pt x="1830036" y="1373714"/>
                  <a:pt x="1837882" y="1369593"/>
                  <a:pt x="1842197" y="1359072"/>
                </a:cubicBezTo>
                <a:cubicBezTo>
                  <a:pt x="1845977" y="1352583"/>
                  <a:pt x="1853003" y="1343639"/>
                  <a:pt x="1857319" y="1333117"/>
                </a:cubicBezTo>
                <a:lnTo>
                  <a:pt x="1866211" y="1324004"/>
                </a:lnTo>
                <a:lnTo>
                  <a:pt x="1870322" y="1326399"/>
                </a:lnTo>
                <a:lnTo>
                  <a:pt x="1851506" y="1359063"/>
                </a:lnTo>
                <a:cubicBezTo>
                  <a:pt x="1844044" y="1369925"/>
                  <a:pt x="1835867" y="1379283"/>
                  <a:pt x="1827076" y="1385027"/>
                </a:cubicBezTo>
                <a:cubicBezTo>
                  <a:pt x="1816270" y="1400456"/>
                  <a:pt x="1814131" y="1416592"/>
                  <a:pt x="1803324" y="1432024"/>
                </a:cubicBezTo>
                <a:cubicBezTo>
                  <a:pt x="1809280" y="1431148"/>
                  <a:pt x="1808745" y="1435183"/>
                  <a:pt x="1803075" y="1444915"/>
                </a:cubicBezTo>
                <a:cubicBezTo>
                  <a:pt x="1799295" y="1451404"/>
                  <a:pt x="1797404" y="1454649"/>
                  <a:pt x="1795514" y="1457893"/>
                </a:cubicBezTo>
                <a:cubicBezTo>
                  <a:pt x="1796869" y="1458682"/>
                  <a:pt x="1798224" y="1459471"/>
                  <a:pt x="1799579" y="1460260"/>
                </a:cubicBezTo>
                <a:cubicBezTo>
                  <a:pt x="1803359" y="1453771"/>
                  <a:pt x="1807139" y="1447284"/>
                  <a:pt x="1809030" y="1444039"/>
                </a:cubicBezTo>
                <a:cubicBezTo>
                  <a:pt x="1812810" y="1437551"/>
                  <a:pt x="1814700" y="1434306"/>
                  <a:pt x="1816590" y="1431062"/>
                </a:cubicBezTo>
                <a:cubicBezTo>
                  <a:pt x="1818480" y="1427819"/>
                  <a:pt x="1820906" y="1420540"/>
                  <a:pt x="1823617" y="1422119"/>
                </a:cubicBezTo>
                <a:cubicBezTo>
                  <a:pt x="1829572" y="1421244"/>
                  <a:pt x="1824436" y="1426943"/>
                  <a:pt x="1822012" y="1434221"/>
                </a:cubicBezTo>
                <a:cubicBezTo>
                  <a:pt x="1821476" y="1438255"/>
                  <a:pt x="1824721" y="1435799"/>
                  <a:pt x="1826077" y="1436590"/>
                </a:cubicBezTo>
                <a:cubicBezTo>
                  <a:pt x="1833922" y="1432470"/>
                  <a:pt x="1839592" y="1422736"/>
                  <a:pt x="1846619" y="1413794"/>
                </a:cubicBezTo>
                <a:cubicBezTo>
                  <a:pt x="1859850" y="1391084"/>
                  <a:pt x="1869015" y="1366006"/>
                  <a:pt x="1881711" y="1347329"/>
                </a:cubicBezTo>
                <a:lnTo>
                  <a:pt x="1887841" y="1335911"/>
                </a:lnTo>
                <a:lnTo>
                  <a:pt x="1880885" y="1331859"/>
                </a:lnTo>
                <a:lnTo>
                  <a:pt x="1883349" y="1323699"/>
                </a:lnTo>
                <a:cubicBezTo>
                  <a:pt x="1885773" y="1316421"/>
                  <a:pt x="1890374" y="1314757"/>
                  <a:pt x="1891729" y="1315546"/>
                </a:cubicBezTo>
                <a:cubicBezTo>
                  <a:pt x="1895795" y="1317914"/>
                  <a:pt x="1900395" y="1316250"/>
                  <a:pt x="1908776" y="1308095"/>
                </a:cubicBezTo>
                <a:cubicBezTo>
                  <a:pt x="1912022" y="1305641"/>
                  <a:pt x="1913912" y="1302397"/>
                  <a:pt x="1915802" y="1299153"/>
                </a:cubicBezTo>
                <a:cubicBezTo>
                  <a:pt x="1917407" y="1287051"/>
                  <a:pt x="1929567" y="1272409"/>
                  <a:pt x="1932528" y="1261097"/>
                </a:cubicBezTo>
                <a:cubicBezTo>
                  <a:pt x="1934953" y="1253819"/>
                  <a:pt x="1938734" y="1247330"/>
                  <a:pt x="1944404" y="1237598"/>
                </a:cubicBezTo>
                <a:lnTo>
                  <a:pt x="1958707" y="1228589"/>
                </a:lnTo>
                <a:lnTo>
                  <a:pt x="1973854" y="1202591"/>
                </a:lnTo>
                <a:lnTo>
                  <a:pt x="1970866" y="1192178"/>
                </a:lnTo>
                <a:cubicBezTo>
                  <a:pt x="1968156" y="1190599"/>
                  <a:pt x="1970581" y="1183321"/>
                  <a:pt x="1976252" y="1173588"/>
                </a:cubicBezTo>
                <a:cubicBezTo>
                  <a:pt x="1980032" y="1167100"/>
                  <a:pt x="1983812" y="1160612"/>
                  <a:pt x="1984882" y="1152543"/>
                </a:cubicBezTo>
                <a:cubicBezTo>
                  <a:pt x="1989197" y="1142021"/>
                  <a:pt x="1997577" y="1133867"/>
                  <a:pt x="2005423" y="1129747"/>
                </a:cubicBezTo>
                <a:cubicBezTo>
                  <a:pt x="2012324" y="1127250"/>
                  <a:pt x="2018609" y="1121134"/>
                  <a:pt x="2024691" y="1113813"/>
                </a:cubicBezTo>
                <a:lnTo>
                  <a:pt x="2028213" y="1109288"/>
                </a:lnTo>
                <a:lnTo>
                  <a:pt x="2053276" y="1066271"/>
                </a:lnTo>
                <a:lnTo>
                  <a:pt x="2062949" y="1037242"/>
                </a:lnTo>
                <a:cubicBezTo>
                  <a:pt x="2068869" y="1014619"/>
                  <a:pt x="2070759" y="1011375"/>
                  <a:pt x="2085095" y="1002345"/>
                </a:cubicBezTo>
                <a:lnTo>
                  <a:pt x="2092910" y="998241"/>
                </a:lnTo>
                <a:lnTo>
                  <a:pt x="2092968" y="998143"/>
                </a:lnTo>
                <a:lnTo>
                  <a:pt x="2103078" y="967195"/>
                </a:lnTo>
                <a:cubicBezTo>
                  <a:pt x="2107430" y="957781"/>
                  <a:pt x="2112628" y="948859"/>
                  <a:pt x="2118298" y="939126"/>
                </a:cubicBezTo>
                <a:cubicBezTo>
                  <a:pt x="2125859" y="926149"/>
                  <a:pt x="2131530" y="916415"/>
                  <a:pt x="2139090" y="903439"/>
                </a:cubicBezTo>
                <a:lnTo>
                  <a:pt x="2156076" y="873131"/>
                </a:lnTo>
                <a:lnTo>
                  <a:pt x="2125655" y="855408"/>
                </a:lnTo>
                <a:lnTo>
                  <a:pt x="2134979" y="845851"/>
                </a:lnTo>
                <a:cubicBezTo>
                  <a:pt x="2139294" y="835329"/>
                  <a:pt x="2146320" y="826385"/>
                  <a:pt x="2150100" y="819897"/>
                </a:cubicBezTo>
                <a:cubicBezTo>
                  <a:pt x="2154416" y="809375"/>
                  <a:pt x="2162262" y="805255"/>
                  <a:pt x="2166577" y="794733"/>
                </a:cubicBezTo>
                <a:cubicBezTo>
                  <a:pt x="2171712" y="789034"/>
                  <a:pt x="2176848" y="783334"/>
                  <a:pt x="2180628" y="776846"/>
                </a:cubicBezTo>
                <a:cubicBezTo>
                  <a:pt x="2193859" y="754136"/>
                  <a:pt x="2205199" y="734671"/>
                  <a:pt x="2216541" y="715205"/>
                </a:cubicBezTo>
                <a:cubicBezTo>
                  <a:pt x="2224101" y="702227"/>
                  <a:pt x="2230307" y="688461"/>
                  <a:pt x="2240043" y="681097"/>
                </a:cubicBezTo>
                <a:cubicBezTo>
                  <a:pt x="2240043" y="681097"/>
                  <a:pt x="2241933" y="677853"/>
                  <a:pt x="2243823" y="674609"/>
                </a:cubicBezTo>
                <a:cubicBezTo>
                  <a:pt x="2249209" y="656019"/>
                  <a:pt x="2264079" y="642956"/>
                  <a:pt x="2272176" y="625945"/>
                </a:cubicBezTo>
                <a:cubicBezTo>
                  <a:pt x="2280271" y="608933"/>
                  <a:pt x="2289721" y="592712"/>
                  <a:pt x="2300528" y="577281"/>
                </a:cubicBezTo>
                <a:cubicBezTo>
                  <a:pt x="2332946" y="530985"/>
                  <a:pt x="2356697" y="483986"/>
                  <a:pt x="2386405" y="436111"/>
                </a:cubicBezTo>
                <a:cubicBezTo>
                  <a:pt x="2386405" y="436111"/>
                  <a:pt x="2385050" y="435322"/>
                  <a:pt x="2386940" y="432078"/>
                </a:cubicBezTo>
                <a:cubicBezTo>
                  <a:pt x="2382339" y="433743"/>
                  <a:pt x="2381804" y="437777"/>
                  <a:pt x="2378024" y="444265"/>
                </a:cubicBezTo>
                <a:cubicBezTo>
                  <a:pt x="2376134" y="447510"/>
                  <a:pt x="2374778" y="446720"/>
                  <a:pt x="2374778" y="446720"/>
                </a:cubicBezTo>
                <a:cubicBezTo>
                  <a:pt x="2373423" y="445930"/>
                  <a:pt x="2370714" y="444352"/>
                  <a:pt x="2373959" y="441897"/>
                </a:cubicBezTo>
                <a:cubicBezTo>
                  <a:pt x="2375849" y="438653"/>
                  <a:pt x="2375028" y="433829"/>
                  <a:pt x="2376918" y="430585"/>
                </a:cubicBezTo>
                <a:cubicBezTo>
                  <a:pt x="2389615" y="411909"/>
                  <a:pt x="2395001" y="393319"/>
                  <a:pt x="2406341" y="373854"/>
                </a:cubicBezTo>
                <a:cubicBezTo>
                  <a:pt x="2440364" y="315457"/>
                  <a:pt x="2476277" y="253816"/>
                  <a:pt x="2510300" y="195419"/>
                </a:cubicBezTo>
                <a:cubicBezTo>
                  <a:pt x="2521641" y="175954"/>
                  <a:pt x="2529736" y="158942"/>
                  <a:pt x="2528631" y="145262"/>
                </a:cubicBezTo>
                <a:cubicBezTo>
                  <a:pt x="2524030" y="146927"/>
                  <a:pt x="2520250" y="153415"/>
                  <a:pt x="2517004" y="155870"/>
                </a:cubicBezTo>
                <a:cubicBezTo>
                  <a:pt x="2502953" y="173756"/>
                  <a:pt x="2499173" y="180244"/>
                  <a:pt x="2503523" y="191471"/>
                </a:cubicBezTo>
                <a:cubicBezTo>
                  <a:pt x="2504344" y="196295"/>
                  <a:pt x="2502454" y="199539"/>
                  <a:pt x="2499208" y="201993"/>
                </a:cubicBezTo>
                <a:cubicBezTo>
                  <a:pt x="2490828" y="210147"/>
                  <a:pt x="2484622" y="223913"/>
                  <a:pt x="2478951" y="233647"/>
                </a:cubicBezTo>
                <a:cubicBezTo>
                  <a:pt x="2467610" y="253112"/>
                  <a:pt x="2458160" y="269333"/>
                  <a:pt x="2442753" y="286431"/>
                </a:cubicBezTo>
                <a:cubicBezTo>
                  <a:pt x="2437618" y="292129"/>
                  <a:pt x="2428703" y="304317"/>
                  <a:pt x="2428167" y="308351"/>
                </a:cubicBezTo>
                <a:cubicBezTo>
                  <a:pt x="2424672" y="323697"/>
                  <a:pt x="2412511" y="338338"/>
                  <a:pt x="2409551" y="349651"/>
                </a:cubicBezTo>
                <a:cubicBezTo>
                  <a:pt x="2407126" y="356929"/>
                  <a:pt x="2403346" y="363417"/>
                  <a:pt x="2398210" y="369116"/>
                </a:cubicBezTo>
                <a:cubicBezTo>
                  <a:pt x="2387939" y="380514"/>
                  <a:pt x="2382268" y="390247"/>
                  <a:pt x="2377418" y="404803"/>
                </a:cubicBezTo>
                <a:cubicBezTo>
                  <a:pt x="2373103" y="415325"/>
                  <a:pt x="2369322" y="421814"/>
                  <a:pt x="2360942" y="429968"/>
                </a:cubicBezTo>
                <a:cubicBezTo>
                  <a:pt x="2344715" y="442241"/>
                  <a:pt x="2330129" y="464162"/>
                  <a:pt x="2318253" y="487661"/>
                </a:cubicBezTo>
                <a:cubicBezTo>
                  <a:pt x="2314473" y="494150"/>
                  <a:pt x="2312047" y="501427"/>
                  <a:pt x="2311513" y="505462"/>
                </a:cubicBezTo>
                <a:cubicBezTo>
                  <a:pt x="2307482" y="524842"/>
                  <a:pt x="2299387" y="541852"/>
                  <a:pt x="2289936" y="558073"/>
                </a:cubicBezTo>
                <a:cubicBezTo>
                  <a:pt x="2280485" y="574295"/>
                  <a:pt x="2269144" y="593760"/>
                  <a:pt x="2259694" y="609981"/>
                </a:cubicBezTo>
                <a:cubicBezTo>
                  <a:pt x="2248352" y="629447"/>
                  <a:pt x="2233767" y="651368"/>
                  <a:pt x="2218360" y="668464"/>
                </a:cubicBezTo>
                <a:cubicBezTo>
                  <a:pt x="2214580" y="674953"/>
                  <a:pt x="2210800" y="681442"/>
                  <a:pt x="2208909" y="684686"/>
                </a:cubicBezTo>
                <a:cubicBezTo>
                  <a:pt x="2203239" y="694419"/>
                  <a:pt x="2199994" y="696874"/>
                  <a:pt x="2195393" y="698538"/>
                </a:cubicBezTo>
                <a:cubicBezTo>
                  <a:pt x="2209979" y="676618"/>
                  <a:pt x="2215364" y="658028"/>
                  <a:pt x="2226705" y="638562"/>
                </a:cubicBezTo>
                <a:cubicBezTo>
                  <a:pt x="2240471" y="611819"/>
                  <a:pt x="2254238" y="585076"/>
                  <a:pt x="2264758" y="560786"/>
                </a:cubicBezTo>
                <a:lnTo>
                  <a:pt x="2266296" y="557555"/>
                </a:lnTo>
                <a:lnTo>
                  <a:pt x="2371578" y="375833"/>
                </a:lnTo>
                <a:lnTo>
                  <a:pt x="2386687" y="359687"/>
                </a:lnTo>
                <a:cubicBezTo>
                  <a:pt x="2391345" y="352080"/>
                  <a:pt x="2395054" y="343378"/>
                  <a:pt x="2398425" y="334477"/>
                </a:cubicBezTo>
                <a:cubicBezTo>
                  <a:pt x="2400850" y="327199"/>
                  <a:pt x="2404291" y="320513"/>
                  <a:pt x="2407563" y="313728"/>
                </a:cubicBezTo>
                <a:lnTo>
                  <a:pt x="2407572" y="313704"/>
                </a:lnTo>
                <a:lnTo>
                  <a:pt x="2437294" y="262403"/>
                </a:lnTo>
                <a:lnTo>
                  <a:pt x="2457385" y="229773"/>
                </a:lnTo>
                <a:cubicBezTo>
                  <a:pt x="2467683" y="214045"/>
                  <a:pt x="2477811" y="198218"/>
                  <a:pt x="2485906" y="181207"/>
                </a:cubicBezTo>
                <a:cubicBezTo>
                  <a:pt x="2493467" y="168230"/>
                  <a:pt x="2501313" y="164110"/>
                  <a:pt x="2505628" y="153588"/>
                </a:cubicBezTo>
                <a:cubicBezTo>
                  <a:pt x="2511299" y="143855"/>
                  <a:pt x="2518859" y="130878"/>
                  <a:pt x="2524530" y="121145"/>
                </a:cubicBezTo>
                <a:cubicBezTo>
                  <a:pt x="2537226" y="102469"/>
                  <a:pt x="2541256" y="83089"/>
                  <a:pt x="2553417" y="68448"/>
                </a:cubicBezTo>
                <a:cubicBezTo>
                  <a:pt x="2557198" y="61959"/>
                  <a:pt x="2559088" y="58714"/>
                  <a:pt x="2560978" y="55471"/>
                </a:cubicBezTo>
                <a:cubicBezTo>
                  <a:pt x="2562868" y="52226"/>
                  <a:pt x="2563403" y="48192"/>
                  <a:pt x="2568003" y="46527"/>
                </a:cubicBezTo>
                <a:cubicBezTo>
                  <a:pt x="2569358" y="47317"/>
                  <a:pt x="2570179" y="52139"/>
                  <a:pt x="2568289" y="55384"/>
                </a:cubicBezTo>
                <a:cubicBezTo>
                  <a:pt x="2563973" y="65906"/>
                  <a:pt x="2562368" y="78008"/>
                  <a:pt x="2554808" y="90984"/>
                </a:cubicBezTo>
                <a:cubicBezTo>
                  <a:pt x="2551027" y="97474"/>
                  <a:pt x="2553738" y="99053"/>
                  <a:pt x="2551313" y="106330"/>
                </a:cubicBezTo>
                <a:cubicBezTo>
                  <a:pt x="2564829" y="92478"/>
                  <a:pt x="2574280" y="76257"/>
                  <a:pt x="2585086" y="60824"/>
                </a:cubicBezTo>
                <a:lnTo>
                  <a:pt x="2588562" y="56510"/>
                </a:lnTo>
                <a:lnTo>
                  <a:pt x="2585809" y="54906"/>
                </a:lnTo>
                <a:lnTo>
                  <a:pt x="2595132" y="45349"/>
                </a:lnTo>
                <a:close/>
                <a:moveTo>
                  <a:pt x="2589319" y="0"/>
                </a:moveTo>
                <a:lnTo>
                  <a:pt x="2600754" y="19738"/>
                </a:lnTo>
                <a:lnTo>
                  <a:pt x="2581829" y="52587"/>
                </a:lnTo>
                <a:lnTo>
                  <a:pt x="2564651" y="42579"/>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052721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1_Images &amp; Contents">
    <p:spTree>
      <p:nvGrpSpPr>
        <p:cNvPr id="1" name=""/>
        <p:cNvGrpSpPr/>
        <p:nvPr/>
      </p:nvGrpSpPr>
      <p:grpSpPr>
        <a:xfrm>
          <a:off x="0" y="0"/>
          <a:ext cx="0" cy="0"/>
          <a:chOff x="0" y="0"/>
          <a:chExt cx="0" cy="0"/>
        </a:xfrm>
      </p:grpSpPr>
      <p:sp>
        <p:nvSpPr>
          <p:cNvPr id="2" name="원형: 비어 있음 1">
            <a:extLst>
              <a:ext uri="{FF2B5EF4-FFF2-40B4-BE49-F238E27FC236}">
                <a16:creationId xmlns:a16="http://schemas.microsoft.com/office/drawing/2014/main" id="{43510F96-4E4D-4F6A-818D-E299E831CC01}"/>
              </a:ext>
            </a:extLst>
          </p:cNvPr>
          <p:cNvSpPr/>
          <p:nvPr userDrawn="1"/>
        </p:nvSpPr>
        <p:spPr>
          <a:xfrm>
            <a:off x="6392164" y="1281975"/>
            <a:ext cx="4759542" cy="4759542"/>
          </a:xfrm>
          <a:prstGeom prst="donut">
            <a:avLst>
              <a:gd name="adj" fmla="val 93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그림 개체 틀 19">
            <a:extLst>
              <a:ext uri="{FF2B5EF4-FFF2-40B4-BE49-F238E27FC236}">
                <a16:creationId xmlns:a16="http://schemas.microsoft.com/office/drawing/2014/main" id="{586A9378-5329-4795-BD81-E4B63FD478EE}"/>
              </a:ext>
            </a:extLst>
          </p:cNvPr>
          <p:cNvSpPr>
            <a:spLocks noGrp="1"/>
          </p:cNvSpPr>
          <p:nvPr>
            <p:ph type="pic" sz="quarter" idx="10" hasCustomPrompt="1"/>
          </p:nvPr>
        </p:nvSpPr>
        <p:spPr>
          <a:xfrm>
            <a:off x="9030709" y="1366318"/>
            <a:ext cx="1822409" cy="2586876"/>
          </a:xfrm>
          <a:custGeom>
            <a:avLst/>
            <a:gdLst>
              <a:gd name="connsiteX0" fmla="*/ 863642 w 1822409"/>
              <a:gd name="connsiteY0" fmla="*/ 0 h 2586876"/>
              <a:gd name="connsiteX1" fmla="*/ 1706307 w 1822409"/>
              <a:gd name="connsiteY1" fmla="*/ 2577164 h 2586876"/>
              <a:gd name="connsiteX2" fmla="*/ 0 w 1822409"/>
              <a:gd name="connsiteY2" fmla="*/ 2586876 h 2586876"/>
            </a:gdLst>
            <a:ahLst/>
            <a:cxnLst>
              <a:cxn ang="0">
                <a:pos x="connsiteX0" y="connsiteY0"/>
              </a:cxn>
              <a:cxn ang="0">
                <a:pos x="connsiteX1" y="connsiteY1"/>
              </a:cxn>
              <a:cxn ang="0">
                <a:pos x="connsiteX2" y="connsiteY2"/>
              </a:cxn>
            </a:cxnLst>
            <a:rect l="l" t="t" r="r" b="b"/>
            <a:pathLst>
              <a:path w="1822409" h="2586876">
                <a:moveTo>
                  <a:pt x="863642" y="0"/>
                </a:moveTo>
                <a:cubicBezTo>
                  <a:pt x="1679882" y="581132"/>
                  <a:pt x="2021522" y="1626487"/>
                  <a:pt x="1706307" y="2577164"/>
                </a:cubicBezTo>
                <a:lnTo>
                  <a:pt x="0" y="25868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417FB495-1718-4B12-A0EC-D01DB876E6E2}"/>
              </a:ext>
            </a:extLst>
          </p:cNvPr>
          <p:cNvSpPr>
            <a:spLocks noGrp="1"/>
          </p:cNvSpPr>
          <p:nvPr>
            <p:ph type="pic" sz="quarter" idx="11" hasCustomPrompt="1"/>
          </p:nvPr>
        </p:nvSpPr>
        <p:spPr>
          <a:xfrm>
            <a:off x="7118317" y="932349"/>
            <a:ext cx="2719605" cy="2144179"/>
          </a:xfrm>
          <a:custGeom>
            <a:avLst/>
            <a:gdLst>
              <a:gd name="connsiteX0" fmla="*/ 1401769 w 2719605"/>
              <a:gd name="connsiteY0" fmla="*/ 1 h 2144179"/>
              <a:gd name="connsiteX1" fmla="*/ 2719605 w 2719605"/>
              <a:gd name="connsiteY1" fmla="*/ 421978 h 2144179"/>
              <a:gd name="connsiteX2" fmla="*/ 2144640 w 2719605"/>
              <a:gd name="connsiteY2" fmla="*/ 2144179 h 2144179"/>
              <a:gd name="connsiteX3" fmla="*/ 2136701 w 2719605"/>
              <a:gd name="connsiteY3" fmla="*/ 2144179 h 2144179"/>
              <a:gd name="connsiteX4" fmla="*/ 0 w 2719605"/>
              <a:gd name="connsiteY4" fmla="*/ 480476 h 2144179"/>
              <a:gd name="connsiteX5" fmla="*/ 1401769 w 2719605"/>
              <a:gd name="connsiteY5" fmla="*/ 1 h 214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605" h="2144179">
                <a:moveTo>
                  <a:pt x="1401769" y="1"/>
                </a:moveTo>
                <a:cubicBezTo>
                  <a:pt x="1863929" y="178"/>
                  <a:pt x="2326036" y="140289"/>
                  <a:pt x="2719605" y="421978"/>
                </a:cubicBezTo>
                <a:lnTo>
                  <a:pt x="2144640" y="2144179"/>
                </a:lnTo>
                <a:lnTo>
                  <a:pt x="2136701" y="2144179"/>
                </a:lnTo>
                <a:lnTo>
                  <a:pt x="0" y="480476"/>
                </a:lnTo>
                <a:cubicBezTo>
                  <a:pt x="412291" y="159962"/>
                  <a:pt x="907061" y="-188"/>
                  <a:pt x="1401769" y="1"/>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4" name="그림 개체 틀 23">
            <a:extLst>
              <a:ext uri="{FF2B5EF4-FFF2-40B4-BE49-F238E27FC236}">
                <a16:creationId xmlns:a16="http://schemas.microsoft.com/office/drawing/2014/main" id="{4FE3062D-0FB9-425A-A589-68F4CEA8D726}"/>
              </a:ext>
            </a:extLst>
          </p:cNvPr>
          <p:cNvSpPr>
            <a:spLocks noGrp="1"/>
          </p:cNvSpPr>
          <p:nvPr>
            <p:ph type="pic" sz="quarter" idx="12" hasCustomPrompt="1"/>
          </p:nvPr>
        </p:nvSpPr>
        <p:spPr>
          <a:xfrm>
            <a:off x="8112013" y="4022252"/>
            <a:ext cx="2626805" cy="1570156"/>
          </a:xfrm>
          <a:custGeom>
            <a:avLst/>
            <a:gdLst>
              <a:gd name="connsiteX0" fmla="*/ 462339 w 2626805"/>
              <a:gd name="connsiteY0" fmla="*/ 1569148 h 1570156"/>
              <a:gd name="connsiteX1" fmla="*/ 483227 w 2626805"/>
              <a:gd name="connsiteY1" fmla="*/ 1569612 h 1570156"/>
              <a:gd name="connsiteX2" fmla="*/ 471294 w 2626805"/>
              <a:gd name="connsiteY2" fmla="*/ 1570156 h 1570156"/>
              <a:gd name="connsiteX3" fmla="*/ 462562 w 2626805"/>
              <a:gd name="connsiteY3" fmla="*/ 1569858 h 1570156"/>
              <a:gd name="connsiteX4" fmla="*/ 2626805 w 2626805"/>
              <a:gd name="connsiteY4" fmla="*/ 0 h 1570156"/>
              <a:gd name="connsiteX5" fmla="*/ 495284 w 2626805"/>
              <a:gd name="connsiteY5" fmla="*/ 1569062 h 1570156"/>
              <a:gd name="connsiteX6" fmla="*/ 0 w 2626805"/>
              <a:gd name="connsiteY6" fmla="*/ 14951 h 15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6805" h="1570156">
                <a:moveTo>
                  <a:pt x="462339" y="1569148"/>
                </a:moveTo>
                <a:lnTo>
                  <a:pt x="483227" y="1569612"/>
                </a:lnTo>
                <a:cubicBezTo>
                  <a:pt x="479254" y="1570099"/>
                  <a:pt x="475275" y="1570133"/>
                  <a:pt x="471294" y="1570156"/>
                </a:cubicBezTo>
                <a:lnTo>
                  <a:pt x="462562" y="1569858"/>
                </a:lnTo>
                <a:close/>
                <a:moveTo>
                  <a:pt x="2626805" y="0"/>
                </a:moveTo>
                <a:cubicBezTo>
                  <a:pt x="2323053" y="924730"/>
                  <a:pt x="1466758" y="1554229"/>
                  <a:pt x="495284" y="1569062"/>
                </a:cubicBezTo>
                <a:lnTo>
                  <a:pt x="0" y="14951"/>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6" name="그림 개체 틀 25">
            <a:extLst>
              <a:ext uri="{FF2B5EF4-FFF2-40B4-BE49-F238E27FC236}">
                <a16:creationId xmlns:a16="http://schemas.microsoft.com/office/drawing/2014/main" id="{C4C57A6F-87E6-418B-8AAD-B2B59AF316B2}"/>
              </a:ext>
            </a:extLst>
          </p:cNvPr>
          <p:cNvSpPr>
            <a:spLocks noGrp="1"/>
          </p:cNvSpPr>
          <p:nvPr>
            <p:ph type="pic" sz="quarter" idx="14" hasCustomPrompt="1"/>
          </p:nvPr>
        </p:nvSpPr>
        <p:spPr>
          <a:xfrm>
            <a:off x="6392163" y="3145586"/>
            <a:ext cx="2195336" cy="2446823"/>
          </a:xfrm>
          <a:custGeom>
            <a:avLst/>
            <a:gdLst>
              <a:gd name="connsiteX0" fmla="*/ 1374390 w 2195336"/>
              <a:gd name="connsiteY0" fmla="*/ 0 h 2446823"/>
              <a:gd name="connsiteX1" fmla="*/ 2151590 w 2195336"/>
              <a:gd name="connsiteY1" fmla="*/ 2438716 h 2446823"/>
              <a:gd name="connsiteX2" fmla="*/ 2195126 w 2195336"/>
              <a:gd name="connsiteY2" fmla="*/ 2439683 h 2446823"/>
              <a:gd name="connsiteX3" fmla="*/ 2195336 w 2195336"/>
              <a:gd name="connsiteY3" fmla="*/ 2440337 h 2446823"/>
              <a:gd name="connsiteX4" fmla="*/ 2192990 w 2195336"/>
              <a:gd name="connsiteY4" fmla="*/ 2440444 h 2446823"/>
              <a:gd name="connsiteX5" fmla="*/ 2151693 w 2195336"/>
              <a:gd name="connsiteY5" fmla="*/ 2439035 h 2446823"/>
              <a:gd name="connsiteX6" fmla="*/ 2154077 w 2195336"/>
              <a:gd name="connsiteY6" fmla="*/ 2446517 h 2446823"/>
              <a:gd name="connsiteX7" fmla="*/ 0 w 2195336"/>
              <a:gd name="connsiteY7" fmla="*/ 1016322 h 244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336" h="2446823">
                <a:moveTo>
                  <a:pt x="1374390" y="0"/>
                </a:moveTo>
                <a:lnTo>
                  <a:pt x="2151590" y="2438716"/>
                </a:lnTo>
                <a:lnTo>
                  <a:pt x="2195126" y="2439683"/>
                </a:lnTo>
                <a:lnTo>
                  <a:pt x="2195336" y="2440337"/>
                </a:lnTo>
                <a:lnTo>
                  <a:pt x="2192990" y="2440444"/>
                </a:lnTo>
                <a:lnTo>
                  <a:pt x="2151693" y="2439035"/>
                </a:lnTo>
                <a:lnTo>
                  <a:pt x="2154077" y="2446517"/>
                </a:lnTo>
                <a:cubicBezTo>
                  <a:pt x="1203619" y="2462028"/>
                  <a:pt x="349619" y="1887845"/>
                  <a:pt x="0" y="1016322"/>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555057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0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3BA6D116-08C4-4B82-9CED-6CAA135A4C41}"/>
              </a:ext>
            </a:extLst>
          </p:cNvPr>
          <p:cNvSpPr/>
          <p:nvPr userDrawn="1"/>
        </p:nvSpPr>
        <p:spPr>
          <a:xfrm>
            <a:off x="647699" y="1720158"/>
            <a:ext cx="6441164" cy="3417684"/>
          </a:xfrm>
          <a:prstGeom prst="frame">
            <a:avLst>
              <a:gd name="adj1" fmla="val 9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id="{94D1C30F-C049-4A2E-AA78-FB452C660A0F}"/>
              </a:ext>
            </a:extLst>
          </p:cNvPr>
          <p:cNvSpPr>
            <a:spLocks noGrp="1"/>
          </p:cNvSpPr>
          <p:nvPr>
            <p:ph type="pic" sz="quarter" idx="12" hasCustomPrompt="1"/>
          </p:nvPr>
        </p:nvSpPr>
        <p:spPr>
          <a:xfrm>
            <a:off x="3612333" y="425513"/>
            <a:ext cx="3096285" cy="6006974"/>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8343834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id="{AC16D358-38D5-4BFB-AC73-E794FB2772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68410" y="4207471"/>
            <a:ext cx="863147" cy="2425033"/>
          </a:xfrm>
          <a:prstGeom prst="rect">
            <a:avLst/>
          </a:prstGeom>
        </p:spPr>
      </p:pic>
      <p:cxnSp>
        <p:nvCxnSpPr>
          <p:cNvPr id="4" name="Straight Connector 3">
            <a:extLst>
              <a:ext uri="{FF2B5EF4-FFF2-40B4-BE49-F238E27FC236}">
                <a16:creationId xmlns:a16="http://schemas.microsoft.com/office/drawing/2014/main" id="{C1906CD0-196C-4FC7-8872-5383668D4DBD}"/>
              </a:ext>
            </a:extLst>
          </p:cNvPr>
          <p:cNvCxnSpPr>
            <a:cxnSpLocks/>
          </p:cNvCxnSpPr>
          <p:nvPr userDrawn="1"/>
        </p:nvCxnSpPr>
        <p:spPr>
          <a:xfrm flipH="1">
            <a:off x="1" y="6624450"/>
            <a:ext cx="12191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7ED3AE3-3013-4678-B766-8D5D6FF87822}"/>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53361A3F-6E74-4E9B-BD80-119E81BF9950}"/>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278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4_Images &amp; Contents">
    <p:spTree>
      <p:nvGrpSpPr>
        <p:cNvPr id="1" name=""/>
        <p:cNvGrpSpPr/>
        <p:nvPr/>
      </p:nvGrpSpPr>
      <p:grpSpPr>
        <a:xfrm>
          <a:off x="0" y="0"/>
          <a:ext cx="0" cy="0"/>
          <a:chOff x="0" y="0"/>
          <a:chExt cx="0" cy="0"/>
        </a:xfrm>
      </p:grpSpPr>
      <p:sp>
        <p:nvSpPr>
          <p:cNvPr id="4" name="Rectangle 32">
            <a:extLst>
              <a:ext uri="{FF2B5EF4-FFF2-40B4-BE49-F238E27FC236}">
                <a16:creationId xmlns:a16="http://schemas.microsoft.com/office/drawing/2014/main" id="{B1200484-72B4-43EB-A307-AC173EECE210}"/>
              </a:ext>
            </a:extLst>
          </p:cNvPr>
          <p:cNvSpPr/>
          <p:nvPr/>
        </p:nvSpPr>
        <p:spPr>
          <a:xfrm rot="2700000">
            <a:off x="7613275" y="909332"/>
            <a:ext cx="2073280" cy="5107827"/>
          </a:xfrm>
          <a:prstGeom prst="rect">
            <a:avLst/>
          </a:prstGeom>
          <a:no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lumMod val="75000"/>
                </a:schemeClr>
              </a:solidFill>
            </a:endParaRPr>
          </a:p>
        </p:txBody>
      </p:sp>
      <p:sp>
        <p:nvSpPr>
          <p:cNvPr id="5" name="Rectangle 33">
            <a:extLst>
              <a:ext uri="{FF2B5EF4-FFF2-40B4-BE49-F238E27FC236}">
                <a16:creationId xmlns:a16="http://schemas.microsoft.com/office/drawing/2014/main" id="{746E5197-E35A-4AF6-8BB9-724E846289AD}"/>
              </a:ext>
            </a:extLst>
          </p:cNvPr>
          <p:cNvSpPr/>
          <p:nvPr/>
        </p:nvSpPr>
        <p:spPr>
          <a:xfrm rot="18900000">
            <a:off x="7613278" y="875086"/>
            <a:ext cx="2073279" cy="5107830"/>
          </a:xfrm>
          <a:prstGeom prst="rect">
            <a:avLst/>
          </a:prstGeom>
          <a:no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lumMod val="75000"/>
                </a:schemeClr>
              </a:solidFill>
            </a:endParaRPr>
          </a:p>
        </p:txBody>
      </p:sp>
      <p:sp>
        <p:nvSpPr>
          <p:cNvPr id="18" name="그림 개체 틀 17">
            <a:extLst>
              <a:ext uri="{FF2B5EF4-FFF2-40B4-BE49-F238E27FC236}">
                <a16:creationId xmlns:a16="http://schemas.microsoft.com/office/drawing/2014/main" id="{5C6A544B-DEF5-42CF-B81D-EA204CF5C296}"/>
              </a:ext>
            </a:extLst>
          </p:cNvPr>
          <p:cNvSpPr>
            <a:spLocks noGrp="1"/>
          </p:cNvSpPr>
          <p:nvPr>
            <p:ph type="pic" sz="quarter" idx="10" hasCustomPrompt="1"/>
          </p:nvPr>
        </p:nvSpPr>
        <p:spPr>
          <a:xfrm>
            <a:off x="5969923" y="2050576"/>
            <a:ext cx="2565552" cy="2565552"/>
          </a:xfrm>
          <a:custGeom>
            <a:avLst/>
            <a:gdLst>
              <a:gd name="connsiteX0" fmla="*/ 1282776 w 2565552"/>
              <a:gd name="connsiteY0" fmla="*/ 0 h 2565552"/>
              <a:gd name="connsiteX1" fmla="*/ 2565552 w 2565552"/>
              <a:gd name="connsiteY1" fmla="*/ 1282777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6" y="0"/>
                </a:moveTo>
                <a:lnTo>
                  <a:pt x="2565552" y="1282777"/>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7" name="그림 개체 틀 16">
            <a:extLst>
              <a:ext uri="{FF2B5EF4-FFF2-40B4-BE49-F238E27FC236}">
                <a16:creationId xmlns:a16="http://schemas.microsoft.com/office/drawing/2014/main" id="{C02AE221-A9B0-4F37-A129-07368400CD52}"/>
              </a:ext>
            </a:extLst>
          </p:cNvPr>
          <p:cNvSpPr>
            <a:spLocks noGrp="1"/>
          </p:cNvSpPr>
          <p:nvPr>
            <p:ph type="pic" sz="quarter" idx="11" hasCustomPrompt="1"/>
          </p:nvPr>
        </p:nvSpPr>
        <p:spPr>
          <a:xfrm>
            <a:off x="7370697" y="3451350"/>
            <a:ext cx="2565552" cy="2565552"/>
          </a:xfrm>
          <a:custGeom>
            <a:avLst/>
            <a:gdLst>
              <a:gd name="connsiteX0" fmla="*/ 1282775 w 2565552"/>
              <a:gd name="connsiteY0" fmla="*/ 0 h 2565552"/>
              <a:gd name="connsiteX1" fmla="*/ 2565552 w 2565552"/>
              <a:gd name="connsiteY1" fmla="*/ 1282776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5" y="0"/>
                </a:moveTo>
                <a:lnTo>
                  <a:pt x="2565552" y="1282776"/>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E5285B70-0363-436C-AB13-3367F4E0FD78}"/>
              </a:ext>
            </a:extLst>
          </p:cNvPr>
          <p:cNvSpPr>
            <a:spLocks noGrp="1"/>
          </p:cNvSpPr>
          <p:nvPr>
            <p:ph type="pic" sz="quarter" idx="12" hasCustomPrompt="1"/>
          </p:nvPr>
        </p:nvSpPr>
        <p:spPr>
          <a:xfrm>
            <a:off x="8758182" y="2063864"/>
            <a:ext cx="2565552" cy="2565552"/>
          </a:xfrm>
          <a:custGeom>
            <a:avLst/>
            <a:gdLst>
              <a:gd name="connsiteX0" fmla="*/ 1282776 w 2565552"/>
              <a:gd name="connsiteY0" fmla="*/ 0 h 2565552"/>
              <a:gd name="connsiteX1" fmla="*/ 2565552 w 2565552"/>
              <a:gd name="connsiteY1" fmla="*/ 1282776 h 2565552"/>
              <a:gd name="connsiteX2" fmla="*/ 1282776 w 2565552"/>
              <a:gd name="connsiteY2" fmla="*/ 2565552 h 2565552"/>
              <a:gd name="connsiteX3" fmla="*/ 0 w 2565552"/>
              <a:gd name="connsiteY3" fmla="*/ 1282776 h 2565552"/>
            </a:gdLst>
            <a:ahLst/>
            <a:cxnLst>
              <a:cxn ang="0">
                <a:pos x="connsiteX0" y="connsiteY0"/>
              </a:cxn>
              <a:cxn ang="0">
                <a:pos x="connsiteX1" y="connsiteY1"/>
              </a:cxn>
              <a:cxn ang="0">
                <a:pos x="connsiteX2" y="connsiteY2"/>
              </a:cxn>
              <a:cxn ang="0">
                <a:pos x="connsiteX3" y="connsiteY3"/>
              </a:cxn>
            </a:cxnLst>
            <a:rect l="l" t="t" r="r" b="b"/>
            <a:pathLst>
              <a:path w="2565552" h="2565552">
                <a:moveTo>
                  <a:pt x="1282776" y="0"/>
                </a:moveTo>
                <a:lnTo>
                  <a:pt x="2565552" y="1282776"/>
                </a:lnTo>
                <a:lnTo>
                  <a:pt x="1282776" y="2565552"/>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B86ADC2A-A8A4-4EF0-8AEC-78660E2990B3}"/>
              </a:ext>
            </a:extLst>
          </p:cNvPr>
          <p:cNvSpPr>
            <a:spLocks noGrp="1"/>
          </p:cNvSpPr>
          <p:nvPr>
            <p:ph type="pic" sz="quarter" idx="13" hasCustomPrompt="1"/>
          </p:nvPr>
        </p:nvSpPr>
        <p:spPr>
          <a:xfrm>
            <a:off x="7357409" y="663092"/>
            <a:ext cx="2565552" cy="2565553"/>
          </a:xfrm>
          <a:custGeom>
            <a:avLst/>
            <a:gdLst>
              <a:gd name="connsiteX0" fmla="*/ 1282775 w 2565552"/>
              <a:gd name="connsiteY0" fmla="*/ 0 h 2565553"/>
              <a:gd name="connsiteX1" fmla="*/ 2565552 w 2565552"/>
              <a:gd name="connsiteY1" fmla="*/ 1282777 h 2565553"/>
              <a:gd name="connsiteX2" fmla="*/ 1282776 w 2565552"/>
              <a:gd name="connsiteY2" fmla="*/ 2565553 h 2565553"/>
              <a:gd name="connsiteX3" fmla="*/ 0 w 2565552"/>
              <a:gd name="connsiteY3" fmla="*/ 1282776 h 2565553"/>
            </a:gdLst>
            <a:ahLst/>
            <a:cxnLst>
              <a:cxn ang="0">
                <a:pos x="connsiteX0" y="connsiteY0"/>
              </a:cxn>
              <a:cxn ang="0">
                <a:pos x="connsiteX1" y="connsiteY1"/>
              </a:cxn>
              <a:cxn ang="0">
                <a:pos x="connsiteX2" y="connsiteY2"/>
              </a:cxn>
              <a:cxn ang="0">
                <a:pos x="connsiteX3" y="connsiteY3"/>
              </a:cxn>
            </a:cxnLst>
            <a:rect l="l" t="t" r="r" b="b"/>
            <a:pathLst>
              <a:path w="2565552" h="2565553">
                <a:moveTo>
                  <a:pt x="1282775" y="0"/>
                </a:moveTo>
                <a:lnTo>
                  <a:pt x="2565552" y="1282777"/>
                </a:lnTo>
                <a:lnTo>
                  <a:pt x="1282776" y="2565553"/>
                </a:lnTo>
                <a:lnTo>
                  <a:pt x="0" y="12827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853069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5602145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031559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243C9A-7CF1-4AC8-AAEF-3F7A92430FF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EA3C0242-0707-4108-83BA-396602DA8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290517DA-C23F-4A2C-90BB-C3EAD60F729B}"/>
              </a:ext>
            </a:extLst>
          </p:cNvPr>
          <p:cNvSpPr>
            <a:spLocks noGrp="1"/>
          </p:cNvSpPr>
          <p:nvPr>
            <p:ph type="dt" sz="half" idx="10"/>
          </p:nvPr>
        </p:nvSpPr>
        <p:spPr/>
        <p:txBody>
          <a:bodyPr/>
          <a:lstStyle/>
          <a:p>
            <a:fld id="{093BEC94-859B-470C-A1DC-83342AD7EA36}" type="datetimeFigureOut">
              <a:rPr lang="en-US" smtClean="0"/>
              <a:t>11/9/2021</a:t>
            </a:fld>
            <a:endParaRPr lang="en-US"/>
          </a:p>
        </p:txBody>
      </p:sp>
      <p:sp>
        <p:nvSpPr>
          <p:cNvPr id="5" name="바닥글 개체 틀 4">
            <a:extLst>
              <a:ext uri="{FF2B5EF4-FFF2-40B4-BE49-F238E27FC236}">
                <a16:creationId xmlns:a16="http://schemas.microsoft.com/office/drawing/2014/main" id="{F802CC40-7BFD-4B81-95A5-35E71EB54EA9}"/>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C8B0A47E-5E83-42A9-AE77-A8510B3CD3B7}"/>
              </a:ext>
            </a:extLst>
          </p:cNvPr>
          <p:cNvSpPr>
            <a:spLocks noGrp="1"/>
          </p:cNvSpPr>
          <p:nvPr>
            <p:ph type="sldNum" sz="quarter" idx="12"/>
          </p:nvPr>
        </p:nvSpPr>
        <p:spPr/>
        <p:txBody>
          <a:bodyPr/>
          <a:lstStyle/>
          <a:p>
            <a:fld id="{4A7292E4-FE23-4114-8862-4344489303F0}" type="slidenum">
              <a:rPr lang="en-US" smtClean="0"/>
              <a:t>‹#›</a:t>
            </a:fld>
            <a:endParaRPr lang="en-US"/>
          </a:p>
        </p:txBody>
      </p:sp>
    </p:spTree>
    <p:extLst>
      <p:ext uri="{BB962C8B-B14F-4D97-AF65-F5344CB8AC3E}">
        <p14:creationId xmlns:p14="http://schemas.microsoft.com/office/powerpoint/2010/main" val="11222147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B110F4-4A04-49EE-9B1B-D79A90F8CE35}"/>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C121C18-11AC-4711-A7F2-855A5A507B60}"/>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4163AFC-E16D-4D18-9952-234AA5C4F793}"/>
              </a:ext>
            </a:extLst>
          </p:cNvPr>
          <p:cNvSpPr>
            <a:spLocks noGrp="1"/>
          </p:cNvSpPr>
          <p:nvPr>
            <p:ph type="dt" sz="half" idx="10"/>
          </p:nvPr>
        </p:nvSpPr>
        <p:spPr/>
        <p:txBody>
          <a:bodyPr/>
          <a:lstStyle/>
          <a:p>
            <a:fld id="{093BEC94-859B-470C-A1DC-83342AD7EA36}" type="datetimeFigureOut">
              <a:rPr lang="en-US" smtClean="0"/>
              <a:t>11/9/2021</a:t>
            </a:fld>
            <a:endParaRPr lang="en-US"/>
          </a:p>
        </p:txBody>
      </p:sp>
      <p:sp>
        <p:nvSpPr>
          <p:cNvPr id="5" name="바닥글 개체 틀 4">
            <a:extLst>
              <a:ext uri="{FF2B5EF4-FFF2-40B4-BE49-F238E27FC236}">
                <a16:creationId xmlns:a16="http://schemas.microsoft.com/office/drawing/2014/main" id="{8223EE53-1B48-440C-8A39-81809DA5099D}"/>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3B6FF89E-3A7C-4BA8-A02E-139F1230B356}"/>
              </a:ext>
            </a:extLst>
          </p:cNvPr>
          <p:cNvSpPr>
            <a:spLocks noGrp="1"/>
          </p:cNvSpPr>
          <p:nvPr>
            <p:ph type="sldNum" sz="quarter" idx="12"/>
          </p:nvPr>
        </p:nvSpPr>
        <p:spPr/>
        <p:txBody>
          <a:bodyPr/>
          <a:lstStyle/>
          <a:p>
            <a:fld id="{4A7292E4-FE23-4114-8862-4344489303F0}" type="slidenum">
              <a:rPr lang="en-US" smtClean="0"/>
              <a:t>‹#›</a:t>
            </a:fld>
            <a:endParaRPr lang="en-US"/>
          </a:p>
        </p:txBody>
      </p:sp>
    </p:spTree>
    <p:extLst>
      <p:ext uri="{BB962C8B-B14F-4D97-AF65-F5344CB8AC3E}">
        <p14:creationId xmlns:p14="http://schemas.microsoft.com/office/powerpoint/2010/main" val="191184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EFB36A-256B-4081-AA22-BE8418A6FC0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D1B150F9-9A3F-44EC-B5A2-A393F9E25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AF049C7-7E91-4CAD-B992-CE56E9A21E8E}"/>
              </a:ext>
            </a:extLst>
          </p:cNvPr>
          <p:cNvSpPr>
            <a:spLocks noGrp="1"/>
          </p:cNvSpPr>
          <p:nvPr>
            <p:ph type="dt" sz="half" idx="10"/>
          </p:nvPr>
        </p:nvSpPr>
        <p:spPr/>
        <p:txBody>
          <a:bodyPr/>
          <a:lstStyle/>
          <a:p>
            <a:fld id="{093BEC94-859B-470C-A1DC-83342AD7EA36}" type="datetimeFigureOut">
              <a:rPr lang="en-US" smtClean="0"/>
              <a:t>11/9/2021</a:t>
            </a:fld>
            <a:endParaRPr lang="en-US"/>
          </a:p>
        </p:txBody>
      </p:sp>
      <p:sp>
        <p:nvSpPr>
          <p:cNvPr id="5" name="바닥글 개체 틀 4">
            <a:extLst>
              <a:ext uri="{FF2B5EF4-FFF2-40B4-BE49-F238E27FC236}">
                <a16:creationId xmlns:a16="http://schemas.microsoft.com/office/drawing/2014/main" id="{58E64EAC-4EB8-4DCA-97F9-4089BB16D8E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D784F64-438D-4996-9D07-DD5A88121D92}"/>
              </a:ext>
            </a:extLst>
          </p:cNvPr>
          <p:cNvSpPr>
            <a:spLocks noGrp="1"/>
          </p:cNvSpPr>
          <p:nvPr>
            <p:ph type="sldNum" sz="quarter" idx="12"/>
          </p:nvPr>
        </p:nvSpPr>
        <p:spPr/>
        <p:txBody>
          <a:bodyPr/>
          <a:lstStyle/>
          <a:p>
            <a:fld id="{4A7292E4-FE23-4114-8862-4344489303F0}" type="slidenum">
              <a:rPr lang="en-US" smtClean="0"/>
              <a:t>‹#›</a:t>
            </a:fld>
            <a:endParaRPr lang="en-US"/>
          </a:p>
        </p:txBody>
      </p:sp>
    </p:spTree>
    <p:extLst>
      <p:ext uri="{BB962C8B-B14F-4D97-AF65-F5344CB8AC3E}">
        <p14:creationId xmlns:p14="http://schemas.microsoft.com/office/powerpoint/2010/main" val="30662504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46A521-81C9-471B-9362-C6103D26C1D3}"/>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A92AAF3D-8EBB-4B15-B06F-E0B2E74B61F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A8C7E00C-D073-43D3-8B6B-37EA69C669C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873BD8D2-12B5-4569-9532-DF5EAF9BF93A}"/>
              </a:ext>
            </a:extLst>
          </p:cNvPr>
          <p:cNvSpPr>
            <a:spLocks noGrp="1"/>
          </p:cNvSpPr>
          <p:nvPr>
            <p:ph type="dt" sz="half" idx="10"/>
          </p:nvPr>
        </p:nvSpPr>
        <p:spPr/>
        <p:txBody>
          <a:bodyPr/>
          <a:lstStyle/>
          <a:p>
            <a:fld id="{093BEC94-859B-470C-A1DC-83342AD7EA36}" type="datetimeFigureOut">
              <a:rPr lang="en-US" smtClean="0"/>
              <a:t>11/9/2021</a:t>
            </a:fld>
            <a:endParaRPr lang="en-US"/>
          </a:p>
        </p:txBody>
      </p:sp>
      <p:sp>
        <p:nvSpPr>
          <p:cNvPr id="6" name="바닥글 개체 틀 5">
            <a:extLst>
              <a:ext uri="{FF2B5EF4-FFF2-40B4-BE49-F238E27FC236}">
                <a16:creationId xmlns:a16="http://schemas.microsoft.com/office/drawing/2014/main" id="{C38EEAEE-B8A4-4BA3-BE7E-A5C8439AC92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EE62846C-9824-48B4-8A19-E9DC986D5C80}"/>
              </a:ext>
            </a:extLst>
          </p:cNvPr>
          <p:cNvSpPr>
            <a:spLocks noGrp="1"/>
          </p:cNvSpPr>
          <p:nvPr>
            <p:ph type="sldNum" sz="quarter" idx="12"/>
          </p:nvPr>
        </p:nvSpPr>
        <p:spPr/>
        <p:txBody>
          <a:bodyPr/>
          <a:lstStyle/>
          <a:p>
            <a:fld id="{4A7292E4-FE23-4114-8862-4344489303F0}" type="slidenum">
              <a:rPr lang="en-US" smtClean="0"/>
              <a:t>‹#›</a:t>
            </a:fld>
            <a:endParaRPr lang="en-US"/>
          </a:p>
        </p:txBody>
      </p:sp>
    </p:spTree>
    <p:extLst>
      <p:ext uri="{BB962C8B-B14F-4D97-AF65-F5344CB8AC3E}">
        <p14:creationId xmlns:p14="http://schemas.microsoft.com/office/powerpoint/2010/main" val="1347603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01000B-595A-483E-826B-9DFCC49BCD4A}"/>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F9112AA9-1E84-4C20-99F0-749B34310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D179642-B11E-49E1-AEDB-17818FDE8B9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92D89BD3-CACD-41AD-9512-B03B72D7C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C56B3AF-7E56-4150-A0AB-2DCF2150628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79A1B44F-769C-4796-A04E-AEE3F508969D}"/>
              </a:ext>
            </a:extLst>
          </p:cNvPr>
          <p:cNvSpPr>
            <a:spLocks noGrp="1"/>
          </p:cNvSpPr>
          <p:nvPr>
            <p:ph type="dt" sz="half" idx="10"/>
          </p:nvPr>
        </p:nvSpPr>
        <p:spPr/>
        <p:txBody>
          <a:bodyPr/>
          <a:lstStyle/>
          <a:p>
            <a:fld id="{093BEC94-859B-470C-A1DC-83342AD7EA36}" type="datetimeFigureOut">
              <a:rPr lang="en-US" smtClean="0"/>
              <a:t>11/9/2021</a:t>
            </a:fld>
            <a:endParaRPr lang="en-US"/>
          </a:p>
        </p:txBody>
      </p:sp>
      <p:sp>
        <p:nvSpPr>
          <p:cNvPr id="8" name="바닥글 개체 틀 7">
            <a:extLst>
              <a:ext uri="{FF2B5EF4-FFF2-40B4-BE49-F238E27FC236}">
                <a16:creationId xmlns:a16="http://schemas.microsoft.com/office/drawing/2014/main" id="{DE644FC3-E9BD-4484-AD09-AAF812F6DDD0}"/>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328DC12F-FC69-4686-AD2E-A7B975C0287F}"/>
              </a:ext>
            </a:extLst>
          </p:cNvPr>
          <p:cNvSpPr>
            <a:spLocks noGrp="1"/>
          </p:cNvSpPr>
          <p:nvPr>
            <p:ph type="sldNum" sz="quarter" idx="12"/>
          </p:nvPr>
        </p:nvSpPr>
        <p:spPr/>
        <p:txBody>
          <a:bodyPr/>
          <a:lstStyle/>
          <a:p>
            <a:fld id="{4A7292E4-FE23-4114-8862-4344489303F0}" type="slidenum">
              <a:rPr lang="en-US" smtClean="0"/>
              <a:t>‹#›</a:t>
            </a:fld>
            <a:endParaRPr lang="en-US"/>
          </a:p>
        </p:txBody>
      </p:sp>
    </p:spTree>
    <p:extLst>
      <p:ext uri="{BB962C8B-B14F-4D97-AF65-F5344CB8AC3E}">
        <p14:creationId xmlns:p14="http://schemas.microsoft.com/office/powerpoint/2010/main" val="3943713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3307EF-7186-4D55-9340-3DEC8CC58A59}"/>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39CCC0CC-B2F4-4E25-A7A6-729E9BE5648B}"/>
              </a:ext>
            </a:extLst>
          </p:cNvPr>
          <p:cNvSpPr>
            <a:spLocks noGrp="1"/>
          </p:cNvSpPr>
          <p:nvPr>
            <p:ph type="dt" sz="half" idx="10"/>
          </p:nvPr>
        </p:nvSpPr>
        <p:spPr/>
        <p:txBody>
          <a:bodyPr/>
          <a:lstStyle/>
          <a:p>
            <a:fld id="{093BEC94-859B-470C-A1DC-83342AD7EA36}" type="datetimeFigureOut">
              <a:rPr lang="en-US" smtClean="0"/>
              <a:t>11/9/2021</a:t>
            </a:fld>
            <a:endParaRPr lang="en-US"/>
          </a:p>
        </p:txBody>
      </p:sp>
      <p:sp>
        <p:nvSpPr>
          <p:cNvPr id="4" name="바닥글 개체 틀 3">
            <a:extLst>
              <a:ext uri="{FF2B5EF4-FFF2-40B4-BE49-F238E27FC236}">
                <a16:creationId xmlns:a16="http://schemas.microsoft.com/office/drawing/2014/main" id="{BF9A476A-A560-4417-B84A-A0760765D328}"/>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84AB51D2-0100-4A53-A970-26D1D1E9C50D}"/>
              </a:ext>
            </a:extLst>
          </p:cNvPr>
          <p:cNvSpPr>
            <a:spLocks noGrp="1"/>
          </p:cNvSpPr>
          <p:nvPr>
            <p:ph type="sldNum" sz="quarter" idx="12"/>
          </p:nvPr>
        </p:nvSpPr>
        <p:spPr/>
        <p:txBody>
          <a:bodyPr/>
          <a:lstStyle/>
          <a:p>
            <a:fld id="{4A7292E4-FE23-4114-8862-4344489303F0}" type="slidenum">
              <a:rPr lang="en-US" smtClean="0"/>
              <a:t>‹#›</a:t>
            </a:fld>
            <a:endParaRPr lang="en-US"/>
          </a:p>
        </p:txBody>
      </p:sp>
    </p:spTree>
    <p:extLst>
      <p:ext uri="{BB962C8B-B14F-4D97-AF65-F5344CB8AC3E}">
        <p14:creationId xmlns:p14="http://schemas.microsoft.com/office/powerpoint/2010/main" val="38188686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4B903DB-5B76-4D2B-A2DF-04AB9B2DA67B}"/>
              </a:ext>
            </a:extLst>
          </p:cNvPr>
          <p:cNvSpPr>
            <a:spLocks noGrp="1"/>
          </p:cNvSpPr>
          <p:nvPr>
            <p:ph type="dt" sz="half" idx="10"/>
          </p:nvPr>
        </p:nvSpPr>
        <p:spPr/>
        <p:txBody>
          <a:bodyPr/>
          <a:lstStyle/>
          <a:p>
            <a:fld id="{093BEC94-859B-470C-A1DC-83342AD7EA36}" type="datetimeFigureOut">
              <a:rPr lang="en-US" smtClean="0"/>
              <a:t>11/9/2021</a:t>
            </a:fld>
            <a:endParaRPr lang="en-US"/>
          </a:p>
        </p:txBody>
      </p:sp>
      <p:sp>
        <p:nvSpPr>
          <p:cNvPr id="3" name="바닥글 개체 틀 2">
            <a:extLst>
              <a:ext uri="{FF2B5EF4-FFF2-40B4-BE49-F238E27FC236}">
                <a16:creationId xmlns:a16="http://schemas.microsoft.com/office/drawing/2014/main" id="{0F175F77-E7B9-41AC-84EA-5AF428887308}"/>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824A37B9-89C4-4F54-BC70-7A983CCA5AE0}"/>
              </a:ext>
            </a:extLst>
          </p:cNvPr>
          <p:cNvSpPr>
            <a:spLocks noGrp="1"/>
          </p:cNvSpPr>
          <p:nvPr>
            <p:ph type="sldNum" sz="quarter" idx="12"/>
          </p:nvPr>
        </p:nvSpPr>
        <p:spPr/>
        <p:txBody>
          <a:bodyPr/>
          <a:lstStyle/>
          <a:p>
            <a:fld id="{4A7292E4-FE23-4114-8862-4344489303F0}" type="slidenum">
              <a:rPr lang="en-US" smtClean="0"/>
              <a:t>‹#›</a:t>
            </a:fld>
            <a:endParaRPr lang="en-US"/>
          </a:p>
        </p:txBody>
      </p:sp>
    </p:spTree>
    <p:extLst>
      <p:ext uri="{BB962C8B-B14F-4D97-AF65-F5344CB8AC3E}">
        <p14:creationId xmlns:p14="http://schemas.microsoft.com/office/powerpoint/2010/main" val="421595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pic>
        <p:nvPicPr>
          <p:cNvPr id="3" name="Graphic 2">
            <a:extLst>
              <a:ext uri="{FF2B5EF4-FFF2-40B4-BE49-F238E27FC236}">
                <a16:creationId xmlns:a16="http://schemas.microsoft.com/office/drawing/2014/main" id="{AC16D358-38D5-4BFB-AC73-E794FB2772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68410" y="4207471"/>
            <a:ext cx="863147" cy="2425033"/>
          </a:xfrm>
          <a:prstGeom prst="rect">
            <a:avLst/>
          </a:prstGeom>
        </p:spPr>
      </p:pic>
      <p:sp>
        <p:nvSpPr>
          <p:cNvPr id="5" name="Rectangle 4">
            <a:extLst>
              <a:ext uri="{FF2B5EF4-FFF2-40B4-BE49-F238E27FC236}">
                <a16:creationId xmlns:a16="http://schemas.microsoft.com/office/drawing/2014/main" id="{16BB385D-8C47-4005-9822-A2A7BF9BE78D}"/>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0F10182-1458-4BD9-85CC-A0AF172DCC3F}"/>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9ACF6F13-89E5-476D-994C-CFF762A28737}"/>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801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3DDD30-0885-4F6B-811C-6087625AD5B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B67E5A9E-5C7C-416C-BD40-4F27E7FBA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1E92A751-6B82-48E5-8C0C-CB501CA34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E4842A5-447B-4BAB-B675-1D6A0708B811}"/>
              </a:ext>
            </a:extLst>
          </p:cNvPr>
          <p:cNvSpPr>
            <a:spLocks noGrp="1"/>
          </p:cNvSpPr>
          <p:nvPr>
            <p:ph type="dt" sz="half" idx="10"/>
          </p:nvPr>
        </p:nvSpPr>
        <p:spPr/>
        <p:txBody>
          <a:bodyPr/>
          <a:lstStyle/>
          <a:p>
            <a:fld id="{093BEC94-859B-470C-A1DC-83342AD7EA36}" type="datetimeFigureOut">
              <a:rPr lang="en-US" smtClean="0"/>
              <a:t>11/9/2021</a:t>
            </a:fld>
            <a:endParaRPr lang="en-US"/>
          </a:p>
        </p:txBody>
      </p:sp>
      <p:sp>
        <p:nvSpPr>
          <p:cNvPr id="6" name="바닥글 개체 틀 5">
            <a:extLst>
              <a:ext uri="{FF2B5EF4-FFF2-40B4-BE49-F238E27FC236}">
                <a16:creationId xmlns:a16="http://schemas.microsoft.com/office/drawing/2014/main" id="{A9C5BC59-706A-47E5-B8DA-4103C4FE87DA}"/>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52C432A4-6CA9-4DE4-B484-9A17C228DEF7}"/>
              </a:ext>
            </a:extLst>
          </p:cNvPr>
          <p:cNvSpPr>
            <a:spLocks noGrp="1"/>
          </p:cNvSpPr>
          <p:nvPr>
            <p:ph type="sldNum" sz="quarter" idx="12"/>
          </p:nvPr>
        </p:nvSpPr>
        <p:spPr/>
        <p:txBody>
          <a:bodyPr/>
          <a:lstStyle/>
          <a:p>
            <a:fld id="{4A7292E4-FE23-4114-8862-4344489303F0}" type="slidenum">
              <a:rPr lang="en-US" smtClean="0"/>
              <a:t>‹#›</a:t>
            </a:fld>
            <a:endParaRPr lang="en-US"/>
          </a:p>
        </p:txBody>
      </p:sp>
    </p:spTree>
    <p:extLst>
      <p:ext uri="{BB962C8B-B14F-4D97-AF65-F5344CB8AC3E}">
        <p14:creationId xmlns:p14="http://schemas.microsoft.com/office/powerpoint/2010/main" val="1526280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5E2C86-6A00-4A68-8B4B-521AB6478BE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8B65BF13-2298-499C-B910-3337AC985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27F9FFBF-731F-4A8C-BA94-8C3858503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09FB981-5261-4455-BDA8-64076174D550}"/>
              </a:ext>
            </a:extLst>
          </p:cNvPr>
          <p:cNvSpPr>
            <a:spLocks noGrp="1"/>
          </p:cNvSpPr>
          <p:nvPr>
            <p:ph type="dt" sz="half" idx="10"/>
          </p:nvPr>
        </p:nvSpPr>
        <p:spPr/>
        <p:txBody>
          <a:bodyPr/>
          <a:lstStyle/>
          <a:p>
            <a:fld id="{093BEC94-859B-470C-A1DC-83342AD7EA36}" type="datetimeFigureOut">
              <a:rPr lang="en-US" smtClean="0"/>
              <a:t>11/9/2021</a:t>
            </a:fld>
            <a:endParaRPr lang="en-US"/>
          </a:p>
        </p:txBody>
      </p:sp>
      <p:sp>
        <p:nvSpPr>
          <p:cNvPr id="6" name="바닥글 개체 틀 5">
            <a:extLst>
              <a:ext uri="{FF2B5EF4-FFF2-40B4-BE49-F238E27FC236}">
                <a16:creationId xmlns:a16="http://schemas.microsoft.com/office/drawing/2014/main" id="{750257CE-BF9D-436B-A3D8-8A247D084C2F}"/>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B9085E66-BAD4-4732-BA66-FB2F0DA2A4C6}"/>
              </a:ext>
            </a:extLst>
          </p:cNvPr>
          <p:cNvSpPr>
            <a:spLocks noGrp="1"/>
          </p:cNvSpPr>
          <p:nvPr>
            <p:ph type="sldNum" sz="quarter" idx="12"/>
          </p:nvPr>
        </p:nvSpPr>
        <p:spPr/>
        <p:txBody>
          <a:bodyPr/>
          <a:lstStyle/>
          <a:p>
            <a:fld id="{4A7292E4-FE23-4114-8862-4344489303F0}" type="slidenum">
              <a:rPr lang="en-US" smtClean="0"/>
              <a:t>‹#›</a:t>
            </a:fld>
            <a:endParaRPr lang="en-US"/>
          </a:p>
        </p:txBody>
      </p:sp>
    </p:spTree>
    <p:extLst>
      <p:ext uri="{BB962C8B-B14F-4D97-AF65-F5344CB8AC3E}">
        <p14:creationId xmlns:p14="http://schemas.microsoft.com/office/powerpoint/2010/main" val="33777953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A6C716-957F-4A01-9C8B-49657AFB403B}"/>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92D71F9F-5B4D-47E8-AF58-885D4D75A14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A1059DA8-1730-49F7-8090-6C55FDD52A1A}"/>
              </a:ext>
            </a:extLst>
          </p:cNvPr>
          <p:cNvSpPr>
            <a:spLocks noGrp="1"/>
          </p:cNvSpPr>
          <p:nvPr>
            <p:ph type="dt" sz="half" idx="10"/>
          </p:nvPr>
        </p:nvSpPr>
        <p:spPr/>
        <p:txBody>
          <a:bodyPr/>
          <a:lstStyle/>
          <a:p>
            <a:fld id="{093BEC94-859B-470C-A1DC-83342AD7EA36}" type="datetimeFigureOut">
              <a:rPr lang="en-US" smtClean="0"/>
              <a:t>11/9/2021</a:t>
            </a:fld>
            <a:endParaRPr lang="en-US"/>
          </a:p>
        </p:txBody>
      </p:sp>
      <p:sp>
        <p:nvSpPr>
          <p:cNvPr id="5" name="바닥글 개체 틀 4">
            <a:extLst>
              <a:ext uri="{FF2B5EF4-FFF2-40B4-BE49-F238E27FC236}">
                <a16:creationId xmlns:a16="http://schemas.microsoft.com/office/drawing/2014/main" id="{4230CC3F-AAA3-479A-B394-10DC63B3DDE3}"/>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341A916-11EC-4952-99F1-9B7D54B8D0A3}"/>
              </a:ext>
            </a:extLst>
          </p:cNvPr>
          <p:cNvSpPr>
            <a:spLocks noGrp="1"/>
          </p:cNvSpPr>
          <p:nvPr>
            <p:ph type="sldNum" sz="quarter" idx="12"/>
          </p:nvPr>
        </p:nvSpPr>
        <p:spPr/>
        <p:txBody>
          <a:bodyPr/>
          <a:lstStyle/>
          <a:p>
            <a:fld id="{4A7292E4-FE23-4114-8862-4344489303F0}" type="slidenum">
              <a:rPr lang="en-US" smtClean="0"/>
              <a:t>‹#›</a:t>
            </a:fld>
            <a:endParaRPr lang="en-US"/>
          </a:p>
        </p:txBody>
      </p:sp>
    </p:spTree>
    <p:extLst>
      <p:ext uri="{BB962C8B-B14F-4D97-AF65-F5344CB8AC3E}">
        <p14:creationId xmlns:p14="http://schemas.microsoft.com/office/powerpoint/2010/main" val="19249139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109CDCA-2E49-4C4C-B410-57A0CBBFD8B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1690E0CD-05A0-46B0-B6CD-25D36EBD259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0C88A45E-31FD-4452-B8AE-A03030458B57}"/>
              </a:ext>
            </a:extLst>
          </p:cNvPr>
          <p:cNvSpPr>
            <a:spLocks noGrp="1"/>
          </p:cNvSpPr>
          <p:nvPr>
            <p:ph type="dt" sz="half" idx="10"/>
          </p:nvPr>
        </p:nvSpPr>
        <p:spPr/>
        <p:txBody>
          <a:bodyPr/>
          <a:lstStyle/>
          <a:p>
            <a:fld id="{093BEC94-859B-470C-A1DC-83342AD7EA36}" type="datetimeFigureOut">
              <a:rPr lang="en-US" smtClean="0"/>
              <a:t>11/9/2021</a:t>
            </a:fld>
            <a:endParaRPr lang="en-US"/>
          </a:p>
        </p:txBody>
      </p:sp>
      <p:sp>
        <p:nvSpPr>
          <p:cNvPr id="5" name="바닥글 개체 틀 4">
            <a:extLst>
              <a:ext uri="{FF2B5EF4-FFF2-40B4-BE49-F238E27FC236}">
                <a16:creationId xmlns:a16="http://schemas.microsoft.com/office/drawing/2014/main" id="{A43E9F2F-9C1A-4E29-802C-D5E8E37EC0B4}"/>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457C2204-94EB-455C-89E7-D7E18C4F629A}"/>
              </a:ext>
            </a:extLst>
          </p:cNvPr>
          <p:cNvSpPr>
            <a:spLocks noGrp="1"/>
          </p:cNvSpPr>
          <p:nvPr>
            <p:ph type="sldNum" sz="quarter" idx="12"/>
          </p:nvPr>
        </p:nvSpPr>
        <p:spPr/>
        <p:txBody>
          <a:bodyPr/>
          <a:lstStyle/>
          <a:p>
            <a:fld id="{4A7292E4-FE23-4114-8862-4344489303F0}" type="slidenum">
              <a:rPr lang="en-US" smtClean="0"/>
              <a:t>‹#›</a:t>
            </a:fld>
            <a:endParaRPr lang="en-US"/>
          </a:p>
        </p:txBody>
      </p:sp>
    </p:spTree>
    <p:extLst>
      <p:ext uri="{BB962C8B-B14F-4D97-AF65-F5344CB8AC3E}">
        <p14:creationId xmlns:p14="http://schemas.microsoft.com/office/powerpoint/2010/main" val="3685040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Rectangle 5"/>
          <p:cNvSpPr/>
          <p:nvPr userDrawn="1"/>
        </p:nvSpPr>
        <p:spPr>
          <a:xfrm>
            <a:off x="1" y="0"/>
            <a:ext cx="2159561" cy="6858000"/>
          </a:xfrm>
          <a:prstGeom prst="rect">
            <a:avLst/>
          </a:prstGeom>
          <a:gradFill>
            <a:gsLst>
              <a:gs pos="42000">
                <a:srgbClr val="F6F6F6">
                  <a:lumMod val="97000"/>
                </a:srgbClr>
              </a:gs>
              <a:gs pos="0">
                <a:schemeClr val="bg1">
                  <a:lumMod val="92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7" name="Rectangle 11">
            <a:extLst>
              <a:ext uri="{FF2B5EF4-FFF2-40B4-BE49-F238E27FC236}">
                <a16:creationId xmlns:a16="http://schemas.microsoft.com/office/drawing/2014/main" id="{8EE09BEB-0521-4351-B7C8-0D3C420F4421}"/>
              </a:ext>
            </a:extLst>
          </p:cNvPr>
          <p:cNvSpPr/>
          <p:nvPr userDrawn="1"/>
        </p:nvSpPr>
        <p:spPr>
          <a:xfrm>
            <a:off x="3599723" y="2468894"/>
            <a:ext cx="8592277" cy="1920213"/>
          </a:xfrm>
          <a:prstGeom prst="rect">
            <a:avLst/>
          </a:prstGeom>
          <a:solidFill>
            <a:srgbClr val="28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Tree>
    <p:extLst>
      <p:ext uri="{BB962C8B-B14F-4D97-AF65-F5344CB8AC3E}">
        <p14:creationId xmlns:p14="http://schemas.microsoft.com/office/powerpoint/2010/main" val="25999423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2" name="Rectangle 11"/>
          <p:cNvSpPr/>
          <p:nvPr userDrawn="1"/>
        </p:nvSpPr>
        <p:spPr>
          <a:xfrm>
            <a:off x="3599723" y="2468894"/>
            <a:ext cx="8592277" cy="1920213"/>
          </a:xfrm>
          <a:prstGeom prst="rect">
            <a:avLst/>
          </a:prstGeom>
          <a:solidFill>
            <a:srgbClr val="A6B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6" name="Rectangle 5"/>
          <p:cNvSpPr/>
          <p:nvPr userDrawn="1"/>
        </p:nvSpPr>
        <p:spPr>
          <a:xfrm>
            <a:off x="1" y="0"/>
            <a:ext cx="2159561" cy="6858000"/>
          </a:xfrm>
          <a:prstGeom prst="rect">
            <a:avLst/>
          </a:prstGeom>
          <a:gradFill>
            <a:gsLst>
              <a:gs pos="42000">
                <a:srgbClr val="F6F6F6">
                  <a:lumMod val="97000"/>
                </a:srgbClr>
              </a:gs>
              <a:gs pos="0">
                <a:schemeClr val="bg1">
                  <a:lumMod val="92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2" name="제목 1"/>
          <p:cNvSpPr>
            <a:spLocks noGrp="1"/>
          </p:cNvSpPr>
          <p:nvPr>
            <p:ph type="title" hasCustomPrompt="1"/>
          </p:nvPr>
        </p:nvSpPr>
        <p:spPr>
          <a:xfrm>
            <a:off x="4175787" y="2977903"/>
            <a:ext cx="7296811" cy="533308"/>
          </a:xfrm>
          <a:prstGeom prst="rect">
            <a:avLst/>
          </a:prstGeom>
        </p:spPr>
        <p:txBody>
          <a:bodyPr anchor="ctr">
            <a:noAutofit/>
          </a:bodyPr>
          <a:lstStyle>
            <a:lvl1pPr algn="l">
              <a:defRPr sz="4800" b="1" baseline="0">
                <a:solidFill>
                  <a:schemeClr val="bg1"/>
                </a:solidFill>
                <a:effectLst/>
                <a:latin typeface="+mj-lt"/>
                <a:cs typeface="Arial" pitchFamily="34" charset="0"/>
              </a:defRPr>
            </a:lvl1pPr>
          </a:lstStyle>
          <a:p>
            <a:r>
              <a:rPr lang="en-US" altLang="ko-KR" dirty="0"/>
              <a:t>SECTION BREAK</a:t>
            </a:r>
            <a:endParaRPr lang="ko-KR" altLang="en-US" dirty="0"/>
          </a:p>
        </p:txBody>
      </p:sp>
      <p:sp>
        <p:nvSpPr>
          <p:cNvPr id="3" name="Text Placeholder 9"/>
          <p:cNvSpPr>
            <a:spLocks noGrp="1"/>
          </p:cNvSpPr>
          <p:nvPr>
            <p:ph type="body" sz="quarter" idx="10" hasCustomPrompt="1"/>
          </p:nvPr>
        </p:nvSpPr>
        <p:spPr>
          <a:xfrm>
            <a:off x="4175787" y="3578447"/>
            <a:ext cx="7296811" cy="263475"/>
          </a:xfrm>
          <a:prstGeom prst="rect">
            <a:avLst/>
          </a:prstGeom>
        </p:spPr>
        <p:txBody>
          <a:bodyPr lIns="108000" anchor="ctr"/>
          <a:lstStyle>
            <a:lvl1pPr marL="0" indent="0" algn="l">
              <a:buNone/>
              <a:defRPr sz="1600" baseline="0">
                <a:solidFill>
                  <a:schemeClr val="bg1"/>
                </a:solidFill>
                <a:effectLst/>
                <a:latin typeface="+mn-lt"/>
                <a:cs typeface="Arial" pitchFamily="34" charset="0"/>
              </a:defRPr>
            </a:lvl1pPr>
          </a:lstStyle>
          <a:p>
            <a:pPr lvl="0"/>
            <a:r>
              <a:rPr lang="en-US" altLang="ko-KR" dirty="0"/>
              <a:t>Add text</a:t>
            </a:r>
            <a:endParaRPr lang="ko-KR" altLang="en-US" dirty="0"/>
          </a:p>
        </p:txBody>
      </p:sp>
    </p:spTree>
    <p:extLst>
      <p:ext uri="{BB962C8B-B14F-4D97-AF65-F5344CB8AC3E}">
        <p14:creationId xmlns:p14="http://schemas.microsoft.com/office/powerpoint/2010/main" val="11339502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158046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0102CF-3DC1-4FBF-A6B6-7990E98E434C}"/>
              </a:ext>
            </a:extLst>
          </p:cNvPr>
          <p:cNvSpPr/>
          <p:nvPr userDrawn="1"/>
        </p:nvSpPr>
        <p:spPr>
          <a:xfrm>
            <a:off x="0" y="6593476"/>
            <a:ext cx="12192000" cy="256092"/>
          </a:xfrm>
          <a:prstGeom prst="rect">
            <a:avLst/>
          </a:prstGeom>
          <a:solidFill>
            <a:srgbClr val="A6B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01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1" y="0"/>
            <a:ext cx="12144672" cy="1152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b="1" dirty="0">
              <a:latin typeface="Arial" pitchFamily="34" charset="0"/>
              <a:cs typeface="Arial" pitchFamily="34" charset="0"/>
            </a:endParaRPr>
          </a:p>
        </p:txBody>
      </p:sp>
      <p:sp>
        <p:nvSpPr>
          <p:cNvPr id="10" name="Title 1"/>
          <p:cNvSpPr>
            <a:spLocks noGrp="1"/>
          </p:cNvSpPr>
          <p:nvPr>
            <p:ph type="title" hasCustomPrompt="1"/>
          </p:nvPr>
        </p:nvSpPr>
        <p:spPr>
          <a:xfrm>
            <a:off x="0" y="34314"/>
            <a:ext cx="12192000" cy="1035373"/>
          </a:xfrm>
          <a:prstGeom prst="rect">
            <a:avLst/>
          </a:prstGeom>
        </p:spPr>
        <p:txBody>
          <a:bodyPr anchor="ctr"/>
          <a:lstStyle>
            <a:lvl1pPr algn="l">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63575" y="141043"/>
            <a:ext cx="636320" cy="947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6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a:off x="1" y="0"/>
            <a:ext cx="2159561" cy="6858000"/>
          </a:xfrm>
          <a:prstGeom prst="rect">
            <a:avLst/>
          </a:prstGeom>
          <a:gradFill>
            <a:gsLst>
              <a:gs pos="42000">
                <a:srgbClr val="F6F6F6">
                  <a:lumMod val="97000"/>
                </a:srgbClr>
              </a:gs>
              <a:gs pos="0">
                <a:schemeClr val="bg1">
                  <a:lumMod val="92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Title 1"/>
          <p:cNvSpPr>
            <a:spLocks noGrp="1"/>
          </p:cNvSpPr>
          <p:nvPr>
            <p:ph type="title" hasCustomPrompt="1"/>
          </p:nvPr>
        </p:nvSpPr>
        <p:spPr>
          <a:xfrm>
            <a:off x="2112000" y="34314"/>
            <a:ext cx="10080000" cy="1035373"/>
          </a:xfrm>
          <a:prstGeom prst="rect">
            <a:avLst/>
          </a:prstGeom>
        </p:spPr>
        <p:txBody>
          <a:bodyPr anchor="ctr"/>
          <a:lstStyle>
            <a:lvl1pPr algn="l">
              <a:defRPr sz="4800" b="1">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pic>
        <p:nvPicPr>
          <p:cNvPr id="8"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4027" y="4442899"/>
            <a:ext cx="1449935" cy="21600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userDrawn="1"/>
        </p:nvCxnSpPr>
        <p:spPr>
          <a:xfrm>
            <a:off x="948995" y="6602899"/>
            <a:ext cx="11243005"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63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6" name="Oval 21">
            <a:extLst>
              <a:ext uri="{FF2B5EF4-FFF2-40B4-BE49-F238E27FC236}">
                <a16:creationId xmlns:a16="http://schemas.microsoft.com/office/drawing/2014/main" id="{DF0E7D4B-AC33-4A8C-8204-4FE282F7F8F5}"/>
              </a:ext>
            </a:extLst>
          </p:cNvPr>
          <p:cNvSpPr>
            <a:spLocks noChangeAspect="1"/>
          </p:cNvSpPr>
          <p:nvPr userDrawn="1"/>
        </p:nvSpPr>
        <p:spPr>
          <a:xfrm>
            <a:off x="817094" y="405520"/>
            <a:ext cx="3605776" cy="3657538"/>
          </a:xfrm>
          <a:custGeom>
            <a:avLst/>
            <a:gdLst>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355803 w 1652142"/>
              <a:gd name="connsiteY39" fmla="*/ 1305197 h 1665940"/>
              <a:gd name="connsiteX40" fmla="*/ 152856 w 1652142"/>
              <a:gd name="connsiteY40" fmla="*/ 1344512 h 1665940"/>
              <a:gd name="connsiteX41" fmla="*/ 46675 w 1652142"/>
              <a:gd name="connsiteY41" fmla="*/ 1116809 h 1665940"/>
              <a:gd name="connsiteX42" fmla="*/ 183929 w 1652142"/>
              <a:gd name="connsiteY42" fmla="*/ 1005520 h 1665940"/>
              <a:gd name="connsiteX43" fmla="*/ 161615 w 1652142"/>
              <a:gd name="connsiteY43" fmla="*/ 838915 h 1665940"/>
              <a:gd name="connsiteX44" fmla="*/ 0 w 1652142"/>
              <a:gd name="connsiteY44" fmla="*/ 749197 h 1665940"/>
              <a:gd name="connsiteX45" fmla="*/ 65026 w 1652142"/>
              <a:gd name="connsiteY45" fmla="*/ 506515 h 1665940"/>
              <a:gd name="connsiteX46" fmla="*/ 250227 w 1652142"/>
              <a:gd name="connsiteY46" fmla="*/ 509630 h 1665940"/>
              <a:gd name="connsiteX47" fmla="*/ 340015 w 1652142"/>
              <a:gd name="connsiteY47" fmla="*/ 388679 h 1665940"/>
              <a:gd name="connsiteX48" fmla="*/ 277984 w 1652142"/>
              <a:gd name="connsiteY48" fmla="*/ 197357 h 1665940"/>
              <a:gd name="connsiteX49" fmla="*/ 491050 w 1652142"/>
              <a:gd name="connsiteY49" fmla="*/ 64219 h 1665940"/>
              <a:gd name="connsiteX50" fmla="*/ 639843 w 1652142"/>
              <a:gd name="connsiteY50" fmla="*/ 207726 h 1665940"/>
              <a:gd name="connsiteX51" fmla="*/ 638348 w 1652142"/>
              <a:gd name="connsiteY51" fmla="*/ 208660 h 1665940"/>
              <a:gd name="connsiteX52" fmla="*/ 821488 w 1652142"/>
              <a:gd name="connsiteY52" fmla="*/ 182440 h 1665940"/>
              <a:gd name="connsiteX53" fmla="*/ 815140 w 1652142"/>
              <a:gd name="connsiteY53" fmla="*/ 180739 h 1665940"/>
              <a:gd name="connsiteX54" fmla="*/ 915476 w 1652142"/>
              <a:gd name="connsiteY54" fmla="*/ 0 h 1665940"/>
              <a:gd name="connsiteX55" fmla="*/ 1158157 w 1652142"/>
              <a:gd name="connsiteY55"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815140 w 1652142"/>
              <a:gd name="connsiteY52" fmla="*/ 180739 h 1665940"/>
              <a:gd name="connsiteX53" fmla="*/ 915476 w 1652142"/>
              <a:gd name="connsiteY53" fmla="*/ 0 h 1665940"/>
              <a:gd name="connsiteX54" fmla="*/ 1158157 w 1652142"/>
              <a:gd name="connsiteY54"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915476 w 1652142"/>
              <a:gd name="connsiteY52" fmla="*/ 0 h 1665940"/>
              <a:gd name="connsiteX53" fmla="*/ 1158157 w 1652142"/>
              <a:gd name="connsiteY53"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821488 w 1652142"/>
              <a:gd name="connsiteY50" fmla="*/ 182440 h 1665940"/>
              <a:gd name="connsiteX51" fmla="*/ 915476 w 1652142"/>
              <a:gd name="connsiteY51" fmla="*/ 0 h 1665940"/>
              <a:gd name="connsiteX52" fmla="*/ 1158157 w 1652142"/>
              <a:gd name="connsiteY52"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286346 w 1652142"/>
              <a:gd name="connsiteY21" fmla="*/ 377149 h 1665940"/>
              <a:gd name="connsiteX22" fmla="*/ 1470353 w 1652142"/>
              <a:gd name="connsiteY22" fmla="*/ 331395 h 1665940"/>
              <a:gd name="connsiteX23" fmla="*/ 1588305 w 1652142"/>
              <a:gd name="connsiteY23" fmla="*/ 553229 h 1665940"/>
              <a:gd name="connsiteX24" fmla="*/ 1457194 w 1652142"/>
              <a:gd name="connsiteY24" fmla="*/ 671432 h 1665940"/>
              <a:gd name="connsiteX25" fmla="*/ 1478595 w 1652142"/>
              <a:gd name="connsiteY25" fmla="*/ 857704 h 1665940"/>
              <a:gd name="connsiteX26" fmla="*/ 1642362 w 1652142"/>
              <a:gd name="connsiteY26" fmla="*/ 948616 h 1665940"/>
              <a:gd name="connsiteX27" fmla="*/ 1577335 w 1652142"/>
              <a:gd name="connsiteY27" fmla="*/ 1191298 h 1665940"/>
              <a:gd name="connsiteX28" fmla="*/ 1378614 w 1652142"/>
              <a:gd name="connsiteY28" fmla="*/ 1187955 h 1665940"/>
              <a:gd name="connsiteX29" fmla="*/ 1288939 w 1652142"/>
              <a:gd name="connsiteY29" fmla="*/ 1301599 h 1665940"/>
              <a:gd name="connsiteX30" fmla="*/ 1354201 w 1652142"/>
              <a:gd name="connsiteY30" fmla="*/ 1471932 h 1665940"/>
              <a:gd name="connsiteX31" fmla="*/ 1148396 w 1652142"/>
              <a:gd name="connsiteY31" fmla="*/ 1616039 h 1665940"/>
              <a:gd name="connsiteX32" fmla="*/ 992294 w 1652142"/>
              <a:gd name="connsiteY32" fmla="*/ 1480516 h 1665940"/>
              <a:gd name="connsiteX33" fmla="*/ 823805 w 1652142"/>
              <a:gd name="connsiteY33" fmla="*/ 1495510 h 1665940"/>
              <a:gd name="connsiteX34" fmla="*/ 729193 w 1652142"/>
              <a:gd name="connsiteY34" fmla="*/ 1665940 h 1665940"/>
              <a:gd name="connsiteX35" fmla="*/ 486511 w 1652142"/>
              <a:gd name="connsiteY35" fmla="*/ 1600914 h 1665940"/>
              <a:gd name="connsiteX36" fmla="*/ 489790 w 1652142"/>
              <a:gd name="connsiteY36" fmla="*/ 1406012 h 1665940"/>
              <a:gd name="connsiteX37" fmla="*/ 352658 w 1652142"/>
              <a:gd name="connsiteY37" fmla="*/ 1298452 h 1665940"/>
              <a:gd name="connsiteX38" fmla="*/ 152856 w 1652142"/>
              <a:gd name="connsiteY38" fmla="*/ 1344512 h 1665940"/>
              <a:gd name="connsiteX39" fmla="*/ 46675 w 1652142"/>
              <a:gd name="connsiteY39" fmla="*/ 1116809 h 1665940"/>
              <a:gd name="connsiteX40" fmla="*/ 183929 w 1652142"/>
              <a:gd name="connsiteY40" fmla="*/ 1005520 h 1665940"/>
              <a:gd name="connsiteX41" fmla="*/ 161615 w 1652142"/>
              <a:gd name="connsiteY41" fmla="*/ 838915 h 1665940"/>
              <a:gd name="connsiteX42" fmla="*/ 0 w 1652142"/>
              <a:gd name="connsiteY42" fmla="*/ 749197 h 1665940"/>
              <a:gd name="connsiteX43" fmla="*/ 65026 w 1652142"/>
              <a:gd name="connsiteY43" fmla="*/ 506515 h 1665940"/>
              <a:gd name="connsiteX44" fmla="*/ 250227 w 1652142"/>
              <a:gd name="connsiteY44" fmla="*/ 509630 h 1665940"/>
              <a:gd name="connsiteX45" fmla="*/ 340015 w 1652142"/>
              <a:gd name="connsiteY45" fmla="*/ 388679 h 1665940"/>
              <a:gd name="connsiteX46" fmla="*/ 277984 w 1652142"/>
              <a:gd name="connsiteY46" fmla="*/ 197357 h 1665940"/>
              <a:gd name="connsiteX47" fmla="*/ 491050 w 1652142"/>
              <a:gd name="connsiteY47" fmla="*/ 64219 h 1665940"/>
              <a:gd name="connsiteX48" fmla="*/ 639843 w 1652142"/>
              <a:gd name="connsiteY48" fmla="*/ 207726 h 1665940"/>
              <a:gd name="connsiteX49" fmla="*/ 821488 w 1652142"/>
              <a:gd name="connsiteY49" fmla="*/ 182440 h 1665940"/>
              <a:gd name="connsiteX50" fmla="*/ 915476 w 1652142"/>
              <a:gd name="connsiteY50" fmla="*/ 0 h 1665940"/>
              <a:gd name="connsiteX51" fmla="*/ 1158157 w 1652142"/>
              <a:gd name="connsiteY51" fmla="*/ 65026 h 1665940"/>
              <a:gd name="connsiteX0" fmla="*/ 898689 w 1649662"/>
              <a:gd name="connsiteY0" fmla="*/ 548008 h 1665940"/>
              <a:gd name="connsiteX1" fmla="*/ 529661 w 1649662"/>
              <a:gd name="connsiteY1" fmla="*/ 761066 h 1665940"/>
              <a:gd name="connsiteX2" fmla="*/ 742719 w 1649662"/>
              <a:gd name="connsiteY2" fmla="*/ 1130094 h 1665940"/>
              <a:gd name="connsiteX3" fmla="*/ 1111747 w 1649662"/>
              <a:gd name="connsiteY3" fmla="*/ 917036 h 1665940"/>
              <a:gd name="connsiteX4" fmla="*/ 898689 w 1649662"/>
              <a:gd name="connsiteY4" fmla="*/ 548008 h 1665940"/>
              <a:gd name="connsiteX5" fmla="*/ 952303 w 1649662"/>
              <a:gd name="connsiteY5" fmla="*/ 347916 h 1665940"/>
              <a:gd name="connsiteX6" fmla="*/ 1311839 w 1649662"/>
              <a:gd name="connsiteY6" fmla="*/ 970650 h 1665940"/>
              <a:gd name="connsiteX7" fmla="*/ 689105 w 1649662"/>
              <a:gd name="connsiteY7" fmla="*/ 1330186 h 1665940"/>
              <a:gd name="connsiteX8" fmla="*/ 329569 w 1649662"/>
              <a:gd name="connsiteY8" fmla="*/ 707451 h 1665940"/>
              <a:gd name="connsiteX9" fmla="*/ 952303 w 1649662"/>
              <a:gd name="connsiteY9" fmla="*/ 347916 h 1665940"/>
              <a:gd name="connsiteX10" fmla="*/ 971799 w 1649662"/>
              <a:gd name="connsiteY10" fmla="*/ 275155 h 1665940"/>
              <a:gd name="connsiteX11" fmla="*/ 256808 w 1649662"/>
              <a:gd name="connsiteY11" fmla="*/ 687955 h 1665940"/>
              <a:gd name="connsiteX12" fmla="*/ 669609 w 1649662"/>
              <a:gd name="connsiteY12" fmla="*/ 1402947 h 1665940"/>
              <a:gd name="connsiteX13" fmla="*/ 1384600 w 1649662"/>
              <a:gd name="connsiteY13" fmla="*/ 990146 h 1665940"/>
              <a:gd name="connsiteX14" fmla="*/ 971799 w 1649662"/>
              <a:gd name="connsiteY14" fmla="*/ 275155 h 1665940"/>
              <a:gd name="connsiteX15" fmla="*/ 1647140 w 1649662"/>
              <a:gd name="connsiteY15" fmla="*/ 399895 h 1665940"/>
              <a:gd name="connsiteX16" fmla="*/ 1649662 w 1649662"/>
              <a:gd name="connsiteY16" fmla="*/ 403784 h 1665940"/>
              <a:gd name="connsiteX17" fmla="*/ 1647140 w 1649662"/>
              <a:gd name="connsiteY17" fmla="*/ 399895 h 1665940"/>
              <a:gd name="connsiteX18" fmla="*/ 1158157 w 1649662"/>
              <a:gd name="connsiteY18" fmla="*/ 65026 h 1665940"/>
              <a:gd name="connsiteX19" fmla="*/ 1154679 w 1649662"/>
              <a:gd name="connsiteY19" fmla="*/ 271718 h 1665940"/>
              <a:gd name="connsiteX20" fmla="*/ 1286346 w 1649662"/>
              <a:gd name="connsiteY20" fmla="*/ 377149 h 1665940"/>
              <a:gd name="connsiteX21" fmla="*/ 1470353 w 1649662"/>
              <a:gd name="connsiteY21" fmla="*/ 331395 h 1665940"/>
              <a:gd name="connsiteX22" fmla="*/ 1588305 w 1649662"/>
              <a:gd name="connsiteY22" fmla="*/ 553229 h 1665940"/>
              <a:gd name="connsiteX23" fmla="*/ 1457194 w 1649662"/>
              <a:gd name="connsiteY23" fmla="*/ 671432 h 1665940"/>
              <a:gd name="connsiteX24" fmla="*/ 1478595 w 1649662"/>
              <a:gd name="connsiteY24" fmla="*/ 857704 h 1665940"/>
              <a:gd name="connsiteX25" fmla="*/ 1642362 w 1649662"/>
              <a:gd name="connsiteY25" fmla="*/ 948616 h 1665940"/>
              <a:gd name="connsiteX26" fmla="*/ 1577335 w 1649662"/>
              <a:gd name="connsiteY26" fmla="*/ 1191298 h 1665940"/>
              <a:gd name="connsiteX27" fmla="*/ 1378614 w 1649662"/>
              <a:gd name="connsiteY27" fmla="*/ 1187955 h 1665940"/>
              <a:gd name="connsiteX28" fmla="*/ 1288939 w 1649662"/>
              <a:gd name="connsiteY28" fmla="*/ 1301599 h 1665940"/>
              <a:gd name="connsiteX29" fmla="*/ 1354201 w 1649662"/>
              <a:gd name="connsiteY29" fmla="*/ 1471932 h 1665940"/>
              <a:gd name="connsiteX30" fmla="*/ 1148396 w 1649662"/>
              <a:gd name="connsiteY30" fmla="*/ 1616039 h 1665940"/>
              <a:gd name="connsiteX31" fmla="*/ 992294 w 1649662"/>
              <a:gd name="connsiteY31" fmla="*/ 1480516 h 1665940"/>
              <a:gd name="connsiteX32" fmla="*/ 823805 w 1649662"/>
              <a:gd name="connsiteY32" fmla="*/ 1495510 h 1665940"/>
              <a:gd name="connsiteX33" fmla="*/ 729193 w 1649662"/>
              <a:gd name="connsiteY33" fmla="*/ 1665940 h 1665940"/>
              <a:gd name="connsiteX34" fmla="*/ 486511 w 1649662"/>
              <a:gd name="connsiteY34" fmla="*/ 1600914 h 1665940"/>
              <a:gd name="connsiteX35" fmla="*/ 489790 w 1649662"/>
              <a:gd name="connsiteY35" fmla="*/ 1406012 h 1665940"/>
              <a:gd name="connsiteX36" fmla="*/ 352658 w 1649662"/>
              <a:gd name="connsiteY36" fmla="*/ 1298452 h 1665940"/>
              <a:gd name="connsiteX37" fmla="*/ 152856 w 1649662"/>
              <a:gd name="connsiteY37" fmla="*/ 1344512 h 1665940"/>
              <a:gd name="connsiteX38" fmla="*/ 46675 w 1649662"/>
              <a:gd name="connsiteY38" fmla="*/ 1116809 h 1665940"/>
              <a:gd name="connsiteX39" fmla="*/ 183929 w 1649662"/>
              <a:gd name="connsiteY39" fmla="*/ 1005520 h 1665940"/>
              <a:gd name="connsiteX40" fmla="*/ 161615 w 1649662"/>
              <a:gd name="connsiteY40" fmla="*/ 838915 h 1665940"/>
              <a:gd name="connsiteX41" fmla="*/ 0 w 1649662"/>
              <a:gd name="connsiteY41" fmla="*/ 749197 h 1665940"/>
              <a:gd name="connsiteX42" fmla="*/ 65026 w 1649662"/>
              <a:gd name="connsiteY42" fmla="*/ 506515 h 1665940"/>
              <a:gd name="connsiteX43" fmla="*/ 250227 w 1649662"/>
              <a:gd name="connsiteY43" fmla="*/ 509630 h 1665940"/>
              <a:gd name="connsiteX44" fmla="*/ 340015 w 1649662"/>
              <a:gd name="connsiteY44" fmla="*/ 388679 h 1665940"/>
              <a:gd name="connsiteX45" fmla="*/ 277984 w 1649662"/>
              <a:gd name="connsiteY45" fmla="*/ 197357 h 1665940"/>
              <a:gd name="connsiteX46" fmla="*/ 491050 w 1649662"/>
              <a:gd name="connsiteY46" fmla="*/ 64219 h 1665940"/>
              <a:gd name="connsiteX47" fmla="*/ 639843 w 1649662"/>
              <a:gd name="connsiteY47" fmla="*/ 207726 h 1665940"/>
              <a:gd name="connsiteX48" fmla="*/ 821488 w 1649662"/>
              <a:gd name="connsiteY48" fmla="*/ 182440 h 1665940"/>
              <a:gd name="connsiteX49" fmla="*/ 915476 w 1649662"/>
              <a:gd name="connsiteY49" fmla="*/ 0 h 1665940"/>
              <a:gd name="connsiteX50" fmla="*/ 1158157 w 1649662"/>
              <a:gd name="connsiteY50" fmla="*/ 65026 h 1665940"/>
              <a:gd name="connsiteX0" fmla="*/ 898689 w 1642362"/>
              <a:gd name="connsiteY0" fmla="*/ 548008 h 1665940"/>
              <a:gd name="connsiteX1" fmla="*/ 529661 w 1642362"/>
              <a:gd name="connsiteY1" fmla="*/ 761066 h 1665940"/>
              <a:gd name="connsiteX2" fmla="*/ 742719 w 1642362"/>
              <a:gd name="connsiteY2" fmla="*/ 1130094 h 1665940"/>
              <a:gd name="connsiteX3" fmla="*/ 1111747 w 1642362"/>
              <a:gd name="connsiteY3" fmla="*/ 917036 h 1665940"/>
              <a:gd name="connsiteX4" fmla="*/ 898689 w 1642362"/>
              <a:gd name="connsiteY4" fmla="*/ 548008 h 1665940"/>
              <a:gd name="connsiteX5" fmla="*/ 952303 w 1642362"/>
              <a:gd name="connsiteY5" fmla="*/ 347916 h 1665940"/>
              <a:gd name="connsiteX6" fmla="*/ 1311839 w 1642362"/>
              <a:gd name="connsiteY6" fmla="*/ 970650 h 1665940"/>
              <a:gd name="connsiteX7" fmla="*/ 689105 w 1642362"/>
              <a:gd name="connsiteY7" fmla="*/ 1330186 h 1665940"/>
              <a:gd name="connsiteX8" fmla="*/ 329569 w 1642362"/>
              <a:gd name="connsiteY8" fmla="*/ 707451 h 1665940"/>
              <a:gd name="connsiteX9" fmla="*/ 952303 w 1642362"/>
              <a:gd name="connsiteY9" fmla="*/ 347916 h 1665940"/>
              <a:gd name="connsiteX10" fmla="*/ 971799 w 1642362"/>
              <a:gd name="connsiteY10" fmla="*/ 275155 h 1665940"/>
              <a:gd name="connsiteX11" fmla="*/ 256808 w 1642362"/>
              <a:gd name="connsiteY11" fmla="*/ 687955 h 1665940"/>
              <a:gd name="connsiteX12" fmla="*/ 669609 w 1642362"/>
              <a:gd name="connsiteY12" fmla="*/ 1402947 h 1665940"/>
              <a:gd name="connsiteX13" fmla="*/ 1384600 w 1642362"/>
              <a:gd name="connsiteY13" fmla="*/ 990146 h 1665940"/>
              <a:gd name="connsiteX14" fmla="*/ 971799 w 1642362"/>
              <a:gd name="connsiteY14" fmla="*/ 275155 h 1665940"/>
              <a:gd name="connsiteX15" fmla="*/ 1158157 w 1642362"/>
              <a:gd name="connsiteY15" fmla="*/ 65026 h 1665940"/>
              <a:gd name="connsiteX16" fmla="*/ 1154679 w 1642362"/>
              <a:gd name="connsiteY16" fmla="*/ 271718 h 1665940"/>
              <a:gd name="connsiteX17" fmla="*/ 1286346 w 1642362"/>
              <a:gd name="connsiteY17" fmla="*/ 377149 h 1665940"/>
              <a:gd name="connsiteX18" fmla="*/ 1470353 w 1642362"/>
              <a:gd name="connsiteY18" fmla="*/ 331395 h 1665940"/>
              <a:gd name="connsiteX19" fmla="*/ 1588305 w 1642362"/>
              <a:gd name="connsiteY19" fmla="*/ 553229 h 1665940"/>
              <a:gd name="connsiteX20" fmla="*/ 1457194 w 1642362"/>
              <a:gd name="connsiteY20" fmla="*/ 671432 h 1665940"/>
              <a:gd name="connsiteX21" fmla="*/ 1478595 w 1642362"/>
              <a:gd name="connsiteY21" fmla="*/ 857704 h 1665940"/>
              <a:gd name="connsiteX22" fmla="*/ 1642362 w 1642362"/>
              <a:gd name="connsiteY22" fmla="*/ 948616 h 1665940"/>
              <a:gd name="connsiteX23" fmla="*/ 1577335 w 1642362"/>
              <a:gd name="connsiteY23" fmla="*/ 1191298 h 1665940"/>
              <a:gd name="connsiteX24" fmla="*/ 1378614 w 1642362"/>
              <a:gd name="connsiteY24" fmla="*/ 1187955 h 1665940"/>
              <a:gd name="connsiteX25" fmla="*/ 1288939 w 1642362"/>
              <a:gd name="connsiteY25" fmla="*/ 1301599 h 1665940"/>
              <a:gd name="connsiteX26" fmla="*/ 1354201 w 1642362"/>
              <a:gd name="connsiteY26" fmla="*/ 1471932 h 1665940"/>
              <a:gd name="connsiteX27" fmla="*/ 1148396 w 1642362"/>
              <a:gd name="connsiteY27" fmla="*/ 1616039 h 1665940"/>
              <a:gd name="connsiteX28" fmla="*/ 992294 w 1642362"/>
              <a:gd name="connsiteY28" fmla="*/ 1480516 h 1665940"/>
              <a:gd name="connsiteX29" fmla="*/ 823805 w 1642362"/>
              <a:gd name="connsiteY29" fmla="*/ 1495510 h 1665940"/>
              <a:gd name="connsiteX30" fmla="*/ 729193 w 1642362"/>
              <a:gd name="connsiteY30" fmla="*/ 1665940 h 1665940"/>
              <a:gd name="connsiteX31" fmla="*/ 486511 w 1642362"/>
              <a:gd name="connsiteY31" fmla="*/ 1600914 h 1665940"/>
              <a:gd name="connsiteX32" fmla="*/ 489790 w 1642362"/>
              <a:gd name="connsiteY32" fmla="*/ 1406012 h 1665940"/>
              <a:gd name="connsiteX33" fmla="*/ 352658 w 1642362"/>
              <a:gd name="connsiteY33" fmla="*/ 1298452 h 1665940"/>
              <a:gd name="connsiteX34" fmla="*/ 152856 w 1642362"/>
              <a:gd name="connsiteY34" fmla="*/ 1344512 h 1665940"/>
              <a:gd name="connsiteX35" fmla="*/ 46675 w 1642362"/>
              <a:gd name="connsiteY35" fmla="*/ 1116809 h 1665940"/>
              <a:gd name="connsiteX36" fmla="*/ 183929 w 1642362"/>
              <a:gd name="connsiteY36" fmla="*/ 1005520 h 1665940"/>
              <a:gd name="connsiteX37" fmla="*/ 161615 w 1642362"/>
              <a:gd name="connsiteY37" fmla="*/ 838915 h 1665940"/>
              <a:gd name="connsiteX38" fmla="*/ 0 w 1642362"/>
              <a:gd name="connsiteY38" fmla="*/ 749197 h 1665940"/>
              <a:gd name="connsiteX39" fmla="*/ 65026 w 1642362"/>
              <a:gd name="connsiteY39" fmla="*/ 506515 h 1665940"/>
              <a:gd name="connsiteX40" fmla="*/ 250227 w 1642362"/>
              <a:gd name="connsiteY40" fmla="*/ 509630 h 1665940"/>
              <a:gd name="connsiteX41" fmla="*/ 340015 w 1642362"/>
              <a:gd name="connsiteY41" fmla="*/ 388679 h 1665940"/>
              <a:gd name="connsiteX42" fmla="*/ 277984 w 1642362"/>
              <a:gd name="connsiteY42" fmla="*/ 197357 h 1665940"/>
              <a:gd name="connsiteX43" fmla="*/ 491050 w 1642362"/>
              <a:gd name="connsiteY43" fmla="*/ 64219 h 1665940"/>
              <a:gd name="connsiteX44" fmla="*/ 639843 w 1642362"/>
              <a:gd name="connsiteY44" fmla="*/ 207726 h 1665940"/>
              <a:gd name="connsiteX45" fmla="*/ 821488 w 1642362"/>
              <a:gd name="connsiteY45" fmla="*/ 182440 h 1665940"/>
              <a:gd name="connsiteX46" fmla="*/ 915476 w 1642362"/>
              <a:gd name="connsiteY46" fmla="*/ 0 h 1665940"/>
              <a:gd name="connsiteX47" fmla="*/ 1158157 w 1642362"/>
              <a:gd name="connsiteY47" fmla="*/ 65026 h 16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4236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158157" y="65026"/>
                </a:moveTo>
                <a:cubicBezTo>
                  <a:pt x="1156998" y="133923"/>
                  <a:pt x="1155838" y="202821"/>
                  <a:pt x="1154679" y="271718"/>
                </a:cubicBezTo>
                <a:lnTo>
                  <a:pt x="1286346" y="377149"/>
                </a:ln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823805" y="1495510"/>
                </a:lnTo>
                <a:lnTo>
                  <a:pt x="729193" y="1665940"/>
                </a:lnTo>
                <a:lnTo>
                  <a:pt x="486511" y="1600914"/>
                </a:lnTo>
                <a:lnTo>
                  <a:pt x="489790" y="1406012"/>
                </a:lnTo>
                <a:cubicBezTo>
                  <a:pt x="438364" y="1376702"/>
                  <a:pt x="391917" y="1340859"/>
                  <a:pt x="352658" y="1298452"/>
                </a:cubicBez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821488" y="182440"/>
                </a:lnTo>
                <a:lnTo>
                  <a:pt x="915476" y="0"/>
                </a:lnTo>
                <a:lnTo>
                  <a:pt x="1158157" y="65026"/>
                </a:lnTo>
                <a:close/>
              </a:path>
            </a:pathLst>
          </a:custGeom>
          <a:solidFill>
            <a:schemeClr val="bg1"/>
          </a:solidFill>
          <a:ln w="31750">
            <a:noFill/>
          </a:ln>
          <a:effectLst>
            <a:innerShdw blurRad="114300">
              <a:schemeClr val="bg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 name="Oval 21">
            <a:extLst>
              <a:ext uri="{FF2B5EF4-FFF2-40B4-BE49-F238E27FC236}">
                <a16:creationId xmlns:a16="http://schemas.microsoft.com/office/drawing/2014/main" id="{208A355B-288B-46AC-8F6D-C8E1883AEEBD}"/>
              </a:ext>
            </a:extLst>
          </p:cNvPr>
          <p:cNvSpPr>
            <a:spLocks noChangeAspect="1"/>
          </p:cNvSpPr>
          <p:nvPr userDrawn="1"/>
        </p:nvSpPr>
        <p:spPr>
          <a:xfrm rot="21317264">
            <a:off x="4317855" y="1291151"/>
            <a:ext cx="5263890" cy="5339456"/>
          </a:xfrm>
          <a:custGeom>
            <a:avLst/>
            <a:gdLst>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355803 w 1652142"/>
              <a:gd name="connsiteY39" fmla="*/ 1305197 h 1665940"/>
              <a:gd name="connsiteX40" fmla="*/ 152856 w 1652142"/>
              <a:gd name="connsiteY40" fmla="*/ 1344512 h 1665940"/>
              <a:gd name="connsiteX41" fmla="*/ 46675 w 1652142"/>
              <a:gd name="connsiteY41" fmla="*/ 1116809 h 1665940"/>
              <a:gd name="connsiteX42" fmla="*/ 183929 w 1652142"/>
              <a:gd name="connsiteY42" fmla="*/ 1005520 h 1665940"/>
              <a:gd name="connsiteX43" fmla="*/ 161615 w 1652142"/>
              <a:gd name="connsiteY43" fmla="*/ 838915 h 1665940"/>
              <a:gd name="connsiteX44" fmla="*/ 0 w 1652142"/>
              <a:gd name="connsiteY44" fmla="*/ 749197 h 1665940"/>
              <a:gd name="connsiteX45" fmla="*/ 65026 w 1652142"/>
              <a:gd name="connsiteY45" fmla="*/ 506515 h 1665940"/>
              <a:gd name="connsiteX46" fmla="*/ 250227 w 1652142"/>
              <a:gd name="connsiteY46" fmla="*/ 509630 h 1665940"/>
              <a:gd name="connsiteX47" fmla="*/ 340015 w 1652142"/>
              <a:gd name="connsiteY47" fmla="*/ 388679 h 1665940"/>
              <a:gd name="connsiteX48" fmla="*/ 277984 w 1652142"/>
              <a:gd name="connsiteY48" fmla="*/ 197357 h 1665940"/>
              <a:gd name="connsiteX49" fmla="*/ 491050 w 1652142"/>
              <a:gd name="connsiteY49" fmla="*/ 64219 h 1665940"/>
              <a:gd name="connsiteX50" fmla="*/ 639843 w 1652142"/>
              <a:gd name="connsiteY50" fmla="*/ 207726 h 1665940"/>
              <a:gd name="connsiteX51" fmla="*/ 638348 w 1652142"/>
              <a:gd name="connsiteY51" fmla="*/ 208660 h 1665940"/>
              <a:gd name="connsiteX52" fmla="*/ 821488 w 1652142"/>
              <a:gd name="connsiteY52" fmla="*/ 182440 h 1665940"/>
              <a:gd name="connsiteX53" fmla="*/ 815140 w 1652142"/>
              <a:gd name="connsiteY53" fmla="*/ 180739 h 1665940"/>
              <a:gd name="connsiteX54" fmla="*/ 915476 w 1652142"/>
              <a:gd name="connsiteY54" fmla="*/ 0 h 1665940"/>
              <a:gd name="connsiteX55" fmla="*/ 1158157 w 1652142"/>
              <a:gd name="connsiteY55"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815140 w 1652142"/>
              <a:gd name="connsiteY52" fmla="*/ 180739 h 1665940"/>
              <a:gd name="connsiteX53" fmla="*/ 915476 w 1652142"/>
              <a:gd name="connsiteY53" fmla="*/ 0 h 1665940"/>
              <a:gd name="connsiteX54" fmla="*/ 1158157 w 1652142"/>
              <a:gd name="connsiteY54"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638348 w 1652142"/>
              <a:gd name="connsiteY50" fmla="*/ 208660 h 1665940"/>
              <a:gd name="connsiteX51" fmla="*/ 821488 w 1652142"/>
              <a:gd name="connsiteY51" fmla="*/ 182440 h 1665940"/>
              <a:gd name="connsiteX52" fmla="*/ 915476 w 1652142"/>
              <a:gd name="connsiteY52" fmla="*/ 0 h 1665940"/>
              <a:gd name="connsiteX53" fmla="*/ 1158157 w 1652142"/>
              <a:gd name="connsiteY53"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148331 w 1652142"/>
              <a:gd name="connsiteY21" fmla="*/ 270017 h 1665940"/>
              <a:gd name="connsiteX22" fmla="*/ 1286346 w 1652142"/>
              <a:gd name="connsiteY22" fmla="*/ 377149 h 1665940"/>
              <a:gd name="connsiteX23" fmla="*/ 1470353 w 1652142"/>
              <a:gd name="connsiteY23" fmla="*/ 331395 h 1665940"/>
              <a:gd name="connsiteX24" fmla="*/ 1588305 w 1652142"/>
              <a:gd name="connsiteY24" fmla="*/ 553229 h 1665940"/>
              <a:gd name="connsiteX25" fmla="*/ 1457194 w 1652142"/>
              <a:gd name="connsiteY25" fmla="*/ 671432 h 1665940"/>
              <a:gd name="connsiteX26" fmla="*/ 1478595 w 1652142"/>
              <a:gd name="connsiteY26" fmla="*/ 857704 h 1665940"/>
              <a:gd name="connsiteX27" fmla="*/ 1642362 w 1652142"/>
              <a:gd name="connsiteY27" fmla="*/ 948616 h 1665940"/>
              <a:gd name="connsiteX28" fmla="*/ 1577335 w 1652142"/>
              <a:gd name="connsiteY28" fmla="*/ 1191298 h 1665940"/>
              <a:gd name="connsiteX29" fmla="*/ 1378614 w 1652142"/>
              <a:gd name="connsiteY29" fmla="*/ 1187955 h 1665940"/>
              <a:gd name="connsiteX30" fmla="*/ 1288939 w 1652142"/>
              <a:gd name="connsiteY30" fmla="*/ 1301599 h 1665940"/>
              <a:gd name="connsiteX31" fmla="*/ 1354201 w 1652142"/>
              <a:gd name="connsiteY31" fmla="*/ 1471932 h 1665940"/>
              <a:gd name="connsiteX32" fmla="*/ 1148396 w 1652142"/>
              <a:gd name="connsiteY32" fmla="*/ 1616039 h 1665940"/>
              <a:gd name="connsiteX33" fmla="*/ 992294 w 1652142"/>
              <a:gd name="connsiteY33" fmla="*/ 1480516 h 1665940"/>
              <a:gd name="connsiteX34" fmla="*/ 823805 w 1652142"/>
              <a:gd name="connsiteY34" fmla="*/ 1495510 h 1665940"/>
              <a:gd name="connsiteX35" fmla="*/ 729193 w 1652142"/>
              <a:gd name="connsiteY35" fmla="*/ 1665940 h 1665940"/>
              <a:gd name="connsiteX36" fmla="*/ 486511 w 1652142"/>
              <a:gd name="connsiteY36" fmla="*/ 1600914 h 1665940"/>
              <a:gd name="connsiteX37" fmla="*/ 489790 w 1652142"/>
              <a:gd name="connsiteY37" fmla="*/ 1406012 h 1665940"/>
              <a:gd name="connsiteX38" fmla="*/ 352658 w 1652142"/>
              <a:gd name="connsiteY38" fmla="*/ 1298452 h 1665940"/>
              <a:gd name="connsiteX39" fmla="*/ 152856 w 1652142"/>
              <a:gd name="connsiteY39" fmla="*/ 1344512 h 1665940"/>
              <a:gd name="connsiteX40" fmla="*/ 46675 w 1652142"/>
              <a:gd name="connsiteY40" fmla="*/ 1116809 h 1665940"/>
              <a:gd name="connsiteX41" fmla="*/ 183929 w 1652142"/>
              <a:gd name="connsiteY41" fmla="*/ 1005520 h 1665940"/>
              <a:gd name="connsiteX42" fmla="*/ 161615 w 1652142"/>
              <a:gd name="connsiteY42" fmla="*/ 838915 h 1665940"/>
              <a:gd name="connsiteX43" fmla="*/ 0 w 1652142"/>
              <a:gd name="connsiteY43" fmla="*/ 749197 h 1665940"/>
              <a:gd name="connsiteX44" fmla="*/ 65026 w 1652142"/>
              <a:gd name="connsiteY44" fmla="*/ 506515 h 1665940"/>
              <a:gd name="connsiteX45" fmla="*/ 250227 w 1652142"/>
              <a:gd name="connsiteY45" fmla="*/ 509630 h 1665940"/>
              <a:gd name="connsiteX46" fmla="*/ 340015 w 1652142"/>
              <a:gd name="connsiteY46" fmla="*/ 388679 h 1665940"/>
              <a:gd name="connsiteX47" fmla="*/ 277984 w 1652142"/>
              <a:gd name="connsiteY47" fmla="*/ 197357 h 1665940"/>
              <a:gd name="connsiteX48" fmla="*/ 491050 w 1652142"/>
              <a:gd name="connsiteY48" fmla="*/ 64219 h 1665940"/>
              <a:gd name="connsiteX49" fmla="*/ 639843 w 1652142"/>
              <a:gd name="connsiteY49" fmla="*/ 207726 h 1665940"/>
              <a:gd name="connsiteX50" fmla="*/ 821488 w 1652142"/>
              <a:gd name="connsiteY50" fmla="*/ 182440 h 1665940"/>
              <a:gd name="connsiteX51" fmla="*/ 915476 w 1652142"/>
              <a:gd name="connsiteY51" fmla="*/ 0 h 1665940"/>
              <a:gd name="connsiteX52" fmla="*/ 1158157 w 1652142"/>
              <a:gd name="connsiteY52" fmla="*/ 65026 h 1665940"/>
              <a:gd name="connsiteX0" fmla="*/ 898689 w 1652142"/>
              <a:gd name="connsiteY0" fmla="*/ 548008 h 1665940"/>
              <a:gd name="connsiteX1" fmla="*/ 529661 w 1652142"/>
              <a:gd name="connsiteY1" fmla="*/ 761066 h 1665940"/>
              <a:gd name="connsiteX2" fmla="*/ 742719 w 1652142"/>
              <a:gd name="connsiteY2" fmla="*/ 1130094 h 1665940"/>
              <a:gd name="connsiteX3" fmla="*/ 1111747 w 1652142"/>
              <a:gd name="connsiteY3" fmla="*/ 917036 h 1665940"/>
              <a:gd name="connsiteX4" fmla="*/ 898689 w 1652142"/>
              <a:gd name="connsiteY4" fmla="*/ 548008 h 1665940"/>
              <a:gd name="connsiteX5" fmla="*/ 952303 w 1652142"/>
              <a:gd name="connsiteY5" fmla="*/ 347916 h 1665940"/>
              <a:gd name="connsiteX6" fmla="*/ 1311839 w 1652142"/>
              <a:gd name="connsiteY6" fmla="*/ 970650 h 1665940"/>
              <a:gd name="connsiteX7" fmla="*/ 689105 w 1652142"/>
              <a:gd name="connsiteY7" fmla="*/ 1330186 h 1665940"/>
              <a:gd name="connsiteX8" fmla="*/ 329569 w 1652142"/>
              <a:gd name="connsiteY8" fmla="*/ 707451 h 1665940"/>
              <a:gd name="connsiteX9" fmla="*/ 952303 w 1652142"/>
              <a:gd name="connsiteY9" fmla="*/ 347916 h 1665940"/>
              <a:gd name="connsiteX10" fmla="*/ 971799 w 1652142"/>
              <a:gd name="connsiteY10" fmla="*/ 275155 h 1665940"/>
              <a:gd name="connsiteX11" fmla="*/ 256808 w 1652142"/>
              <a:gd name="connsiteY11" fmla="*/ 687955 h 1665940"/>
              <a:gd name="connsiteX12" fmla="*/ 669609 w 1652142"/>
              <a:gd name="connsiteY12" fmla="*/ 1402947 h 1665940"/>
              <a:gd name="connsiteX13" fmla="*/ 1384600 w 1652142"/>
              <a:gd name="connsiteY13" fmla="*/ 990146 h 1665940"/>
              <a:gd name="connsiteX14" fmla="*/ 971799 w 1652142"/>
              <a:gd name="connsiteY14" fmla="*/ 275155 h 1665940"/>
              <a:gd name="connsiteX15" fmla="*/ 1652142 w 1652142"/>
              <a:gd name="connsiteY15" fmla="*/ 394531 h 1665940"/>
              <a:gd name="connsiteX16" fmla="*/ 1649662 w 1652142"/>
              <a:gd name="connsiteY16" fmla="*/ 403784 h 1665940"/>
              <a:gd name="connsiteX17" fmla="*/ 1647140 w 1652142"/>
              <a:gd name="connsiteY17" fmla="*/ 399895 h 1665940"/>
              <a:gd name="connsiteX18" fmla="*/ 1652142 w 1652142"/>
              <a:gd name="connsiteY18" fmla="*/ 394531 h 1665940"/>
              <a:gd name="connsiteX19" fmla="*/ 1158157 w 1652142"/>
              <a:gd name="connsiteY19" fmla="*/ 65026 h 1665940"/>
              <a:gd name="connsiteX20" fmla="*/ 1154679 w 1652142"/>
              <a:gd name="connsiteY20" fmla="*/ 271718 h 1665940"/>
              <a:gd name="connsiteX21" fmla="*/ 1286346 w 1652142"/>
              <a:gd name="connsiteY21" fmla="*/ 377149 h 1665940"/>
              <a:gd name="connsiteX22" fmla="*/ 1470353 w 1652142"/>
              <a:gd name="connsiteY22" fmla="*/ 331395 h 1665940"/>
              <a:gd name="connsiteX23" fmla="*/ 1588305 w 1652142"/>
              <a:gd name="connsiteY23" fmla="*/ 553229 h 1665940"/>
              <a:gd name="connsiteX24" fmla="*/ 1457194 w 1652142"/>
              <a:gd name="connsiteY24" fmla="*/ 671432 h 1665940"/>
              <a:gd name="connsiteX25" fmla="*/ 1478595 w 1652142"/>
              <a:gd name="connsiteY25" fmla="*/ 857704 h 1665940"/>
              <a:gd name="connsiteX26" fmla="*/ 1642362 w 1652142"/>
              <a:gd name="connsiteY26" fmla="*/ 948616 h 1665940"/>
              <a:gd name="connsiteX27" fmla="*/ 1577335 w 1652142"/>
              <a:gd name="connsiteY27" fmla="*/ 1191298 h 1665940"/>
              <a:gd name="connsiteX28" fmla="*/ 1378614 w 1652142"/>
              <a:gd name="connsiteY28" fmla="*/ 1187955 h 1665940"/>
              <a:gd name="connsiteX29" fmla="*/ 1288939 w 1652142"/>
              <a:gd name="connsiteY29" fmla="*/ 1301599 h 1665940"/>
              <a:gd name="connsiteX30" fmla="*/ 1354201 w 1652142"/>
              <a:gd name="connsiteY30" fmla="*/ 1471932 h 1665940"/>
              <a:gd name="connsiteX31" fmla="*/ 1148396 w 1652142"/>
              <a:gd name="connsiteY31" fmla="*/ 1616039 h 1665940"/>
              <a:gd name="connsiteX32" fmla="*/ 992294 w 1652142"/>
              <a:gd name="connsiteY32" fmla="*/ 1480516 h 1665940"/>
              <a:gd name="connsiteX33" fmla="*/ 823805 w 1652142"/>
              <a:gd name="connsiteY33" fmla="*/ 1495510 h 1665940"/>
              <a:gd name="connsiteX34" fmla="*/ 729193 w 1652142"/>
              <a:gd name="connsiteY34" fmla="*/ 1665940 h 1665940"/>
              <a:gd name="connsiteX35" fmla="*/ 486511 w 1652142"/>
              <a:gd name="connsiteY35" fmla="*/ 1600914 h 1665940"/>
              <a:gd name="connsiteX36" fmla="*/ 489790 w 1652142"/>
              <a:gd name="connsiteY36" fmla="*/ 1406012 h 1665940"/>
              <a:gd name="connsiteX37" fmla="*/ 352658 w 1652142"/>
              <a:gd name="connsiteY37" fmla="*/ 1298452 h 1665940"/>
              <a:gd name="connsiteX38" fmla="*/ 152856 w 1652142"/>
              <a:gd name="connsiteY38" fmla="*/ 1344512 h 1665940"/>
              <a:gd name="connsiteX39" fmla="*/ 46675 w 1652142"/>
              <a:gd name="connsiteY39" fmla="*/ 1116809 h 1665940"/>
              <a:gd name="connsiteX40" fmla="*/ 183929 w 1652142"/>
              <a:gd name="connsiteY40" fmla="*/ 1005520 h 1665940"/>
              <a:gd name="connsiteX41" fmla="*/ 161615 w 1652142"/>
              <a:gd name="connsiteY41" fmla="*/ 838915 h 1665940"/>
              <a:gd name="connsiteX42" fmla="*/ 0 w 1652142"/>
              <a:gd name="connsiteY42" fmla="*/ 749197 h 1665940"/>
              <a:gd name="connsiteX43" fmla="*/ 65026 w 1652142"/>
              <a:gd name="connsiteY43" fmla="*/ 506515 h 1665940"/>
              <a:gd name="connsiteX44" fmla="*/ 250227 w 1652142"/>
              <a:gd name="connsiteY44" fmla="*/ 509630 h 1665940"/>
              <a:gd name="connsiteX45" fmla="*/ 340015 w 1652142"/>
              <a:gd name="connsiteY45" fmla="*/ 388679 h 1665940"/>
              <a:gd name="connsiteX46" fmla="*/ 277984 w 1652142"/>
              <a:gd name="connsiteY46" fmla="*/ 197357 h 1665940"/>
              <a:gd name="connsiteX47" fmla="*/ 491050 w 1652142"/>
              <a:gd name="connsiteY47" fmla="*/ 64219 h 1665940"/>
              <a:gd name="connsiteX48" fmla="*/ 639843 w 1652142"/>
              <a:gd name="connsiteY48" fmla="*/ 207726 h 1665940"/>
              <a:gd name="connsiteX49" fmla="*/ 821488 w 1652142"/>
              <a:gd name="connsiteY49" fmla="*/ 182440 h 1665940"/>
              <a:gd name="connsiteX50" fmla="*/ 915476 w 1652142"/>
              <a:gd name="connsiteY50" fmla="*/ 0 h 1665940"/>
              <a:gd name="connsiteX51" fmla="*/ 1158157 w 1652142"/>
              <a:gd name="connsiteY51" fmla="*/ 65026 h 1665940"/>
              <a:gd name="connsiteX0" fmla="*/ 898689 w 1649662"/>
              <a:gd name="connsiteY0" fmla="*/ 548008 h 1665940"/>
              <a:gd name="connsiteX1" fmla="*/ 529661 w 1649662"/>
              <a:gd name="connsiteY1" fmla="*/ 761066 h 1665940"/>
              <a:gd name="connsiteX2" fmla="*/ 742719 w 1649662"/>
              <a:gd name="connsiteY2" fmla="*/ 1130094 h 1665940"/>
              <a:gd name="connsiteX3" fmla="*/ 1111747 w 1649662"/>
              <a:gd name="connsiteY3" fmla="*/ 917036 h 1665940"/>
              <a:gd name="connsiteX4" fmla="*/ 898689 w 1649662"/>
              <a:gd name="connsiteY4" fmla="*/ 548008 h 1665940"/>
              <a:gd name="connsiteX5" fmla="*/ 952303 w 1649662"/>
              <a:gd name="connsiteY5" fmla="*/ 347916 h 1665940"/>
              <a:gd name="connsiteX6" fmla="*/ 1311839 w 1649662"/>
              <a:gd name="connsiteY6" fmla="*/ 970650 h 1665940"/>
              <a:gd name="connsiteX7" fmla="*/ 689105 w 1649662"/>
              <a:gd name="connsiteY7" fmla="*/ 1330186 h 1665940"/>
              <a:gd name="connsiteX8" fmla="*/ 329569 w 1649662"/>
              <a:gd name="connsiteY8" fmla="*/ 707451 h 1665940"/>
              <a:gd name="connsiteX9" fmla="*/ 952303 w 1649662"/>
              <a:gd name="connsiteY9" fmla="*/ 347916 h 1665940"/>
              <a:gd name="connsiteX10" fmla="*/ 971799 w 1649662"/>
              <a:gd name="connsiteY10" fmla="*/ 275155 h 1665940"/>
              <a:gd name="connsiteX11" fmla="*/ 256808 w 1649662"/>
              <a:gd name="connsiteY11" fmla="*/ 687955 h 1665940"/>
              <a:gd name="connsiteX12" fmla="*/ 669609 w 1649662"/>
              <a:gd name="connsiteY12" fmla="*/ 1402947 h 1665940"/>
              <a:gd name="connsiteX13" fmla="*/ 1384600 w 1649662"/>
              <a:gd name="connsiteY13" fmla="*/ 990146 h 1665940"/>
              <a:gd name="connsiteX14" fmla="*/ 971799 w 1649662"/>
              <a:gd name="connsiteY14" fmla="*/ 275155 h 1665940"/>
              <a:gd name="connsiteX15" fmla="*/ 1647140 w 1649662"/>
              <a:gd name="connsiteY15" fmla="*/ 399895 h 1665940"/>
              <a:gd name="connsiteX16" fmla="*/ 1649662 w 1649662"/>
              <a:gd name="connsiteY16" fmla="*/ 403784 h 1665940"/>
              <a:gd name="connsiteX17" fmla="*/ 1647140 w 1649662"/>
              <a:gd name="connsiteY17" fmla="*/ 399895 h 1665940"/>
              <a:gd name="connsiteX18" fmla="*/ 1158157 w 1649662"/>
              <a:gd name="connsiteY18" fmla="*/ 65026 h 1665940"/>
              <a:gd name="connsiteX19" fmla="*/ 1154679 w 1649662"/>
              <a:gd name="connsiteY19" fmla="*/ 271718 h 1665940"/>
              <a:gd name="connsiteX20" fmla="*/ 1286346 w 1649662"/>
              <a:gd name="connsiteY20" fmla="*/ 377149 h 1665940"/>
              <a:gd name="connsiteX21" fmla="*/ 1470353 w 1649662"/>
              <a:gd name="connsiteY21" fmla="*/ 331395 h 1665940"/>
              <a:gd name="connsiteX22" fmla="*/ 1588305 w 1649662"/>
              <a:gd name="connsiteY22" fmla="*/ 553229 h 1665940"/>
              <a:gd name="connsiteX23" fmla="*/ 1457194 w 1649662"/>
              <a:gd name="connsiteY23" fmla="*/ 671432 h 1665940"/>
              <a:gd name="connsiteX24" fmla="*/ 1478595 w 1649662"/>
              <a:gd name="connsiteY24" fmla="*/ 857704 h 1665940"/>
              <a:gd name="connsiteX25" fmla="*/ 1642362 w 1649662"/>
              <a:gd name="connsiteY25" fmla="*/ 948616 h 1665940"/>
              <a:gd name="connsiteX26" fmla="*/ 1577335 w 1649662"/>
              <a:gd name="connsiteY26" fmla="*/ 1191298 h 1665940"/>
              <a:gd name="connsiteX27" fmla="*/ 1378614 w 1649662"/>
              <a:gd name="connsiteY27" fmla="*/ 1187955 h 1665940"/>
              <a:gd name="connsiteX28" fmla="*/ 1288939 w 1649662"/>
              <a:gd name="connsiteY28" fmla="*/ 1301599 h 1665940"/>
              <a:gd name="connsiteX29" fmla="*/ 1354201 w 1649662"/>
              <a:gd name="connsiteY29" fmla="*/ 1471932 h 1665940"/>
              <a:gd name="connsiteX30" fmla="*/ 1148396 w 1649662"/>
              <a:gd name="connsiteY30" fmla="*/ 1616039 h 1665940"/>
              <a:gd name="connsiteX31" fmla="*/ 992294 w 1649662"/>
              <a:gd name="connsiteY31" fmla="*/ 1480516 h 1665940"/>
              <a:gd name="connsiteX32" fmla="*/ 823805 w 1649662"/>
              <a:gd name="connsiteY32" fmla="*/ 1495510 h 1665940"/>
              <a:gd name="connsiteX33" fmla="*/ 729193 w 1649662"/>
              <a:gd name="connsiteY33" fmla="*/ 1665940 h 1665940"/>
              <a:gd name="connsiteX34" fmla="*/ 486511 w 1649662"/>
              <a:gd name="connsiteY34" fmla="*/ 1600914 h 1665940"/>
              <a:gd name="connsiteX35" fmla="*/ 489790 w 1649662"/>
              <a:gd name="connsiteY35" fmla="*/ 1406012 h 1665940"/>
              <a:gd name="connsiteX36" fmla="*/ 352658 w 1649662"/>
              <a:gd name="connsiteY36" fmla="*/ 1298452 h 1665940"/>
              <a:gd name="connsiteX37" fmla="*/ 152856 w 1649662"/>
              <a:gd name="connsiteY37" fmla="*/ 1344512 h 1665940"/>
              <a:gd name="connsiteX38" fmla="*/ 46675 w 1649662"/>
              <a:gd name="connsiteY38" fmla="*/ 1116809 h 1665940"/>
              <a:gd name="connsiteX39" fmla="*/ 183929 w 1649662"/>
              <a:gd name="connsiteY39" fmla="*/ 1005520 h 1665940"/>
              <a:gd name="connsiteX40" fmla="*/ 161615 w 1649662"/>
              <a:gd name="connsiteY40" fmla="*/ 838915 h 1665940"/>
              <a:gd name="connsiteX41" fmla="*/ 0 w 1649662"/>
              <a:gd name="connsiteY41" fmla="*/ 749197 h 1665940"/>
              <a:gd name="connsiteX42" fmla="*/ 65026 w 1649662"/>
              <a:gd name="connsiteY42" fmla="*/ 506515 h 1665940"/>
              <a:gd name="connsiteX43" fmla="*/ 250227 w 1649662"/>
              <a:gd name="connsiteY43" fmla="*/ 509630 h 1665940"/>
              <a:gd name="connsiteX44" fmla="*/ 340015 w 1649662"/>
              <a:gd name="connsiteY44" fmla="*/ 388679 h 1665940"/>
              <a:gd name="connsiteX45" fmla="*/ 277984 w 1649662"/>
              <a:gd name="connsiteY45" fmla="*/ 197357 h 1665940"/>
              <a:gd name="connsiteX46" fmla="*/ 491050 w 1649662"/>
              <a:gd name="connsiteY46" fmla="*/ 64219 h 1665940"/>
              <a:gd name="connsiteX47" fmla="*/ 639843 w 1649662"/>
              <a:gd name="connsiteY47" fmla="*/ 207726 h 1665940"/>
              <a:gd name="connsiteX48" fmla="*/ 821488 w 1649662"/>
              <a:gd name="connsiteY48" fmla="*/ 182440 h 1665940"/>
              <a:gd name="connsiteX49" fmla="*/ 915476 w 1649662"/>
              <a:gd name="connsiteY49" fmla="*/ 0 h 1665940"/>
              <a:gd name="connsiteX50" fmla="*/ 1158157 w 1649662"/>
              <a:gd name="connsiteY50" fmla="*/ 65026 h 1665940"/>
              <a:gd name="connsiteX0" fmla="*/ 898689 w 1642362"/>
              <a:gd name="connsiteY0" fmla="*/ 548008 h 1665940"/>
              <a:gd name="connsiteX1" fmla="*/ 529661 w 1642362"/>
              <a:gd name="connsiteY1" fmla="*/ 761066 h 1665940"/>
              <a:gd name="connsiteX2" fmla="*/ 742719 w 1642362"/>
              <a:gd name="connsiteY2" fmla="*/ 1130094 h 1665940"/>
              <a:gd name="connsiteX3" fmla="*/ 1111747 w 1642362"/>
              <a:gd name="connsiteY3" fmla="*/ 917036 h 1665940"/>
              <a:gd name="connsiteX4" fmla="*/ 898689 w 1642362"/>
              <a:gd name="connsiteY4" fmla="*/ 548008 h 1665940"/>
              <a:gd name="connsiteX5" fmla="*/ 952303 w 1642362"/>
              <a:gd name="connsiteY5" fmla="*/ 347916 h 1665940"/>
              <a:gd name="connsiteX6" fmla="*/ 1311839 w 1642362"/>
              <a:gd name="connsiteY6" fmla="*/ 970650 h 1665940"/>
              <a:gd name="connsiteX7" fmla="*/ 689105 w 1642362"/>
              <a:gd name="connsiteY7" fmla="*/ 1330186 h 1665940"/>
              <a:gd name="connsiteX8" fmla="*/ 329569 w 1642362"/>
              <a:gd name="connsiteY8" fmla="*/ 707451 h 1665940"/>
              <a:gd name="connsiteX9" fmla="*/ 952303 w 1642362"/>
              <a:gd name="connsiteY9" fmla="*/ 347916 h 1665940"/>
              <a:gd name="connsiteX10" fmla="*/ 971799 w 1642362"/>
              <a:gd name="connsiteY10" fmla="*/ 275155 h 1665940"/>
              <a:gd name="connsiteX11" fmla="*/ 256808 w 1642362"/>
              <a:gd name="connsiteY11" fmla="*/ 687955 h 1665940"/>
              <a:gd name="connsiteX12" fmla="*/ 669609 w 1642362"/>
              <a:gd name="connsiteY12" fmla="*/ 1402947 h 1665940"/>
              <a:gd name="connsiteX13" fmla="*/ 1384600 w 1642362"/>
              <a:gd name="connsiteY13" fmla="*/ 990146 h 1665940"/>
              <a:gd name="connsiteX14" fmla="*/ 971799 w 1642362"/>
              <a:gd name="connsiteY14" fmla="*/ 275155 h 1665940"/>
              <a:gd name="connsiteX15" fmla="*/ 1158157 w 1642362"/>
              <a:gd name="connsiteY15" fmla="*/ 65026 h 1665940"/>
              <a:gd name="connsiteX16" fmla="*/ 1154679 w 1642362"/>
              <a:gd name="connsiteY16" fmla="*/ 271718 h 1665940"/>
              <a:gd name="connsiteX17" fmla="*/ 1286346 w 1642362"/>
              <a:gd name="connsiteY17" fmla="*/ 377149 h 1665940"/>
              <a:gd name="connsiteX18" fmla="*/ 1470353 w 1642362"/>
              <a:gd name="connsiteY18" fmla="*/ 331395 h 1665940"/>
              <a:gd name="connsiteX19" fmla="*/ 1588305 w 1642362"/>
              <a:gd name="connsiteY19" fmla="*/ 553229 h 1665940"/>
              <a:gd name="connsiteX20" fmla="*/ 1457194 w 1642362"/>
              <a:gd name="connsiteY20" fmla="*/ 671432 h 1665940"/>
              <a:gd name="connsiteX21" fmla="*/ 1478595 w 1642362"/>
              <a:gd name="connsiteY21" fmla="*/ 857704 h 1665940"/>
              <a:gd name="connsiteX22" fmla="*/ 1642362 w 1642362"/>
              <a:gd name="connsiteY22" fmla="*/ 948616 h 1665940"/>
              <a:gd name="connsiteX23" fmla="*/ 1577335 w 1642362"/>
              <a:gd name="connsiteY23" fmla="*/ 1191298 h 1665940"/>
              <a:gd name="connsiteX24" fmla="*/ 1378614 w 1642362"/>
              <a:gd name="connsiteY24" fmla="*/ 1187955 h 1665940"/>
              <a:gd name="connsiteX25" fmla="*/ 1288939 w 1642362"/>
              <a:gd name="connsiteY25" fmla="*/ 1301599 h 1665940"/>
              <a:gd name="connsiteX26" fmla="*/ 1354201 w 1642362"/>
              <a:gd name="connsiteY26" fmla="*/ 1471932 h 1665940"/>
              <a:gd name="connsiteX27" fmla="*/ 1148396 w 1642362"/>
              <a:gd name="connsiteY27" fmla="*/ 1616039 h 1665940"/>
              <a:gd name="connsiteX28" fmla="*/ 992294 w 1642362"/>
              <a:gd name="connsiteY28" fmla="*/ 1480516 h 1665940"/>
              <a:gd name="connsiteX29" fmla="*/ 823805 w 1642362"/>
              <a:gd name="connsiteY29" fmla="*/ 1495510 h 1665940"/>
              <a:gd name="connsiteX30" fmla="*/ 729193 w 1642362"/>
              <a:gd name="connsiteY30" fmla="*/ 1665940 h 1665940"/>
              <a:gd name="connsiteX31" fmla="*/ 486511 w 1642362"/>
              <a:gd name="connsiteY31" fmla="*/ 1600914 h 1665940"/>
              <a:gd name="connsiteX32" fmla="*/ 489790 w 1642362"/>
              <a:gd name="connsiteY32" fmla="*/ 1406012 h 1665940"/>
              <a:gd name="connsiteX33" fmla="*/ 352658 w 1642362"/>
              <a:gd name="connsiteY33" fmla="*/ 1298452 h 1665940"/>
              <a:gd name="connsiteX34" fmla="*/ 152856 w 1642362"/>
              <a:gd name="connsiteY34" fmla="*/ 1344512 h 1665940"/>
              <a:gd name="connsiteX35" fmla="*/ 46675 w 1642362"/>
              <a:gd name="connsiteY35" fmla="*/ 1116809 h 1665940"/>
              <a:gd name="connsiteX36" fmla="*/ 183929 w 1642362"/>
              <a:gd name="connsiteY36" fmla="*/ 1005520 h 1665940"/>
              <a:gd name="connsiteX37" fmla="*/ 161615 w 1642362"/>
              <a:gd name="connsiteY37" fmla="*/ 838915 h 1665940"/>
              <a:gd name="connsiteX38" fmla="*/ 0 w 1642362"/>
              <a:gd name="connsiteY38" fmla="*/ 749197 h 1665940"/>
              <a:gd name="connsiteX39" fmla="*/ 65026 w 1642362"/>
              <a:gd name="connsiteY39" fmla="*/ 506515 h 1665940"/>
              <a:gd name="connsiteX40" fmla="*/ 250227 w 1642362"/>
              <a:gd name="connsiteY40" fmla="*/ 509630 h 1665940"/>
              <a:gd name="connsiteX41" fmla="*/ 340015 w 1642362"/>
              <a:gd name="connsiteY41" fmla="*/ 388679 h 1665940"/>
              <a:gd name="connsiteX42" fmla="*/ 277984 w 1642362"/>
              <a:gd name="connsiteY42" fmla="*/ 197357 h 1665940"/>
              <a:gd name="connsiteX43" fmla="*/ 491050 w 1642362"/>
              <a:gd name="connsiteY43" fmla="*/ 64219 h 1665940"/>
              <a:gd name="connsiteX44" fmla="*/ 639843 w 1642362"/>
              <a:gd name="connsiteY44" fmla="*/ 207726 h 1665940"/>
              <a:gd name="connsiteX45" fmla="*/ 821488 w 1642362"/>
              <a:gd name="connsiteY45" fmla="*/ 182440 h 1665940"/>
              <a:gd name="connsiteX46" fmla="*/ 915476 w 1642362"/>
              <a:gd name="connsiteY46" fmla="*/ 0 h 1665940"/>
              <a:gd name="connsiteX47" fmla="*/ 1158157 w 1642362"/>
              <a:gd name="connsiteY47" fmla="*/ 65026 h 166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4236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158157" y="65026"/>
                </a:moveTo>
                <a:cubicBezTo>
                  <a:pt x="1156998" y="133923"/>
                  <a:pt x="1155838" y="202821"/>
                  <a:pt x="1154679" y="271718"/>
                </a:cubicBezTo>
                <a:lnTo>
                  <a:pt x="1286346" y="377149"/>
                </a:ln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823805" y="1495510"/>
                </a:lnTo>
                <a:lnTo>
                  <a:pt x="729193" y="1665940"/>
                </a:lnTo>
                <a:lnTo>
                  <a:pt x="486511" y="1600914"/>
                </a:lnTo>
                <a:lnTo>
                  <a:pt x="489790" y="1406012"/>
                </a:lnTo>
                <a:cubicBezTo>
                  <a:pt x="438364" y="1376702"/>
                  <a:pt x="391917" y="1340859"/>
                  <a:pt x="352658" y="1298452"/>
                </a:cubicBez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821488" y="182440"/>
                </a:lnTo>
                <a:lnTo>
                  <a:pt x="915476" y="0"/>
                </a:lnTo>
                <a:lnTo>
                  <a:pt x="1158157" y="65026"/>
                </a:lnTo>
                <a:close/>
              </a:path>
            </a:pathLst>
          </a:custGeom>
          <a:solidFill>
            <a:schemeClr val="bg1"/>
          </a:solidFill>
          <a:ln w="31750">
            <a:noFill/>
          </a:ln>
          <a:effectLst>
            <a:innerShdw blurRad="114300">
              <a:schemeClr val="bg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 name="Rectangle 7">
            <a:extLst>
              <a:ext uri="{FF2B5EF4-FFF2-40B4-BE49-F238E27FC236}">
                <a16:creationId xmlns:a16="http://schemas.microsoft.com/office/drawing/2014/main" id="{FE21FA63-AC15-4DE7-9AE2-3208C793519C}"/>
              </a:ext>
            </a:extLst>
          </p:cNvPr>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040102CF-3DC1-4FBF-A6B6-7990E98E434C}"/>
              </a:ext>
            </a:extLst>
          </p:cNvPr>
          <p:cNvSpPr/>
          <p:nvPr userDrawn="1"/>
        </p:nvSpPr>
        <p:spPr>
          <a:xfrm>
            <a:off x="0" y="6605081"/>
            <a:ext cx="12192000" cy="276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14E7073-04D6-4156-BAD6-03D7742E4277}"/>
              </a:ext>
            </a:extLst>
          </p:cNvPr>
          <p:cNvSpPr/>
          <p:nvPr userDrawn="1"/>
        </p:nvSpPr>
        <p:spPr>
          <a:xfrm>
            <a:off x="0" y="0"/>
            <a:ext cx="12192000" cy="778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605B5919-1260-4929-BF92-B5876842C4C1}"/>
              </a:ext>
            </a:extLst>
          </p:cNvPr>
          <p:cNvSpPr/>
          <p:nvPr userDrawn="1"/>
        </p:nvSpPr>
        <p:spPr>
          <a:xfrm rot="10800000">
            <a:off x="5920902" y="0"/>
            <a:ext cx="350196" cy="30189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4125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035101" y="1682824"/>
            <a:ext cx="2112235" cy="2640000"/>
          </a:xfrm>
          <a:prstGeom prst="rect">
            <a:avLst/>
          </a:prstGeom>
          <a:solidFill>
            <a:schemeClr val="bg1">
              <a:lumMod val="95000"/>
            </a:schemeClr>
          </a:solidFill>
          <a:ln w="50800">
            <a:solidFill>
              <a:schemeClr val="accent1"/>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Rectangle 5"/>
          <p:cNvSpPr/>
          <p:nvPr userDrawn="1"/>
        </p:nvSpPr>
        <p:spPr>
          <a:xfrm>
            <a:off x="1" y="0"/>
            <a:ext cx="12144672" cy="110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b="1" dirty="0">
              <a:solidFill>
                <a:schemeClr val="tx1">
                  <a:lumMod val="75000"/>
                  <a:lumOff val="25000"/>
                </a:schemeClr>
              </a:solidFill>
              <a:latin typeface="+mj-lt"/>
              <a:cs typeface="Arial" pitchFamily="34" charset="0"/>
            </a:endParaRPr>
          </a:p>
        </p:txBody>
      </p:sp>
      <p:sp>
        <p:nvSpPr>
          <p:cNvPr id="7" name="Title 1"/>
          <p:cNvSpPr>
            <a:spLocks noGrp="1"/>
          </p:cNvSpPr>
          <p:nvPr>
            <p:ph type="title" hasCustomPrompt="1"/>
          </p:nvPr>
        </p:nvSpPr>
        <p:spPr>
          <a:xfrm>
            <a:off x="0" y="34314"/>
            <a:ext cx="12192000" cy="1035373"/>
          </a:xfrm>
          <a:prstGeom prst="rect">
            <a:avLst/>
          </a:prstGeom>
        </p:spPr>
        <p:txBody>
          <a:bodyPr anchor="ctr"/>
          <a:lstStyle>
            <a:lvl1pPr algn="l">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9" name="Picture Placeholder 2"/>
          <p:cNvSpPr>
            <a:spLocks noGrp="1"/>
          </p:cNvSpPr>
          <p:nvPr>
            <p:ph type="pic" idx="10" hasCustomPrompt="1"/>
          </p:nvPr>
        </p:nvSpPr>
        <p:spPr>
          <a:xfrm>
            <a:off x="2906512" y="1802824"/>
            <a:ext cx="1920213" cy="2400000"/>
          </a:xfrm>
          <a:prstGeom prst="rect">
            <a:avLst/>
          </a:prstGeom>
          <a:solidFill>
            <a:schemeClr val="bg1">
              <a:lumMod val="95000"/>
            </a:schemeClr>
          </a:solidFill>
          <a:ln w="50800">
            <a:solidFill>
              <a:schemeClr val="accent2"/>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0" name="Picture Placeholder 2"/>
          <p:cNvSpPr>
            <a:spLocks noGrp="1"/>
          </p:cNvSpPr>
          <p:nvPr>
            <p:ph type="pic" idx="11" hasCustomPrompt="1"/>
          </p:nvPr>
        </p:nvSpPr>
        <p:spPr>
          <a:xfrm>
            <a:off x="964577" y="1916954"/>
            <a:ext cx="1728192" cy="2159999"/>
          </a:xfrm>
          <a:prstGeom prst="rect">
            <a:avLst/>
          </a:prstGeom>
          <a:solidFill>
            <a:schemeClr val="bg1">
              <a:lumMod val="95000"/>
            </a:schemeClr>
          </a:solidFill>
          <a:ln w="50800">
            <a:solidFill>
              <a:schemeClr val="accent3"/>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1" name="Picture Placeholder 2"/>
          <p:cNvSpPr>
            <a:spLocks noGrp="1"/>
          </p:cNvSpPr>
          <p:nvPr>
            <p:ph type="pic" idx="12" hasCustomPrompt="1"/>
          </p:nvPr>
        </p:nvSpPr>
        <p:spPr>
          <a:xfrm>
            <a:off x="7355712" y="1802824"/>
            <a:ext cx="1920213" cy="2400000"/>
          </a:xfrm>
          <a:prstGeom prst="rect">
            <a:avLst/>
          </a:prstGeom>
          <a:solidFill>
            <a:schemeClr val="bg1">
              <a:lumMod val="95000"/>
            </a:schemeClr>
          </a:solidFill>
          <a:ln w="50800">
            <a:solidFill>
              <a:schemeClr val="accent2"/>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3" hasCustomPrompt="1"/>
          </p:nvPr>
        </p:nvSpPr>
        <p:spPr>
          <a:xfrm>
            <a:off x="9484301" y="1922826"/>
            <a:ext cx="1728192" cy="2159999"/>
          </a:xfrm>
          <a:prstGeom prst="rect">
            <a:avLst/>
          </a:prstGeom>
          <a:solidFill>
            <a:schemeClr val="bg1">
              <a:lumMod val="95000"/>
            </a:schemeClr>
          </a:solidFill>
          <a:ln w="50800">
            <a:solidFill>
              <a:schemeClr val="accent3"/>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pic>
        <p:nvPicPr>
          <p:cNvPr id="12"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63575" y="141043"/>
            <a:ext cx="636320" cy="947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6313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240000" y="239400"/>
            <a:ext cx="11712000" cy="63792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9043676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7" name="Rectangle 6"/>
          <p:cNvSpPr/>
          <p:nvPr userDrawn="1"/>
        </p:nvSpPr>
        <p:spPr>
          <a:xfrm>
            <a:off x="960000" y="590007"/>
            <a:ext cx="10272000" cy="5708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Picture Placeholder 2"/>
          <p:cNvSpPr>
            <a:spLocks noGrp="1"/>
          </p:cNvSpPr>
          <p:nvPr>
            <p:ph type="pic" idx="1" hasCustomPrompt="1"/>
          </p:nvPr>
        </p:nvSpPr>
        <p:spPr>
          <a:xfrm>
            <a:off x="4367808" y="0"/>
            <a:ext cx="3456384"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9359382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7"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107" y="2180862"/>
            <a:ext cx="5622861" cy="3080977"/>
          </a:xfrm>
          <a:prstGeom prst="rect">
            <a:avLst/>
          </a:prstGeom>
        </p:spPr>
      </p:pic>
      <p:sp>
        <p:nvSpPr>
          <p:cNvPr id="9" name="Picture Placeholder 2"/>
          <p:cNvSpPr>
            <a:spLocks noGrp="1"/>
          </p:cNvSpPr>
          <p:nvPr>
            <p:ph type="pic" idx="1" hasCustomPrompt="1"/>
          </p:nvPr>
        </p:nvSpPr>
        <p:spPr>
          <a:xfrm>
            <a:off x="1810352" y="2308196"/>
            <a:ext cx="3936437" cy="25409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0" name="Rectangle 9"/>
          <p:cNvSpPr/>
          <p:nvPr userDrawn="1"/>
        </p:nvSpPr>
        <p:spPr>
          <a:xfrm>
            <a:off x="1" y="0"/>
            <a:ext cx="12144672" cy="1152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b="1" dirty="0">
              <a:latin typeface="Arial" pitchFamily="34" charset="0"/>
              <a:cs typeface="Arial" pitchFamily="34" charset="0"/>
            </a:endParaRPr>
          </a:p>
        </p:txBody>
      </p:sp>
      <p:sp>
        <p:nvSpPr>
          <p:cNvPr id="11" name="Title 1"/>
          <p:cNvSpPr>
            <a:spLocks noGrp="1"/>
          </p:cNvSpPr>
          <p:nvPr>
            <p:ph type="title" hasCustomPrompt="1"/>
          </p:nvPr>
        </p:nvSpPr>
        <p:spPr>
          <a:xfrm>
            <a:off x="0" y="34314"/>
            <a:ext cx="12192000" cy="1035373"/>
          </a:xfrm>
          <a:prstGeom prst="rect">
            <a:avLst/>
          </a:prstGeom>
        </p:spPr>
        <p:txBody>
          <a:bodyPr anchor="ctr"/>
          <a:lstStyle>
            <a:lvl1pPr algn="l">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8" name="Picture 2" descr="D:\KBM-정애\014-Fullppt\PNG이미지\paper-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363575" y="141043"/>
            <a:ext cx="636320" cy="947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566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3407701" y="1685331"/>
            <a:ext cx="3696000" cy="460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Rectangle 6"/>
          <p:cNvSpPr/>
          <p:nvPr userDrawn="1"/>
        </p:nvSpPr>
        <p:spPr>
          <a:xfrm>
            <a:off x="978336" y="1685331"/>
            <a:ext cx="2447701"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userDrawn="1"/>
        </p:nvSpPr>
        <p:spPr>
          <a:xfrm>
            <a:off x="978336" y="3989075"/>
            <a:ext cx="2447701" cy="23042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ectangle 8"/>
          <p:cNvSpPr/>
          <p:nvPr userDrawn="1"/>
        </p:nvSpPr>
        <p:spPr>
          <a:xfrm>
            <a:off x="1" y="0"/>
            <a:ext cx="12144672" cy="1152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b="1" dirty="0">
              <a:latin typeface="Arial" pitchFamily="34" charset="0"/>
              <a:cs typeface="Arial" pitchFamily="34" charset="0"/>
            </a:endParaRPr>
          </a:p>
        </p:txBody>
      </p:sp>
      <p:sp>
        <p:nvSpPr>
          <p:cNvPr id="10" name="Title 1"/>
          <p:cNvSpPr>
            <a:spLocks noGrp="1"/>
          </p:cNvSpPr>
          <p:nvPr>
            <p:ph type="title" hasCustomPrompt="1"/>
          </p:nvPr>
        </p:nvSpPr>
        <p:spPr>
          <a:xfrm>
            <a:off x="0" y="34314"/>
            <a:ext cx="12192000" cy="1035373"/>
          </a:xfrm>
          <a:prstGeom prst="rect">
            <a:avLst/>
          </a:prstGeom>
        </p:spPr>
        <p:txBody>
          <a:bodyPr anchor="ctr"/>
          <a:lstStyle>
            <a:lvl1pPr algn="l">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3"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63575" y="141043"/>
            <a:ext cx="636320" cy="947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123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
        <p:nvSpPr>
          <p:cNvPr id="8" name="Rectangle 7"/>
          <p:cNvSpPr/>
          <p:nvPr userDrawn="1"/>
        </p:nvSpPr>
        <p:spPr>
          <a:xfrm>
            <a:off x="3215680" y="5253203"/>
            <a:ext cx="2880320" cy="16047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ectangle 8"/>
          <p:cNvSpPr/>
          <p:nvPr userDrawn="1"/>
        </p:nvSpPr>
        <p:spPr>
          <a:xfrm>
            <a:off x="6096000" y="0"/>
            <a:ext cx="2880320" cy="1604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Picture Placeholder 2"/>
          <p:cNvSpPr>
            <a:spLocks noGrp="1"/>
          </p:cNvSpPr>
          <p:nvPr>
            <p:ph type="pic" idx="1" hasCustomPrompt="1"/>
          </p:nvPr>
        </p:nvSpPr>
        <p:spPr>
          <a:xfrm>
            <a:off x="3215680" y="0"/>
            <a:ext cx="2880000" cy="52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6096320" y="1578000"/>
            <a:ext cx="2880000" cy="52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273341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Picture with Caption">
    <p:spTree>
      <p:nvGrpSpPr>
        <p:cNvPr id="1" name=""/>
        <p:cNvGrpSpPr/>
        <p:nvPr/>
      </p:nvGrpSpPr>
      <p:grpSpPr>
        <a:xfrm>
          <a:off x="0" y="0"/>
          <a:ext cx="0" cy="0"/>
          <a:chOff x="0" y="0"/>
          <a:chExt cx="0" cy="0"/>
        </a:xfrm>
      </p:grpSpPr>
      <p:sp>
        <p:nvSpPr>
          <p:cNvPr id="11" name="Rectangle 10"/>
          <p:cNvSpPr/>
          <p:nvPr userDrawn="1"/>
        </p:nvSpPr>
        <p:spPr>
          <a:xfrm>
            <a:off x="1" y="0"/>
            <a:ext cx="12144672" cy="1152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b="1" dirty="0">
              <a:latin typeface="Arial" pitchFamily="34" charset="0"/>
              <a:cs typeface="Arial" pitchFamily="34" charset="0"/>
            </a:endParaRPr>
          </a:p>
        </p:txBody>
      </p:sp>
      <p:sp>
        <p:nvSpPr>
          <p:cNvPr id="12" name="Title 1"/>
          <p:cNvSpPr>
            <a:spLocks noGrp="1"/>
          </p:cNvSpPr>
          <p:nvPr>
            <p:ph type="title" hasCustomPrompt="1"/>
          </p:nvPr>
        </p:nvSpPr>
        <p:spPr>
          <a:xfrm>
            <a:off x="0" y="34314"/>
            <a:ext cx="12192000" cy="1035373"/>
          </a:xfrm>
          <a:prstGeom prst="rect">
            <a:avLst/>
          </a:prstGeom>
        </p:spPr>
        <p:txBody>
          <a:bodyPr anchor="ctr"/>
          <a:lstStyle>
            <a:lvl1pPr algn="l">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403" y="1748645"/>
            <a:ext cx="4525744" cy="4512501"/>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900822" y="1925232"/>
            <a:ext cx="4139060" cy="2847917"/>
          </a:xfrm>
          <a:prstGeom prst="rect">
            <a:avLst/>
          </a:prstGeom>
          <a:solidFill>
            <a:schemeClr val="bg1">
              <a:lumMod val="95000"/>
            </a:schemeClr>
          </a:solidFill>
        </p:spPr>
        <p:txBody>
          <a:bodyPr anchor="ctr"/>
          <a:lstStyle>
            <a:lvl1pPr marL="0" indent="0" algn="ctr">
              <a:buNone/>
              <a:defRPr sz="1600" baseline="0">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pic>
        <p:nvPicPr>
          <p:cNvPr id="7" name="Picture 2" descr="D:\KBM-정애\014-Fullppt\PNG이미지\paper-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363575" y="141043"/>
            <a:ext cx="636320" cy="947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916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9_Picture with Caption">
    <p:spTree>
      <p:nvGrpSpPr>
        <p:cNvPr id="1" name=""/>
        <p:cNvGrpSpPr/>
        <p:nvPr/>
      </p:nvGrpSpPr>
      <p:grpSpPr>
        <a:xfrm>
          <a:off x="0" y="0"/>
          <a:ext cx="0" cy="0"/>
          <a:chOff x="0" y="0"/>
          <a:chExt cx="0" cy="0"/>
        </a:xfrm>
      </p:grpSpPr>
      <p:sp>
        <p:nvSpPr>
          <p:cNvPr id="40" name="Rectangle 39"/>
          <p:cNvSpPr/>
          <p:nvPr userDrawn="1"/>
        </p:nvSpPr>
        <p:spPr>
          <a:xfrm>
            <a:off x="0" y="3853912"/>
            <a:ext cx="12192000" cy="30040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5" name="Group 14"/>
          <p:cNvGrpSpPr/>
          <p:nvPr userDrawn="1"/>
        </p:nvGrpSpPr>
        <p:grpSpPr>
          <a:xfrm>
            <a:off x="1227596" y="2070578"/>
            <a:ext cx="1731401" cy="2990604"/>
            <a:chOff x="2627784" y="1825002"/>
            <a:chExt cx="1198166" cy="2069560"/>
          </a:xfrm>
        </p:grpSpPr>
        <p:sp>
          <p:nvSpPr>
            <p:cNvPr id="9" name="Rounded Rectangle 8"/>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Rectangle 9"/>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1" name="Group 10"/>
            <p:cNvGrpSpPr/>
            <p:nvPr/>
          </p:nvGrpSpPr>
          <p:grpSpPr>
            <a:xfrm>
              <a:off x="3168829" y="3704452"/>
              <a:ext cx="116076" cy="127684"/>
              <a:chOff x="2453209" y="5151638"/>
              <a:chExt cx="191820" cy="211002"/>
            </a:xfrm>
          </p:grpSpPr>
          <p:sp>
            <p:nvSpPr>
              <p:cNvPr id="13" name="Oval 12"/>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 name="Rounded Rectangle 13"/>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sp>
        <p:nvSpPr>
          <p:cNvPr id="7" name="Picture Placeholder 2"/>
          <p:cNvSpPr>
            <a:spLocks noGrp="1"/>
          </p:cNvSpPr>
          <p:nvPr userDrawn="1">
            <p:ph type="pic" idx="1" hasCustomPrompt="1"/>
          </p:nvPr>
        </p:nvSpPr>
        <p:spPr>
          <a:xfrm>
            <a:off x="1326117" y="2323779"/>
            <a:ext cx="1524232" cy="240339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grpSp>
        <p:nvGrpSpPr>
          <p:cNvPr id="16" name="Group 15"/>
          <p:cNvGrpSpPr/>
          <p:nvPr userDrawn="1"/>
        </p:nvGrpSpPr>
        <p:grpSpPr>
          <a:xfrm>
            <a:off x="3880704" y="2784806"/>
            <a:ext cx="1731401" cy="2990604"/>
            <a:chOff x="2627784" y="1825002"/>
            <a:chExt cx="1198166" cy="2069560"/>
          </a:xfrm>
        </p:grpSpPr>
        <p:sp>
          <p:nvSpPr>
            <p:cNvPr id="17" name="Rounded Rectangle 1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 name="Rectangle 1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9" name="Group 18"/>
            <p:cNvGrpSpPr/>
            <p:nvPr/>
          </p:nvGrpSpPr>
          <p:grpSpPr>
            <a:xfrm>
              <a:off x="3168829" y="3704452"/>
              <a:ext cx="116076" cy="127684"/>
              <a:chOff x="2453209" y="5151638"/>
              <a:chExt cx="191820" cy="211002"/>
            </a:xfrm>
          </p:grpSpPr>
          <p:sp>
            <p:nvSpPr>
              <p:cNvPr id="20" name="Oval 19"/>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 name="Rounded Rectangle 20"/>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sp>
        <p:nvSpPr>
          <p:cNvPr id="22" name="Picture Placeholder 2"/>
          <p:cNvSpPr>
            <a:spLocks noGrp="1"/>
          </p:cNvSpPr>
          <p:nvPr>
            <p:ph type="pic" idx="10" hasCustomPrompt="1"/>
          </p:nvPr>
        </p:nvSpPr>
        <p:spPr>
          <a:xfrm>
            <a:off x="3979225" y="3055712"/>
            <a:ext cx="1524232" cy="240339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grpSp>
        <p:nvGrpSpPr>
          <p:cNvPr id="23" name="Group 22"/>
          <p:cNvGrpSpPr/>
          <p:nvPr userDrawn="1"/>
        </p:nvGrpSpPr>
        <p:grpSpPr>
          <a:xfrm>
            <a:off x="6533812" y="1844491"/>
            <a:ext cx="1731401" cy="2990604"/>
            <a:chOff x="2627784" y="1825002"/>
            <a:chExt cx="1198166" cy="2069560"/>
          </a:xfrm>
        </p:grpSpPr>
        <p:sp>
          <p:nvSpPr>
            <p:cNvPr id="24" name="Rounded Rectangle 23"/>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5" name="Rectangle 24"/>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26" name="Group 25"/>
            <p:cNvGrpSpPr/>
            <p:nvPr/>
          </p:nvGrpSpPr>
          <p:grpSpPr>
            <a:xfrm>
              <a:off x="3168829" y="3704452"/>
              <a:ext cx="116076" cy="127684"/>
              <a:chOff x="2453209" y="5151638"/>
              <a:chExt cx="191820" cy="211002"/>
            </a:xfrm>
          </p:grpSpPr>
          <p:sp>
            <p:nvSpPr>
              <p:cNvPr id="27" name="Oval 26"/>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8" name="Rounded Rectangle 27"/>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sp>
        <p:nvSpPr>
          <p:cNvPr id="29" name="Picture Placeholder 2"/>
          <p:cNvSpPr>
            <a:spLocks noGrp="1"/>
          </p:cNvSpPr>
          <p:nvPr>
            <p:ph type="pic" idx="11" hasCustomPrompt="1"/>
          </p:nvPr>
        </p:nvSpPr>
        <p:spPr>
          <a:xfrm>
            <a:off x="6632333" y="2115398"/>
            <a:ext cx="1524232" cy="240339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grpSp>
        <p:nvGrpSpPr>
          <p:cNvPr id="30" name="Group 29"/>
          <p:cNvGrpSpPr/>
          <p:nvPr userDrawn="1"/>
        </p:nvGrpSpPr>
        <p:grpSpPr>
          <a:xfrm>
            <a:off x="9186918" y="3126695"/>
            <a:ext cx="1731401" cy="2990604"/>
            <a:chOff x="2627784" y="1825002"/>
            <a:chExt cx="1198166" cy="2069560"/>
          </a:xfrm>
        </p:grpSpPr>
        <p:sp>
          <p:nvSpPr>
            <p:cNvPr id="31" name="Rounded Rectangle 30"/>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2" name="Rectangle 31"/>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33" name="Group 32"/>
            <p:cNvGrpSpPr/>
            <p:nvPr/>
          </p:nvGrpSpPr>
          <p:grpSpPr>
            <a:xfrm>
              <a:off x="3168829" y="3704452"/>
              <a:ext cx="116076" cy="127684"/>
              <a:chOff x="2453209" y="5151638"/>
              <a:chExt cx="191820" cy="211002"/>
            </a:xfrm>
          </p:grpSpPr>
          <p:sp>
            <p:nvSpPr>
              <p:cNvPr id="34" name="Oval 33"/>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5" name="Rounded Rectangle 34"/>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sp>
        <p:nvSpPr>
          <p:cNvPr id="36" name="Picture Placeholder 2"/>
          <p:cNvSpPr>
            <a:spLocks noGrp="1"/>
          </p:cNvSpPr>
          <p:nvPr>
            <p:ph type="pic" idx="12" hasCustomPrompt="1"/>
          </p:nvPr>
        </p:nvSpPr>
        <p:spPr>
          <a:xfrm>
            <a:off x="9285440" y="3397602"/>
            <a:ext cx="1524232" cy="240339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7" name="Rectangle 36"/>
          <p:cNvSpPr/>
          <p:nvPr userDrawn="1"/>
        </p:nvSpPr>
        <p:spPr>
          <a:xfrm>
            <a:off x="1" y="0"/>
            <a:ext cx="12144672" cy="1152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b="1" dirty="0">
              <a:latin typeface="Arial" pitchFamily="34" charset="0"/>
              <a:cs typeface="Arial" pitchFamily="34" charset="0"/>
            </a:endParaRPr>
          </a:p>
        </p:txBody>
      </p:sp>
      <p:sp>
        <p:nvSpPr>
          <p:cNvPr id="38" name="Title 1"/>
          <p:cNvSpPr>
            <a:spLocks noGrp="1"/>
          </p:cNvSpPr>
          <p:nvPr>
            <p:ph type="title" hasCustomPrompt="1"/>
          </p:nvPr>
        </p:nvSpPr>
        <p:spPr>
          <a:xfrm>
            <a:off x="0" y="34314"/>
            <a:ext cx="12192000" cy="1035373"/>
          </a:xfrm>
          <a:prstGeom prst="rect">
            <a:avLst/>
          </a:prstGeom>
        </p:spPr>
        <p:txBody>
          <a:bodyPr anchor="ctr"/>
          <a:lstStyle>
            <a:lvl1pPr algn="l">
              <a:defRPr sz="48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41"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63575" y="141043"/>
            <a:ext cx="636320" cy="947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028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5333" b="0" baseline="0">
                <a:latin typeface="+mj-lt"/>
                <a:cs typeface="Arial" pitchFamily="34" charset="0"/>
              </a:defRPr>
            </a:lvl1pPr>
          </a:lstStyle>
          <a:p>
            <a:pPr lvl="0"/>
            <a:r>
              <a:rPr lang="en-US" altLang="ko-KR" dirty="0"/>
              <a:t>ICON SETS LAYOUT</a:t>
            </a:r>
          </a:p>
        </p:txBody>
      </p:sp>
      <p:sp>
        <p:nvSpPr>
          <p:cNvPr id="12" name="Rounded Rectangle 11"/>
          <p:cNvSpPr/>
          <p:nvPr userDrawn="1"/>
        </p:nvSpPr>
        <p:spPr>
          <a:xfrm>
            <a:off x="472011" y="1508786"/>
            <a:ext cx="3799787" cy="4865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mn-lt"/>
            </a:endParaRPr>
          </a:p>
        </p:txBody>
      </p:sp>
      <p:sp>
        <p:nvSpPr>
          <p:cNvPr id="15" name="Rounded Rectangle 14"/>
          <p:cNvSpPr/>
          <p:nvPr userDrawn="1"/>
        </p:nvSpPr>
        <p:spPr>
          <a:xfrm>
            <a:off x="709243" y="1796667"/>
            <a:ext cx="144693" cy="4320631"/>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latin typeface="+mn-lt"/>
            </a:endParaRPr>
          </a:p>
        </p:txBody>
      </p:sp>
      <p:sp>
        <p:nvSpPr>
          <p:cNvPr id="16" name="Half Frame 15"/>
          <p:cNvSpPr/>
          <p:nvPr userDrawn="1"/>
        </p:nvSpPr>
        <p:spPr>
          <a:xfrm rot="5400000">
            <a:off x="3456857" y="1650935"/>
            <a:ext cx="669775" cy="669775"/>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latin typeface="+mn-lt"/>
            </a:endParaRPr>
          </a:p>
        </p:txBody>
      </p:sp>
    </p:spTree>
    <p:extLst>
      <p:ext uri="{BB962C8B-B14F-4D97-AF65-F5344CB8AC3E}">
        <p14:creationId xmlns:p14="http://schemas.microsoft.com/office/powerpoint/2010/main" val="8674109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E8EEF37F-7530-4EF9-9CB2-A5FE55CBDCD0}"/>
              </a:ext>
            </a:extLst>
          </p:cNvPr>
          <p:cNvGrpSpPr>
            <a:grpSpLocks/>
          </p:cNvGrpSpPr>
          <p:nvPr/>
        </p:nvGrpSpPr>
        <p:grpSpPr bwMode="auto">
          <a:xfrm>
            <a:off x="0" y="-8467"/>
            <a:ext cx="12192000" cy="6866467"/>
            <a:chOff x="0" y="-8467"/>
            <a:chExt cx="12192000" cy="6866467"/>
          </a:xfrm>
        </p:grpSpPr>
        <p:cxnSp>
          <p:nvCxnSpPr>
            <p:cNvPr id="5" name="Straight Connector 4">
              <a:extLst>
                <a:ext uri="{FF2B5EF4-FFF2-40B4-BE49-F238E27FC236}">
                  <a16:creationId xmlns:a16="http://schemas.microsoft.com/office/drawing/2014/main" id="{A3B44895-06C4-444A-90BA-0DBC15336680}"/>
                </a:ext>
              </a:extLst>
            </p:cNvPr>
            <p:cNvCxnSpPr/>
            <p:nvPr/>
          </p:nvCxnSpPr>
          <p:spPr>
            <a:xfrm>
              <a:off x="9370484"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CB6E04C-7CBE-4DC0-A522-85C20FF40A2D}"/>
                </a:ext>
              </a:extLst>
            </p:cNvPr>
            <p:cNvCxnSpPr/>
            <p:nvPr/>
          </p:nvCxnSpPr>
          <p:spPr>
            <a:xfrm flipH="1">
              <a:off x="7425267" y="3680884"/>
              <a:ext cx="4764617" cy="317711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7" name="Rectangle 23">
              <a:extLst>
                <a:ext uri="{FF2B5EF4-FFF2-40B4-BE49-F238E27FC236}">
                  <a16:creationId xmlns:a16="http://schemas.microsoft.com/office/drawing/2014/main" id="{189B661F-C9ED-432E-BD75-9E8F8D08E4B4}"/>
                </a:ext>
              </a:extLst>
            </p:cNvPr>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a:extLst>
                <a:ext uri="{FF2B5EF4-FFF2-40B4-BE49-F238E27FC236}">
                  <a16:creationId xmlns:a16="http://schemas.microsoft.com/office/drawing/2014/main" id="{363FC280-4D25-4585-B63D-E1594D2FCCA6}"/>
                </a:ext>
              </a:extLst>
            </p:cNvPr>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a:extLst>
                <a:ext uri="{FF2B5EF4-FFF2-40B4-BE49-F238E27FC236}">
                  <a16:creationId xmlns:a16="http://schemas.microsoft.com/office/drawing/2014/main" id="{4E8E343D-83AC-40D3-B8B7-4A5FB41AA42D}"/>
                </a:ext>
              </a:extLst>
            </p:cNvPr>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a:extLst>
                <a:ext uri="{FF2B5EF4-FFF2-40B4-BE49-F238E27FC236}">
                  <a16:creationId xmlns:a16="http://schemas.microsoft.com/office/drawing/2014/main" id="{1D093C3E-F245-4EC8-87CE-0D5357D4DD15}"/>
                </a:ext>
              </a:extLst>
            </p:cNvPr>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a:extLst>
                <a:ext uri="{FF2B5EF4-FFF2-40B4-BE49-F238E27FC236}">
                  <a16:creationId xmlns:a16="http://schemas.microsoft.com/office/drawing/2014/main" id="{BA6604CA-13A0-4525-8CE9-DDDF8676495B}"/>
                </a:ext>
              </a:extLst>
            </p:cNvPr>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a:extLst>
                <a:ext uri="{FF2B5EF4-FFF2-40B4-BE49-F238E27FC236}">
                  <a16:creationId xmlns:a16="http://schemas.microsoft.com/office/drawing/2014/main" id="{A8BB451A-3320-44AF-A64C-55A165ECA6E2}"/>
                </a:ext>
              </a:extLst>
            </p:cNvPr>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5B44210D-4FEE-42D0-91AB-67C47270CDE3}"/>
                </a:ext>
              </a:extLst>
            </p:cNvPr>
            <p:cNvSpPr/>
            <p:nvPr/>
          </p:nvSpPr>
          <p:spPr>
            <a:xfrm>
              <a:off x="10371667" y="3589867"/>
              <a:ext cx="1818217"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664FBCF-B19D-49BA-919E-23FE53CDD91E}"/>
                </a:ext>
              </a:extLst>
            </p:cNvPr>
            <p:cNvSpPr/>
            <p:nvPr/>
          </p:nvSpPr>
          <p:spPr>
            <a:xfrm rot="10800000">
              <a:off x="0" y="0"/>
              <a:ext cx="842433" cy="5666318"/>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3"/>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74B0132-F7C4-4282-8754-4CBEFA470AAC}"/>
              </a:ext>
            </a:extLst>
          </p:cNvPr>
          <p:cNvSpPr>
            <a:spLocks noGrp="1"/>
          </p:cNvSpPr>
          <p:nvPr>
            <p:ph type="dt" sz="half" idx="10"/>
          </p:nvPr>
        </p:nvSpPr>
        <p:spPr/>
        <p:txBody>
          <a:bodyPr/>
          <a:lstStyle>
            <a:lvl1pPr>
              <a:defRPr/>
            </a:lvl1pPr>
          </a:lstStyle>
          <a:p>
            <a:pPr>
              <a:defRPr/>
            </a:pPr>
            <a:fld id="{AB16E7CD-E1F6-47AA-BFCF-731829F6B9DA}" type="datetimeFigureOut">
              <a:rPr lang="en-US"/>
              <a:pPr>
                <a:defRPr/>
              </a:pPr>
              <a:t>11/9/2021</a:t>
            </a:fld>
            <a:endParaRPr lang="en-US"/>
          </a:p>
        </p:txBody>
      </p:sp>
      <p:sp>
        <p:nvSpPr>
          <p:cNvPr id="16" name="Footer Placeholder 4">
            <a:extLst>
              <a:ext uri="{FF2B5EF4-FFF2-40B4-BE49-F238E27FC236}">
                <a16:creationId xmlns:a16="http://schemas.microsoft.com/office/drawing/2014/main" id="{9B6C78C6-1846-459D-AF28-B4B0B27F47F1}"/>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1FFCFA56-D9B6-45FC-8B76-709FB63A1EE2}"/>
              </a:ext>
            </a:extLst>
          </p:cNvPr>
          <p:cNvSpPr>
            <a:spLocks noGrp="1"/>
          </p:cNvSpPr>
          <p:nvPr>
            <p:ph type="sldNum" sz="quarter" idx="12"/>
          </p:nvPr>
        </p:nvSpPr>
        <p:spPr/>
        <p:txBody>
          <a:bodyPr/>
          <a:lstStyle>
            <a:lvl1pPr>
              <a:defRPr/>
            </a:lvl1pPr>
          </a:lstStyle>
          <a:p>
            <a:pPr>
              <a:defRPr/>
            </a:pPr>
            <a:fld id="{08E3B7CE-8888-4788-8461-0B439DA79FCE}" type="slidenum">
              <a:rPr lang="en-US"/>
              <a:pPr>
                <a:defRPr/>
              </a:pPr>
              <a:t>‹#›</a:t>
            </a:fld>
            <a:endParaRPr lang="en-US"/>
          </a:p>
        </p:txBody>
      </p:sp>
    </p:spTree>
    <p:extLst>
      <p:ext uri="{BB962C8B-B14F-4D97-AF65-F5344CB8AC3E}">
        <p14:creationId xmlns:p14="http://schemas.microsoft.com/office/powerpoint/2010/main" val="254395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72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C1EFB7-CD06-4767-B84B-F917C252121F}"/>
              </a:ext>
            </a:extLst>
          </p:cNvPr>
          <p:cNvSpPr>
            <a:spLocks noGrp="1"/>
          </p:cNvSpPr>
          <p:nvPr>
            <p:ph type="dt" sz="half" idx="10"/>
          </p:nvPr>
        </p:nvSpPr>
        <p:spPr/>
        <p:txBody>
          <a:bodyPr/>
          <a:lstStyle>
            <a:lvl1pPr>
              <a:defRPr/>
            </a:lvl1pPr>
          </a:lstStyle>
          <a:p>
            <a:pPr>
              <a:defRPr/>
            </a:pPr>
            <a:fld id="{EACDE199-E3F5-452C-AA48-E9853E4382D0}" type="datetimeFigureOut">
              <a:rPr lang="en-US"/>
              <a:pPr>
                <a:defRPr/>
              </a:pPr>
              <a:t>11/9/2021</a:t>
            </a:fld>
            <a:endParaRPr lang="en-US"/>
          </a:p>
        </p:txBody>
      </p:sp>
      <p:sp>
        <p:nvSpPr>
          <p:cNvPr id="5" name="Footer Placeholder 4">
            <a:extLst>
              <a:ext uri="{FF2B5EF4-FFF2-40B4-BE49-F238E27FC236}">
                <a16:creationId xmlns:a16="http://schemas.microsoft.com/office/drawing/2014/main" id="{94E8390F-F14E-41F7-A4F2-363FE0BC0EF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90EAFA1-E91F-4BA8-A753-69F3DED1DEC0}"/>
              </a:ext>
            </a:extLst>
          </p:cNvPr>
          <p:cNvSpPr>
            <a:spLocks noGrp="1"/>
          </p:cNvSpPr>
          <p:nvPr>
            <p:ph type="sldNum" sz="quarter" idx="12"/>
          </p:nvPr>
        </p:nvSpPr>
        <p:spPr/>
        <p:txBody>
          <a:bodyPr/>
          <a:lstStyle>
            <a:lvl1pPr>
              <a:defRPr/>
            </a:lvl1pPr>
          </a:lstStyle>
          <a:p>
            <a:pPr>
              <a:defRPr/>
            </a:pPr>
            <a:fld id="{94BBA169-28A9-4C81-A8EE-54A739E88237}" type="slidenum">
              <a:rPr lang="en-US"/>
              <a:pPr>
                <a:defRPr/>
              </a:pPr>
              <a:t>‹#›</a:t>
            </a:fld>
            <a:endParaRPr lang="en-US"/>
          </a:p>
        </p:txBody>
      </p:sp>
    </p:spTree>
    <p:extLst>
      <p:ext uri="{BB962C8B-B14F-4D97-AF65-F5344CB8AC3E}">
        <p14:creationId xmlns:p14="http://schemas.microsoft.com/office/powerpoint/2010/main" val="42379907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8"/>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E983AC-F375-44B7-8E22-554775FDABB9}"/>
              </a:ext>
            </a:extLst>
          </p:cNvPr>
          <p:cNvSpPr>
            <a:spLocks noGrp="1"/>
          </p:cNvSpPr>
          <p:nvPr>
            <p:ph type="dt" sz="half" idx="10"/>
          </p:nvPr>
        </p:nvSpPr>
        <p:spPr/>
        <p:txBody>
          <a:bodyPr/>
          <a:lstStyle>
            <a:lvl1pPr>
              <a:defRPr/>
            </a:lvl1pPr>
          </a:lstStyle>
          <a:p>
            <a:pPr>
              <a:defRPr/>
            </a:pPr>
            <a:fld id="{E06B1C1B-1E45-468D-B6E5-42ECB1114FF4}" type="datetimeFigureOut">
              <a:rPr lang="en-US"/>
              <a:pPr>
                <a:defRPr/>
              </a:pPr>
              <a:t>11/9/2021</a:t>
            </a:fld>
            <a:endParaRPr lang="en-US"/>
          </a:p>
        </p:txBody>
      </p:sp>
      <p:sp>
        <p:nvSpPr>
          <p:cNvPr id="5" name="Footer Placeholder 4">
            <a:extLst>
              <a:ext uri="{FF2B5EF4-FFF2-40B4-BE49-F238E27FC236}">
                <a16:creationId xmlns:a16="http://schemas.microsoft.com/office/drawing/2014/main" id="{00558D01-E541-43DD-8955-EA04AB8F8C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4B0D2E-2644-4B5E-9D9D-F675917E5DB7}"/>
              </a:ext>
            </a:extLst>
          </p:cNvPr>
          <p:cNvSpPr>
            <a:spLocks noGrp="1"/>
          </p:cNvSpPr>
          <p:nvPr>
            <p:ph type="sldNum" sz="quarter" idx="12"/>
          </p:nvPr>
        </p:nvSpPr>
        <p:spPr/>
        <p:txBody>
          <a:bodyPr/>
          <a:lstStyle>
            <a:lvl1pPr>
              <a:defRPr/>
            </a:lvl1pPr>
          </a:lstStyle>
          <a:p>
            <a:pPr>
              <a:defRPr/>
            </a:pPr>
            <a:fld id="{D92B2E5B-DFFD-4856-95D7-072105A9EAC6}" type="slidenum">
              <a:rPr lang="en-US"/>
              <a:pPr>
                <a:defRPr/>
              </a:pPr>
              <a:t>‹#›</a:t>
            </a:fld>
            <a:endParaRPr lang="en-US"/>
          </a:p>
        </p:txBody>
      </p:sp>
    </p:spTree>
    <p:extLst>
      <p:ext uri="{BB962C8B-B14F-4D97-AF65-F5344CB8AC3E}">
        <p14:creationId xmlns:p14="http://schemas.microsoft.com/office/powerpoint/2010/main" val="9805358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90"/>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BB019D2-76A6-467A-B376-7D97508FBADB}"/>
              </a:ext>
            </a:extLst>
          </p:cNvPr>
          <p:cNvSpPr>
            <a:spLocks noGrp="1"/>
          </p:cNvSpPr>
          <p:nvPr>
            <p:ph type="dt" sz="half" idx="10"/>
          </p:nvPr>
        </p:nvSpPr>
        <p:spPr/>
        <p:txBody>
          <a:bodyPr/>
          <a:lstStyle>
            <a:lvl1pPr>
              <a:defRPr/>
            </a:lvl1pPr>
          </a:lstStyle>
          <a:p>
            <a:pPr>
              <a:defRPr/>
            </a:pPr>
            <a:fld id="{B15082FD-35A0-4866-9B12-91FBE42547DD}" type="datetimeFigureOut">
              <a:rPr lang="en-US"/>
              <a:pPr>
                <a:defRPr/>
              </a:pPr>
              <a:t>11/9/2021</a:t>
            </a:fld>
            <a:endParaRPr lang="en-US"/>
          </a:p>
        </p:txBody>
      </p:sp>
      <p:sp>
        <p:nvSpPr>
          <p:cNvPr id="6" name="Footer Placeholder 4">
            <a:extLst>
              <a:ext uri="{FF2B5EF4-FFF2-40B4-BE49-F238E27FC236}">
                <a16:creationId xmlns:a16="http://schemas.microsoft.com/office/drawing/2014/main" id="{11ECB823-3266-4C3B-83FF-547D4E16C92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8A870B2-543B-4205-99A1-29DBC06873B9}"/>
              </a:ext>
            </a:extLst>
          </p:cNvPr>
          <p:cNvSpPr>
            <a:spLocks noGrp="1"/>
          </p:cNvSpPr>
          <p:nvPr>
            <p:ph type="sldNum" sz="quarter" idx="12"/>
          </p:nvPr>
        </p:nvSpPr>
        <p:spPr/>
        <p:txBody>
          <a:bodyPr/>
          <a:lstStyle>
            <a:lvl1pPr>
              <a:defRPr/>
            </a:lvl1pPr>
          </a:lstStyle>
          <a:p>
            <a:pPr>
              <a:defRPr/>
            </a:pPr>
            <a:fld id="{5AD285F1-EA24-4A89-8785-9DCBEA30BB04}" type="slidenum">
              <a:rPr lang="en-US"/>
              <a:pPr>
                <a:defRPr/>
              </a:pPr>
              <a:t>‹#›</a:t>
            </a:fld>
            <a:endParaRPr lang="en-US"/>
          </a:p>
        </p:txBody>
      </p:sp>
    </p:spTree>
    <p:extLst>
      <p:ext uri="{BB962C8B-B14F-4D97-AF65-F5344CB8AC3E}">
        <p14:creationId xmlns:p14="http://schemas.microsoft.com/office/powerpoint/2010/main" val="13453460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3"/>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75746" y="2737246"/>
            <a:ext cx="4185623" cy="3304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3"/>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5088385" y="2737246"/>
            <a:ext cx="4185617" cy="3304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A3AB52C-312A-4499-B08D-844D2AF1EFE8}"/>
              </a:ext>
            </a:extLst>
          </p:cNvPr>
          <p:cNvSpPr>
            <a:spLocks noGrp="1"/>
          </p:cNvSpPr>
          <p:nvPr>
            <p:ph type="dt" sz="half" idx="10"/>
          </p:nvPr>
        </p:nvSpPr>
        <p:spPr/>
        <p:txBody>
          <a:bodyPr/>
          <a:lstStyle>
            <a:lvl1pPr>
              <a:defRPr/>
            </a:lvl1pPr>
          </a:lstStyle>
          <a:p>
            <a:pPr>
              <a:defRPr/>
            </a:pPr>
            <a:fld id="{395FBA29-5B18-402C-97AF-C25081415833}" type="datetimeFigureOut">
              <a:rPr lang="en-US"/>
              <a:pPr>
                <a:defRPr/>
              </a:pPr>
              <a:t>11/9/2021</a:t>
            </a:fld>
            <a:endParaRPr lang="en-US"/>
          </a:p>
        </p:txBody>
      </p:sp>
      <p:sp>
        <p:nvSpPr>
          <p:cNvPr id="8" name="Footer Placeholder 4">
            <a:extLst>
              <a:ext uri="{FF2B5EF4-FFF2-40B4-BE49-F238E27FC236}">
                <a16:creationId xmlns:a16="http://schemas.microsoft.com/office/drawing/2014/main" id="{9E1379D1-540A-4F96-A4CE-16EEF3DF116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F7E129D-24A6-40A3-944C-C4D12CE75F66}"/>
              </a:ext>
            </a:extLst>
          </p:cNvPr>
          <p:cNvSpPr>
            <a:spLocks noGrp="1"/>
          </p:cNvSpPr>
          <p:nvPr>
            <p:ph type="sldNum" sz="quarter" idx="12"/>
          </p:nvPr>
        </p:nvSpPr>
        <p:spPr/>
        <p:txBody>
          <a:bodyPr/>
          <a:lstStyle>
            <a:lvl1pPr>
              <a:defRPr/>
            </a:lvl1pPr>
          </a:lstStyle>
          <a:p>
            <a:pPr>
              <a:defRPr/>
            </a:pPr>
            <a:fld id="{5434206F-0672-4A01-83DB-64969FF28C77}" type="slidenum">
              <a:rPr lang="en-US"/>
              <a:pPr>
                <a:defRPr/>
              </a:pPr>
              <a:t>‹#›</a:t>
            </a:fld>
            <a:endParaRPr lang="en-US"/>
          </a:p>
        </p:txBody>
      </p:sp>
    </p:spTree>
    <p:extLst>
      <p:ext uri="{BB962C8B-B14F-4D97-AF65-F5344CB8AC3E}">
        <p14:creationId xmlns:p14="http://schemas.microsoft.com/office/powerpoint/2010/main" val="4271903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E4A5C629-639C-4B9A-B13A-7A3ADD264C78}"/>
              </a:ext>
            </a:extLst>
          </p:cNvPr>
          <p:cNvSpPr>
            <a:spLocks noGrp="1"/>
          </p:cNvSpPr>
          <p:nvPr>
            <p:ph type="dt" sz="half" idx="10"/>
          </p:nvPr>
        </p:nvSpPr>
        <p:spPr/>
        <p:txBody>
          <a:bodyPr/>
          <a:lstStyle>
            <a:lvl1pPr>
              <a:defRPr/>
            </a:lvl1pPr>
          </a:lstStyle>
          <a:p>
            <a:pPr>
              <a:defRPr/>
            </a:pPr>
            <a:fld id="{0B547F70-D2A2-418C-ACBC-C974B4D476E0}" type="datetimeFigureOut">
              <a:rPr lang="en-US"/>
              <a:pPr>
                <a:defRPr/>
              </a:pPr>
              <a:t>11/9/2021</a:t>
            </a:fld>
            <a:endParaRPr lang="en-US"/>
          </a:p>
        </p:txBody>
      </p:sp>
      <p:sp>
        <p:nvSpPr>
          <p:cNvPr id="4" name="Footer Placeholder 4">
            <a:extLst>
              <a:ext uri="{FF2B5EF4-FFF2-40B4-BE49-F238E27FC236}">
                <a16:creationId xmlns:a16="http://schemas.microsoft.com/office/drawing/2014/main" id="{F9F095C2-818F-4DC8-9110-C959D8A00B1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7D9DE1F-C140-4D18-9F59-6F6A3CC9EF98}"/>
              </a:ext>
            </a:extLst>
          </p:cNvPr>
          <p:cNvSpPr>
            <a:spLocks noGrp="1"/>
          </p:cNvSpPr>
          <p:nvPr>
            <p:ph type="sldNum" sz="quarter" idx="12"/>
          </p:nvPr>
        </p:nvSpPr>
        <p:spPr/>
        <p:txBody>
          <a:bodyPr/>
          <a:lstStyle>
            <a:lvl1pPr>
              <a:defRPr/>
            </a:lvl1pPr>
          </a:lstStyle>
          <a:p>
            <a:pPr>
              <a:defRPr/>
            </a:pPr>
            <a:fld id="{F19B3859-719F-47CF-832E-0FED10E2B17A}" type="slidenum">
              <a:rPr lang="en-US"/>
              <a:pPr>
                <a:defRPr/>
              </a:pPr>
              <a:t>‹#›</a:t>
            </a:fld>
            <a:endParaRPr lang="en-US"/>
          </a:p>
        </p:txBody>
      </p:sp>
    </p:spTree>
    <p:extLst>
      <p:ext uri="{BB962C8B-B14F-4D97-AF65-F5344CB8AC3E}">
        <p14:creationId xmlns:p14="http://schemas.microsoft.com/office/powerpoint/2010/main" val="30082600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A793FD3-6C32-4F42-9E8F-FE25D3216EF4}"/>
              </a:ext>
            </a:extLst>
          </p:cNvPr>
          <p:cNvSpPr>
            <a:spLocks noGrp="1"/>
          </p:cNvSpPr>
          <p:nvPr>
            <p:ph type="dt" sz="half" idx="10"/>
          </p:nvPr>
        </p:nvSpPr>
        <p:spPr/>
        <p:txBody>
          <a:bodyPr/>
          <a:lstStyle>
            <a:lvl1pPr>
              <a:defRPr/>
            </a:lvl1pPr>
          </a:lstStyle>
          <a:p>
            <a:pPr>
              <a:defRPr/>
            </a:pPr>
            <a:fld id="{757E5D54-1A0A-4A7F-BF5B-E17E5535F23F}" type="datetimeFigureOut">
              <a:rPr lang="en-US"/>
              <a:pPr>
                <a:defRPr/>
              </a:pPr>
              <a:t>11/9/2021</a:t>
            </a:fld>
            <a:endParaRPr lang="en-US"/>
          </a:p>
        </p:txBody>
      </p:sp>
      <p:sp>
        <p:nvSpPr>
          <p:cNvPr id="3" name="Footer Placeholder 4">
            <a:extLst>
              <a:ext uri="{FF2B5EF4-FFF2-40B4-BE49-F238E27FC236}">
                <a16:creationId xmlns:a16="http://schemas.microsoft.com/office/drawing/2014/main" id="{F5899D8F-962B-457E-A2DF-DE6E2DFBF9D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C991B80-B5D9-4483-96B8-F6D8B5BFA41D}"/>
              </a:ext>
            </a:extLst>
          </p:cNvPr>
          <p:cNvSpPr>
            <a:spLocks noGrp="1"/>
          </p:cNvSpPr>
          <p:nvPr>
            <p:ph type="sldNum" sz="quarter" idx="12"/>
          </p:nvPr>
        </p:nvSpPr>
        <p:spPr/>
        <p:txBody>
          <a:bodyPr/>
          <a:lstStyle>
            <a:lvl1pPr>
              <a:defRPr/>
            </a:lvl1pPr>
          </a:lstStyle>
          <a:p>
            <a:pPr>
              <a:defRPr/>
            </a:pPr>
            <a:fld id="{F384D6D4-EFB1-4913-86C3-622B02587E23}" type="slidenum">
              <a:rPr lang="en-US"/>
              <a:pPr>
                <a:defRPr/>
              </a:pPr>
              <a:t>‹#›</a:t>
            </a:fld>
            <a:endParaRPr lang="en-US"/>
          </a:p>
        </p:txBody>
      </p:sp>
    </p:spTree>
    <p:extLst>
      <p:ext uri="{BB962C8B-B14F-4D97-AF65-F5344CB8AC3E}">
        <p14:creationId xmlns:p14="http://schemas.microsoft.com/office/powerpoint/2010/main" val="31557742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7"/>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4"/>
            <a:ext cx="4513541" cy="5526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70"/>
            <a:ext cx="3854528" cy="2584449"/>
          </a:xfrm>
        </p:spPr>
        <p:txBody>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A39C48D4-AEA2-478B-82F5-4C58BD42B7F4}"/>
              </a:ext>
            </a:extLst>
          </p:cNvPr>
          <p:cNvSpPr>
            <a:spLocks noGrp="1"/>
          </p:cNvSpPr>
          <p:nvPr>
            <p:ph type="dt" sz="half" idx="10"/>
          </p:nvPr>
        </p:nvSpPr>
        <p:spPr/>
        <p:txBody>
          <a:bodyPr/>
          <a:lstStyle>
            <a:lvl1pPr>
              <a:defRPr/>
            </a:lvl1pPr>
          </a:lstStyle>
          <a:p>
            <a:pPr>
              <a:defRPr/>
            </a:pPr>
            <a:fld id="{C3C2BCA5-D320-4F28-96EC-6F7CA2F42C57}" type="datetimeFigureOut">
              <a:rPr lang="en-US"/>
              <a:pPr>
                <a:defRPr/>
              </a:pPr>
              <a:t>11/9/2021</a:t>
            </a:fld>
            <a:endParaRPr lang="en-US"/>
          </a:p>
        </p:txBody>
      </p:sp>
      <p:sp>
        <p:nvSpPr>
          <p:cNvPr id="6" name="Footer Placeholder 4">
            <a:extLst>
              <a:ext uri="{FF2B5EF4-FFF2-40B4-BE49-F238E27FC236}">
                <a16:creationId xmlns:a16="http://schemas.microsoft.com/office/drawing/2014/main" id="{77023C1B-BC1F-440E-BEFF-9580AB816A1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E6AF963-DE50-4929-99E0-04325C9F70C2}"/>
              </a:ext>
            </a:extLst>
          </p:cNvPr>
          <p:cNvSpPr>
            <a:spLocks noGrp="1"/>
          </p:cNvSpPr>
          <p:nvPr>
            <p:ph type="sldNum" sz="quarter" idx="12"/>
          </p:nvPr>
        </p:nvSpPr>
        <p:spPr/>
        <p:txBody>
          <a:bodyPr/>
          <a:lstStyle>
            <a:lvl1pPr>
              <a:defRPr/>
            </a:lvl1pPr>
          </a:lstStyle>
          <a:p>
            <a:pPr>
              <a:defRPr/>
            </a:pPr>
            <a:fld id="{6EAFCBE6-8BD3-40FE-A5BE-4BD6B0922B58}" type="slidenum">
              <a:rPr lang="en-US"/>
              <a:pPr>
                <a:defRPr/>
              </a:pPr>
              <a:t>‹#›</a:t>
            </a:fld>
            <a:endParaRPr lang="en-US"/>
          </a:p>
        </p:txBody>
      </p:sp>
    </p:spTree>
    <p:extLst>
      <p:ext uri="{BB962C8B-B14F-4D97-AF65-F5344CB8AC3E}">
        <p14:creationId xmlns:p14="http://schemas.microsoft.com/office/powerpoint/2010/main" val="31978697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9"/>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1"/>
            <a:ext cx="8596668" cy="3845719"/>
          </a:xfrm>
        </p:spPr>
        <p:txBody>
          <a:bodyPr rtlCol="0">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7335" y="5367339"/>
            <a:ext cx="8596667" cy="674024"/>
          </a:xfrm>
        </p:spPr>
        <p:txBody>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965DC45E-1FB0-4A7B-971D-E564104262DC}"/>
              </a:ext>
            </a:extLst>
          </p:cNvPr>
          <p:cNvSpPr>
            <a:spLocks noGrp="1"/>
          </p:cNvSpPr>
          <p:nvPr>
            <p:ph type="dt" sz="half" idx="10"/>
          </p:nvPr>
        </p:nvSpPr>
        <p:spPr/>
        <p:txBody>
          <a:bodyPr/>
          <a:lstStyle>
            <a:lvl1pPr>
              <a:defRPr/>
            </a:lvl1pPr>
          </a:lstStyle>
          <a:p>
            <a:pPr>
              <a:defRPr/>
            </a:pPr>
            <a:fld id="{6B13EAFD-5698-4AAC-961B-A95CA6F4A377}" type="datetimeFigureOut">
              <a:rPr lang="en-US"/>
              <a:pPr>
                <a:defRPr/>
              </a:pPr>
              <a:t>11/9/2021</a:t>
            </a:fld>
            <a:endParaRPr lang="en-US"/>
          </a:p>
        </p:txBody>
      </p:sp>
      <p:sp>
        <p:nvSpPr>
          <p:cNvPr id="6" name="Footer Placeholder 4">
            <a:extLst>
              <a:ext uri="{FF2B5EF4-FFF2-40B4-BE49-F238E27FC236}">
                <a16:creationId xmlns:a16="http://schemas.microsoft.com/office/drawing/2014/main" id="{95A07097-45FD-4F0A-AF61-2C24AB13738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F257A11-301C-4370-B1A6-BA6A426F4404}"/>
              </a:ext>
            </a:extLst>
          </p:cNvPr>
          <p:cNvSpPr>
            <a:spLocks noGrp="1"/>
          </p:cNvSpPr>
          <p:nvPr>
            <p:ph type="sldNum" sz="quarter" idx="12"/>
          </p:nvPr>
        </p:nvSpPr>
        <p:spPr/>
        <p:txBody>
          <a:bodyPr/>
          <a:lstStyle>
            <a:lvl1pPr>
              <a:defRPr/>
            </a:lvl1pPr>
          </a:lstStyle>
          <a:p>
            <a:pPr>
              <a:defRPr/>
            </a:pPr>
            <a:fld id="{BED017EB-4D8A-429C-BDAA-E1933D7CED4E}" type="slidenum">
              <a:rPr lang="en-US"/>
              <a:pPr>
                <a:defRPr/>
              </a:pPr>
              <a:t>‹#›</a:t>
            </a:fld>
            <a:endParaRPr lang="en-US"/>
          </a:p>
        </p:txBody>
      </p:sp>
    </p:spTree>
    <p:extLst>
      <p:ext uri="{BB962C8B-B14F-4D97-AF65-F5344CB8AC3E}">
        <p14:creationId xmlns:p14="http://schemas.microsoft.com/office/powerpoint/2010/main" val="19234846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3"/>
          </a:xfrm>
        </p:spPr>
        <p:txBody>
          <a:bodyPr anchor="ct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E2D586-6C78-4F5C-B5A5-83AD10F78210}"/>
              </a:ext>
            </a:extLst>
          </p:cNvPr>
          <p:cNvSpPr>
            <a:spLocks noGrp="1"/>
          </p:cNvSpPr>
          <p:nvPr>
            <p:ph type="dt" sz="half" idx="10"/>
          </p:nvPr>
        </p:nvSpPr>
        <p:spPr/>
        <p:txBody>
          <a:bodyPr/>
          <a:lstStyle>
            <a:lvl1pPr>
              <a:defRPr/>
            </a:lvl1pPr>
          </a:lstStyle>
          <a:p>
            <a:pPr>
              <a:defRPr/>
            </a:pPr>
            <a:fld id="{624C21C2-4586-4D96-918F-3F339ADEE874}" type="datetimeFigureOut">
              <a:rPr lang="en-US"/>
              <a:pPr>
                <a:defRPr/>
              </a:pPr>
              <a:t>11/9/2021</a:t>
            </a:fld>
            <a:endParaRPr lang="en-US"/>
          </a:p>
        </p:txBody>
      </p:sp>
      <p:sp>
        <p:nvSpPr>
          <p:cNvPr id="5" name="Footer Placeholder 4">
            <a:extLst>
              <a:ext uri="{FF2B5EF4-FFF2-40B4-BE49-F238E27FC236}">
                <a16:creationId xmlns:a16="http://schemas.microsoft.com/office/drawing/2014/main" id="{1F8FA22A-C872-4F6D-A5EA-E1041F24CB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AA92199-B8F3-4F37-867A-01BB929DD805}"/>
              </a:ext>
            </a:extLst>
          </p:cNvPr>
          <p:cNvSpPr>
            <a:spLocks noGrp="1"/>
          </p:cNvSpPr>
          <p:nvPr>
            <p:ph type="sldNum" sz="quarter" idx="12"/>
          </p:nvPr>
        </p:nvSpPr>
        <p:spPr/>
        <p:txBody>
          <a:bodyPr/>
          <a:lstStyle>
            <a:lvl1pPr>
              <a:defRPr/>
            </a:lvl1pPr>
          </a:lstStyle>
          <a:p>
            <a:pPr>
              <a:defRPr/>
            </a:pPr>
            <a:fld id="{6717279A-2657-4CFE-90FD-5724CB33363A}" type="slidenum">
              <a:rPr lang="en-US"/>
              <a:pPr>
                <a:defRPr/>
              </a:pPr>
              <a:t>‹#›</a:t>
            </a:fld>
            <a:endParaRPr lang="en-US"/>
          </a:p>
        </p:txBody>
      </p:sp>
    </p:spTree>
    <p:extLst>
      <p:ext uri="{BB962C8B-B14F-4D97-AF65-F5344CB8AC3E}">
        <p14:creationId xmlns:p14="http://schemas.microsoft.com/office/powerpoint/2010/main" val="38564444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B00559-2450-4E97-8015-A85DD0826262}"/>
              </a:ext>
            </a:extLst>
          </p:cNvPr>
          <p:cNvSpPr txBox="1">
            <a:spLocks noChangeArrowheads="1"/>
          </p:cNvSpPr>
          <p:nvPr/>
        </p:nvSpPr>
        <p:spPr bwMode="auto">
          <a:xfrm>
            <a:off x="541867" y="789518"/>
            <a:ext cx="609600" cy="58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sz="8000">
                <a:solidFill>
                  <a:schemeClr val="accent1"/>
                </a:solidFill>
                <a:latin typeface="Arial" panose="020B0604020202020204" pitchFamily="34" charset="0"/>
              </a:rPr>
              <a:t>“</a:t>
            </a:r>
          </a:p>
        </p:txBody>
      </p:sp>
      <p:sp>
        <p:nvSpPr>
          <p:cNvPr id="6" name="TextBox 5">
            <a:extLst>
              <a:ext uri="{FF2B5EF4-FFF2-40B4-BE49-F238E27FC236}">
                <a16:creationId xmlns:a16="http://schemas.microsoft.com/office/drawing/2014/main" id="{314A67FE-B781-463F-9C31-E3B980C00626}"/>
              </a:ext>
            </a:extLst>
          </p:cNvPr>
          <p:cNvSpPr txBox="1">
            <a:spLocks noChangeArrowheads="1"/>
          </p:cNvSpPr>
          <p:nvPr/>
        </p:nvSpPr>
        <p:spPr bwMode="auto">
          <a:xfrm>
            <a:off x="8892117" y="2887133"/>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3"/>
          </a:xfrm>
        </p:spPr>
        <p:txBody>
          <a:bodyPr anchor="ct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77624934-5C1E-4A02-9D42-73B66DF719DE}"/>
              </a:ext>
            </a:extLst>
          </p:cNvPr>
          <p:cNvSpPr>
            <a:spLocks noGrp="1"/>
          </p:cNvSpPr>
          <p:nvPr>
            <p:ph type="dt" sz="half" idx="14"/>
          </p:nvPr>
        </p:nvSpPr>
        <p:spPr/>
        <p:txBody>
          <a:bodyPr/>
          <a:lstStyle>
            <a:lvl1pPr>
              <a:defRPr/>
            </a:lvl1pPr>
          </a:lstStyle>
          <a:p>
            <a:pPr>
              <a:defRPr/>
            </a:pPr>
            <a:fld id="{9EFA46B7-680D-4C11-B57F-260ECBED7266}" type="datetimeFigureOut">
              <a:rPr lang="en-US"/>
              <a:pPr>
                <a:defRPr/>
              </a:pPr>
              <a:t>11/9/2021</a:t>
            </a:fld>
            <a:endParaRPr lang="en-US"/>
          </a:p>
        </p:txBody>
      </p:sp>
      <p:sp>
        <p:nvSpPr>
          <p:cNvPr id="8" name="Footer Placeholder 4">
            <a:extLst>
              <a:ext uri="{FF2B5EF4-FFF2-40B4-BE49-F238E27FC236}">
                <a16:creationId xmlns:a16="http://schemas.microsoft.com/office/drawing/2014/main" id="{28862D7C-8F7B-45D4-B895-B32C000D2E15}"/>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41C6E2B-E420-450A-8484-43DF9EC2B419}"/>
              </a:ext>
            </a:extLst>
          </p:cNvPr>
          <p:cNvSpPr>
            <a:spLocks noGrp="1"/>
          </p:cNvSpPr>
          <p:nvPr>
            <p:ph type="sldNum" sz="quarter" idx="16"/>
          </p:nvPr>
        </p:nvSpPr>
        <p:spPr/>
        <p:txBody>
          <a:bodyPr/>
          <a:lstStyle>
            <a:lvl1pPr>
              <a:defRPr/>
            </a:lvl1pPr>
          </a:lstStyle>
          <a:p>
            <a:pPr>
              <a:defRPr/>
            </a:pPr>
            <a:fld id="{38E43C8D-15B6-41CC-A527-44E09E3CEBAA}" type="slidenum">
              <a:rPr lang="en-US"/>
              <a:pPr>
                <a:defRPr/>
              </a:pPr>
              <a:t>‹#›</a:t>
            </a:fld>
            <a:endParaRPr lang="en-US"/>
          </a:p>
        </p:txBody>
      </p:sp>
    </p:spTree>
    <p:extLst>
      <p:ext uri="{BB962C8B-B14F-4D97-AF65-F5344CB8AC3E}">
        <p14:creationId xmlns:p14="http://schemas.microsoft.com/office/powerpoint/2010/main" val="155143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856387" y="925918"/>
            <a:ext cx="6957387" cy="724247"/>
          </a:xfrm>
          <a:prstGeom prst="rect">
            <a:avLst/>
          </a:prstGeom>
        </p:spPr>
        <p:txBody>
          <a:bodyPr anchor="ctr"/>
          <a:lstStyle>
            <a:lvl1pPr marL="0" indent="0" algn="l">
              <a:buNone/>
              <a:defRPr sz="5400" b="0" baseline="0">
                <a:solidFill>
                  <a:schemeClr val="accent1"/>
                </a:solidFill>
                <a:latin typeface="+mj-lt"/>
                <a:cs typeface="Arial" pitchFamily="34" charset="0"/>
              </a:defRPr>
            </a:lvl1pPr>
          </a:lstStyle>
          <a:p>
            <a:pPr lvl="0"/>
            <a:r>
              <a:rPr lang="en-US" altLang="ko-KR" dirty="0"/>
              <a:t>BASIC LAYOUT</a:t>
            </a:r>
          </a:p>
        </p:txBody>
      </p:sp>
      <p:sp>
        <p:nvSpPr>
          <p:cNvPr id="6" name="Graphic 2">
            <a:extLst>
              <a:ext uri="{FF2B5EF4-FFF2-40B4-BE49-F238E27FC236}">
                <a16:creationId xmlns:a16="http://schemas.microsoft.com/office/drawing/2014/main" id="{1DD60E7E-E490-46D9-AB9B-87D9364A77D2}"/>
              </a:ext>
            </a:extLst>
          </p:cNvPr>
          <p:cNvSpPr/>
          <p:nvPr userDrawn="1"/>
        </p:nvSpPr>
        <p:spPr>
          <a:xfrm rot="2869724" flipH="1">
            <a:off x="-802604" y="1334467"/>
            <a:ext cx="5051336" cy="4369711"/>
          </a:xfrm>
          <a:custGeom>
            <a:avLst/>
            <a:gdLst>
              <a:gd name="connsiteX0" fmla="*/ 3953474 w 3952875"/>
              <a:gd name="connsiteY0" fmla="*/ 419576 h 3419475"/>
              <a:gd name="connsiteX1" fmla="*/ 3905849 w 3952875"/>
              <a:gd name="connsiteY1" fmla="*/ 547211 h 3419475"/>
              <a:gd name="connsiteX2" fmla="*/ 3792502 w 3952875"/>
              <a:gd name="connsiteY2" fmla="*/ 660559 h 3419475"/>
              <a:gd name="connsiteX3" fmla="*/ 3790597 w 3952875"/>
              <a:gd name="connsiteY3" fmla="*/ 681514 h 3419475"/>
              <a:gd name="connsiteX4" fmla="*/ 3926804 w 3952875"/>
              <a:gd name="connsiteY4" fmla="*/ 951071 h 3419475"/>
              <a:gd name="connsiteX5" fmla="*/ 3666772 w 3952875"/>
              <a:gd name="connsiteY5" fmla="*/ 1351121 h 3419475"/>
              <a:gd name="connsiteX6" fmla="*/ 3287677 w 3952875"/>
              <a:gd name="connsiteY6" fmla="*/ 1288256 h 3419475"/>
              <a:gd name="connsiteX7" fmla="*/ 3139087 w 3952875"/>
              <a:gd name="connsiteY7" fmla="*/ 980599 h 3419475"/>
              <a:gd name="connsiteX8" fmla="*/ 3139087 w 3952875"/>
              <a:gd name="connsiteY8" fmla="*/ 971074 h 3419475"/>
              <a:gd name="connsiteX9" fmla="*/ 3138134 w 3952875"/>
              <a:gd name="connsiteY9" fmla="*/ 968216 h 3419475"/>
              <a:gd name="connsiteX10" fmla="*/ 3120989 w 3952875"/>
              <a:gd name="connsiteY10" fmla="*/ 1003459 h 3419475"/>
              <a:gd name="connsiteX11" fmla="*/ 3085747 w 3952875"/>
              <a:gd name="connsiteY11" fmla="*/ 1100614 h 3419475"/>
              <a:gd name="connsiteX12" fmla="*/ 3064792 w 3952875"/>
              <a:gd name="connsiteY12" fmla="*/ 1115854 h 3419475"/>
              <a:gd name="connsiteX13" fmla="*/ 2966684 w 3952875"/>
              <a:gd name="connsiteY13" fmla="*/ 1120616 h 3419475"/>
              <a:gd name="connsiteX14" fmla="*/ 2990497 w 3952875"/>
              <a:gd name="connsiteY14" fmla="*/ 1170146 h 3419475"/>
              <a:gd name="connsiteX15" fmla="*/ 2941919 w 3952875"/>
              <a:gd name="connsiteY15" fmla="*/ 1277779 h 3419475"/>
              <a:gd name="connsiteX16" fmla="*/ 2824762 w 3952875"/>
              <a:gd name="connsiteY16" fmla="*/ 1266349 h 3419475"/>
              <a:gd name="connsiteX17" fmla="*/ 2794282 w 3952875"/>
              <a:gd name="connsiteY17" fmla="*/ 1266349 h 3419475"/>
              <a:gd name="connsiteX18" fmla="*/ 2549489 w 3952875"/>
              <a:gd name="connsiteY18" fmla="*/ 1492091 h 3419475"/>
              <a:gd name="connsiteX19" fmla="*/ 2170394 w 3952875"/>
              <a:gd name="connsiteY19" fmla="*/ 1841659 h 3419475"/>
              <a:gd name="connsiteX20" fmla="*/ 1886549 w 3952875"/>
              <a:gd name="connsiteY20" fmla="*/ 2103596 h 3419475"/>
              <a:gd name="connsiteX21" fmla="*/ 1505549 w 3952875"/>
              <a:gd name="connsiteY21" fmla="*/ 2454116 h 3419475"/>
              <a:gd name="connsiteX22" fmla="*/ 1221704 w 3952875"/>
              <a:gd name="connsiteY22" fmla="*/ 2716054 h 3419475"/>
              <a:gd name="connsiteX23" fmla="*/ 839752 w 3952875"/>
              <a:gd name="connsiteY23" fmla="*/ 3067526 h 3419475"/>
              <a:gd name="connsiteX24" fmla="*/ 621629 w 3952875"/>
              <a:gd name="connsiteY24" fmla="*/ 3269456 h 3419475"/>
              <a:gd name="connsiteX25" fmla="*/ 592102 w 3952875"/>
              <a:gd name="connsiteY25" fmla="*/ 3268504 h 3419475"/>
              <a:gd name="connsiteX26" fmla="*/ 572099 w 3952875"/>
              <a:gd name="connsiteY26" fmla="*/ 3254216 h 3419475"/>
              <a:gd name="connsiteX27" fmla="*/ 563527 w 3952875"/>
              <a:gd name="connsiteY27" fmla="*/ 3281839 h 3419475"/>
              <a:gd name="connsiteX28" fmla="*/ 458752 w 3952875"/>
              <a:gd name="connsiteY28" fmla="*/ 3411379 h 3419475"/>
              <a:gd name="connsiteX29" fmla="*/ 316829 w 3952875"/>
              <a:gd name="connsiteY29" fmla="*/ 3314224 h 3419475"/>
              <a:gd name="connsiteX30" fmla="*/ 461609 w 3952875"/>
              <a:gd name="connsiteY30" fmla="*/ 3164681 h 3419475"/>
              <a:gd name="connsiteX31" fmla="*/ 476849 w 3952875"/>
              <a:gd name="connsiteY31" fmla="*/ 3164681 h 3419475"/>
              <a:gd name="connsiteX32" fmla="*/ 479707 w 3952875"/>
              <a:gd name="connsiteY32" fmla="*/ 3146584 h 3419475"/>
              <a:gd name="connsiteX33" fmla="*/ 481612 w 3952875"/>
              <a:gd name="connsiteY33" fmla="*/ 3098006 h 3419475"/>
              <a:gd name="connsiteX34" fmla="*/ 644489 w 3952875"/>
              <a:gd name="connsiteY34" fmla="*/ 2950369 h 3419475"/>
              <a:gd name="connsiteX35" fmla="*/ 645442 w 3952875"/>
              <a:gd name="connsiteY35" fmla="*/ 2923699 h 3419475"/>
              <a:gd name="connsiteX36" fmla="*/ 614962 w 3952875"/>
              <a:gd name="connsiteY36" fmla="*/ 2890361 h 3419475"/>
              <a:gd name="connsiteX37" fmla="*/ 590197 w 3952875"/>
              <a:gd name="connsiteY37" fmla="*/ 2889409 h 3419475"/>
              <a:gd name="connsiteX38" fmla="*/ 465419 w 3952875"/>
              <a:gd name="connsiteY38" fmla="*/ 3003709 h 3419475"/>
              <a:gd name="connsiteX39" fmla="*/ 401602 w 3952875"/>
              <a:gd name="connsiteY39" fmla="*/ 3061811 h 3419475"/>
              <a:gd name="connsiteX40" fmla="*/ 382552 w 3952875"/>
              <a:gd name="connsiteY40" fmla="*/ 3060859 h 3419475"/>
              <a:gd name="connsiteX41" fmla="*/ 302542 w 3952875"/>
              <a:gd name="connsiteY41" fmla="*/ 2973229 h 3419475"/>
              <a:gd name="connsiteX42" fmla="*/ 299684 w 3952875"/>
              <a:gd name="connsiteY42" fmla="*/ 2953226 h 3419475"/>
              <a:gd name="connsiteX43" fmla="*/ 327307 w 3952875"/>
              <a:gd name="connsiteY43" fmla="*/ 2903696 h 3419475"/>
              <a:gd name="connsiteX44" fmla="*/ 325402 w 3952875"/>
              <a:gd name="connsiteY44" fmla="*/ 2884646 h 3419475"/>
              <a:gd name="connsiteX45" fmla="*/ 260632 w 3952875"/>
              <a:gd name="connsiteY45" fmla="*/ 2868454 h 3419475"/>
              <a:gd name="connsiteX46" fmla="*/ 192052 w 3952875"/>
              <a:gd name="connsiteY46" fmla="*/ 2854166 h 3419475"/>
              <a:gd name="connsiteX47" fmla="*/ 14887 w 3952875"/>
              <a:gd name="connsiteY47" fmla="*/ 2661761 h 3419475"/>
              <a:gd name="connsiteX48" fmla="*/ 15839 w 3952875"/>
              <a:gd name="connsiteY48" fmla="*/ 2631281 h 3419475"/>
              <a:gd name="connsiteX49" fmla="*/ 174907 w 3952875"/>
              <a:gd name="connsiteY49" fmla="*/ 2485549 h 3419475"/>
              <a:gd name="connsiteX50" fmla="*/ 198719 w 3952875"/>
              <a:gd name="connsiteY50" fmla="*/ 2486501 h 3419475"/>
              <a:gd name="connsiteX51" fmla="*/ 335879 w 3952875"/>
              <a:gd name="connsiteY51" fmla="*/ 2636996 h 3419475"/>
              <a:gd name="connsiteX52" fmla="*/ 354929 w 3952875"/>
              <a:gd name="connsiteY52" fmla="*/ 2637949 h 3419475"/>
              <a:gd name="connsiteX53" fmla="*/ 418747 w 3952875"/>
              <a:gd name="connsiteY53" fmla="*/ 2579846 h 3419475"/>
              <a:gd name="connsiteX54" fmla="*/ 419699 w 3952875"/>
              <a:gd name="connsiteY54" fmla="*/ 2563654 h 3419475"/>
              <a:gd name="connsiteX55" fmla="*/ 280634 w 3952875"/>
              <a:gd name="connsiteY55" fmla="*/ 2413159 h 3419475"/>
              <a:gd name="connsiteX56" fmla="*/ 280634 w 3952875"/>
              <a:gd name="connsiteY56" fmla="*/ 2388394 h 3419475"/>
              <a:gd name="connsiteX57" fmla="*/ 408269 w 3952875"/>
              <a:gd name="connsiteY57" fmla="*/ 2272189 h 3419475"/>
              <a:gd name="connsiteX58" fmla="*/ 429224 w 3952875"/>
              <a:gd name="connsiteY58" fmla="*/ 2273141 h 3419475"/>
              <a:gd name="connsiteX59" fmla="*/ 567337 w 3952875"/>
              <a:gd name="connsiteY59" fmla="*/ 2424589 h 3419475"/>
              <a:gd name="connsiteX60" fmla="*/ 587339 w 3952875"/>
              <a:gd name="connsiteY60" fmla="*/ 2425541 h 3419475"/>
              <a:gd name="connsiteX61" fmla="*/ 651157 w 3952875"/>
              <a:gd name="connsiteY61" fmla="*/ 2367439 h 3419475"/>
              <a:gd name="connsiteX62" fmla="*/ 651157 w 3952875"/>
              <a:gd name="connsiteY62" fmla="*/ 2351246 h 3419475"/>
              <a:gd name="connsiteX63" fmla="*/ 512092 w 3952875"/>
              <a:gd name="connsiteY63" fmla="*/ 2200751 h 3419475"/>
              <a:gd name="connsiteX64" fmla="*/ 513044 w 3952875"/>
              <a:gd name="connsiteY64" fmla="*/ 2176939 h 3419475"/>
              <a:gd name="connsiteX65" fmla="*/ 674017 w 3952875"/>
              <a:gd name="connsiteY65" fmla="*/ 2029301 h 3419475"/>
              <a:gd name="connsiteX66" fmla="*/ 698782 w 3952875"/>
              <a:gd name="connsiteY66" fmla="*/ 2030254 h 3419475"/>
              <a:gd name="connsiteX67" fmla="*/ 895949 w 3952875"/>
              <a:gd name="connsiteY67" fmla="*/ 2244566 h 3419475"/>
              <a:gd name="connsiteX68" fmla="*/ 899759 w 3952875"/>
              <a:gd name="connsiteY68" fmla="*/ 2275046 h 3419475"/>
              <a:gd name="connsiteX69" fmla="*/ 874994 w 3952875"/>
              <a:gd name="connsiteY69" fmla="*/ 2317909 h 3419475"/>
              <a:gd name="connsiteX70" fmla="*/ 876899 w 3952875"/>
              <a:gd name="connsiteY70" fmla="*/ 2339816 h 3419475"/>
              <a:gd name="connsiteX71" fmla="*/ 941669 w 3952875"/>
              <a:gd name="connsiteY71" fmla="*/ 2354104 h 3419475"/>
              <a:gd name="connsiteX72" fmla="*/ 1009297 w 3952875"/>
              <a:gd name="connsiteY72" fmla="*/ 2368391 h 3419475"/>
              <a:gd name="connsiteX73" fmla="*/ 1069304 w 3952875"/>
              <a:gd name="connsiteY73" fmla="*/ 2433161 h 3419475"/>
              <a:gd name="connsiteX74" fmla="*/ 1068352 w 3952875"/>
              <a:gd name="connsiteY74" fmla="*/ 2453164 h 3419475"/>
              <a:gd name="connsiteX75" fmla="*/ 889282 w 3952875"/>
              <a:gd name="connsiteY75" fmla="*/ 2617946 h 3419475"/>
              <a:gd name="connsiteX76" fmla="*/ 875947 w 3952875"/>
              <a:gd name="connsiteY76" fmla="*/ 2630329 h 3419475"/>
              <a:gd name="connsiteX77" fmla="*/ 875947 w 3952875"/>
              <a:gd name="connsiteY77" fmla="*/ 2645569 h 3419475"/>
              <a:gd name="connsiteX78" fmla="*/ 915952 w 3952875"/>
              <a:gd name="connsiteY78" fmla="*/ 2688431 h 3419475"/>
              <a:gd name="connsiteX79" fmla="*/ 932144 w 3952875"/>
              <a:gd name="connsiteY79" fmla="*/ 2689384 h 3419475"/>
              <a:gd name="connsiteX80" fmla="*/ 1186462 w 3952875"/>
              <a:gd name="connsiteY80" fmla="*/ 2456974 h 3419475"/>
              <a:gd name="connsiteX81" fmla="*/ 1533172 w 3952875"/>
              <a:gd name="connsiteY81" fmla="*/ 2140744 h 3419475"/>
              <a:gd name="connsiteX82" fmla="*/ 1787489 w 3952875"/>
              <a:gd name="connsiteY82" fmla="*/ 1908334 h 3419475"/>
              <a:gd name="connsiteX83" fmla="*/ 2137057 w 3952875"/>
              <a:gd name="connsiteY83" fmla="*/ 1589246 h 3419475"/>
              <a:gd name="connsiteX84" fmla="*/ 2388517 w 3952875"/>
              <a:gd name="connsiteY84" fmla="*/ 1359694 h 3419475"/>
              <a:gd name="connsiteX85" fmla="*/ 2658074 w 3952875"/>
              <a:gd name="connsiteY85" fmla="*/ 1113949 h 3419475"/>
              <a:gd name="connsiteX86" fmla="*/ 2659979 w 3952875"/>
              <a:gd name="connsiteY86" fmla="*/ 1091089 h 3419475"/>
              <a:gd name="connsiteX87" fmla="*/ 2667599 w 3952875"/>
              <a:gd name="connsiteY87" fmla="*/ 954881 h 3419475"/>
              <a:gd name="connsiteX88" fmla="*/ 2802854 w 3952875"/>
              <a:gd name="connsiteY88" fmla="*/ 948214 h 3419475"/>
              <a:gd name="connsiteX89" fmla="*/ 2813332 w 3952875"/>
              <a:gd name="connsiteY89" fmla="*/ 953929 h 3419475"/>
              <a:gd name="connsiteX90" fmla="*/ 2818094 w 3952875"/>
              <a:gd name="connsiteY90" fmla="*/ 941546 h 3419475"/>
              <a:gd name="connsiteX91" fmla="*/ 2828572 w 3952875"/>
              <a:gd name="connsiteY91" fmla="*/ 862489 h 3419475"/>
              <a:gd name="connsiteX92" fmla="*/ 2848574 w 3952875"/>
              <a:gd name="connsiteY92" fmla="*/ 839629 h 3419475"/>
              <a:gd name="connsiteX93" fmla="*/ 2970494 w 3952875"/>
              <a:gd name="connsiteY93" fmla="*/ 806291 h 3419475"/>
              <a:gd name="connsiteX94" fmla="*/ 2986687 w 3952875"/>
              <a:gd name="connsiteY94" fmla="*/ 800576 h 3419475"/>
              <a:gd name="connsiteX95" fmla="*/ 2919059 w 3952875"/>
              <a:gd name="connsiteY95" fmla="*/ 790099 h 3419475"/>
              <a:gd name="connsiteX96" fmla="*/ 2610449 w 3952875"/>
              <a:gd name="connsiteY96" fmla="*/ 453866 h 3419475"/>
              <a:gd name="connsiteX97" fmla="*/ 2931442 w 3952875"/>
              <a:gd name="connsiteY97" fmla="*/ 11906 h 3419475"/>
              <a:gd name="connsiteX98" fmla="*/ 2952397 w 3952875"/>
              <a:gd name="connsiteY98" fmla="*/ 7144 h 3419475"/>
              <a:gd name="connsiteX99" fmla="*/ 3047647 w 3952875"/>
              <a:gd name="connsiteY99" fmla="*/ 7144 h 3419475"/>
              <a:gd name="connsiteX100" fmla="*/ 3056219 w 3952875"/>
              <a:gd name="connsiteY100" fmla="*/ 9049 h 3419475"/>
              <a:gd name="connsiteX101" fmla="*/ 3319109 w 3952875"/>
              <a:gd name="connsiteY101" fmla="*/ 168116 h 3419475"/>
              <a:gd name="connsiteX102" fmla="*/ 3341017 w 3952875"/>
              <a:gd name="connsiteY102" fmla="*/ 168116 h 3419475"/>
              <a:gd name="connsiteX103" fmla="*/ 3918232 w 3952875"/>
              <a:gd name="connsiteY103" fmla="*/ 218599 h 3419475"/>
              <a:gd name="connsiteX104" fmla="*/ 3952522 w 3952875"/>
              <a:gd name="connsiteY104" fmla="*/ 325279 h 3419475"/>
              <a:gd name="connsiteX105" fmla="*/ 3953474 w 3952875"/>
              <a:gd name="connsiteY105" fmla="*/ 419576 h 3419475"/>
              <a:gd name="connsiteX106" fmla="*/ 3534374 w 3952875"/>
              <a:gd name="connsiteY106" fmla="*/ 1227296 h 3419475"/>
              <a:gd name="connsiteX107" fmla="*/ 3572474 w 3952875"/>
              <a:gd name="connsiteY107" fmla="*/ 1224439 h 3419475"/>
              <a:gd name="connsiteX108" fmla="*/ 3769642 w 3952875"/>
              <a:gd name="connsiteY108" fmla="*/ 1054894 h 3419475"/>
              <a:gd name="connsiteX109" fmla="*/ 3705824 w 3952875"/>
              <a:gd name="connsiteY109" fmla="*/ 800576 h 3419475"/>
              <a:gd name="connsiteX110" fmla="*/ 3554377 w 3952875"/>
              <a:gd name="connsiteY110" fmla="*/ 732949 h 3419475"/>
              <a:gd name="connsiteX111" fmla="*/ 3537232 w 3952875"/>
              <a:gd name="connsiteY111" fmla="*/ 710089 h 3419475"/>
              <a:gd name="connsiteX112" fmla="*/ 3552472 w 3952875"/>
              <a:gd name="connsiteY112" fmla="*/ 575786 h 3419475"/>
              <a:gd name="connsiteX113" fmla="*/ 3580094 w 3952875"/>
              <a:gd name="connsiteY113" fmla="*/ 554831 h 3419475"/>
              <a:gd name="connsiteX114" fmla="*/ 3682964 w 3952875"/>
              <a:gd name="connsiteY114" fmla="*/ 545306 h 3419475"/>
              <a:gd name="connsiteX115" fmla="*/ 3791549 w 3952875"/>
              <a:gd name="connsiteY115" fmla="*/ 306229 h 3419475"/>
              <a:gd name="connsiteX116" fmla="*/ 3554377 w 3952875"/>
              <a:gd name="connsiteY116" fmla="*/ 192881 h 3419475"/>
              <a:gd name="connsiteX117" fmla="*/ 3428647 w 3952875"/>
              <a:gd name="connsiteY117" fmla="*/ 395764 h 3419475"/>
              <a:gd name="connsiteX118" fmla="*/ 3413407 w 3952875"/>
              <a:gd name="connsiteY118" fmla="*/ 413861 h 3419475"/>
              <a:gd name="connsiteX119" fmla="*/ 3281009 w 3952875"/>
              <a:gd name="connsiteY119" fmla="*/ 416719 h 3419475"/>
              <a:gd name="connsiteX120" fmla="*/ 3248624 w 3952875"/>
              <a:gd name="connsiteY120" fmla="*/ 385286 h 3419475"/>
              <a:gd name="connsiteX121" fmla="*/ 2966684 w 3952875"/>
              <a:gd name="connsiteY121" fmla="*/ 152876 h 3419475"/>
              <a:gd name="connsiteX122" fmla="*/ 2757134 w 3952875"/>
              <a:gd name="connsiteY122" fmla="*/ 437674 h 3419475"/>
              <a:gd name="connsiteX123" fmla="*/ 2995259 w 3952875"/>
              <a:gd name="connsiteY123" fmla="*/ 645319 h 3419475"/>
              <a:gd name="connsiteX124" fmla="*/ 3135277 w 3952875"/>
              <a:gd name="connsiteY124" fmla="*/ 606266 h 3419475"/>
              <a:gd name="connsiteX125" fmla="*/ 3163852 w 3952875"/>
              <a:gd name="connsiteY125" fmla="*/ 611029 h 3419475"/>
              <a:gd name="connsiteX126" fmla="*/ 3185759 w 3952875"/>
              <a:gd name="connsiteY126" fmla="*/ 634841 h 3419475"/>
              <a:gd name="connsiteX127" fmla="*/ 3197189 w 3952875"/>
              <a:gd name="connsiteY127" fmla="*/ 639604 h 3419475"/>
              <a:gd name="connsiteX128" fmla="*/ 3204809 w 3952875"/>
              <a:gd name="connsiteY128" fmla="*/ 627221 h 3419475"/>
              <a:gd name="connsiteX129" fmla="*/ 3202904 w 3952875"/>
              <a:gd name="connsiteY129" fmla="*/ 614839 h 3419475"/>
              <a:gd name="connsiteX130" fmla="*/ 3307679 w 3952875"/>
              <a:gd name="connsiteY130" fmla="*/ 513874 h 3419475"/>
              <a:gd name="connsiteX131" fmla="*/ 3445792 w 3952875"/>
              <a:gd name="connsiteY131" fmla="*/ 670084 h 3419475"/>
              <a:gd name="connsiteX132" fmla="*/ 3383879 w 3952875"/>
              <a:gd name="connsiteY132" fmla="*/ 757714 h 3419475"/>
              <a:gd name="connsiteX133" fmla="*/ 3332444 w 3952875"/>
              <a:gd name="connsiteY133" fmla="*/ 758666 h 3419475"/>
              <a:gd name="connsiteX134" fmla="*/ 3309584 w 3952875"/>
              <a:gd name="connsiteY134" fmla="*/ 764381 h 3419475"/>
              <a:gd name="connsiteX135" fmla="*/ 3319109 w 3952875"/>
              <a:gd name="connsiteY135" fmla="*/ 781526 h 3419475"/>
              <a:gd name="connsiteX136" fmla="*/ 3335302 w 3952875"/>
              <a:gd name="connsiteY136" fmla="*/ 798671 h 3419475"/>
              <a:gd name="connsiteX137" fmla="*/ 3337207 w 3952875"/>
              <a:gd name="connsiteY137" fmla="*/ 831056 h 3419475"/>
              <a:gd name="connsiteX138" fmla="*/ 3287677 w 3952875"/>
              <a:gd name="connsiteY138" fmla="*/ 963454 h 3419475"/>
              <a:gd name="connsiteX139" fmla="*/ 3534374 w 3952875"/>
              <a:gd name="connsiteY139" fmla="*/ 1227296 h 341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52875" h="3419475">
                <a:moveTo>
                  <a:pt x="3953474" y="419576"/>
                </a:moveTo>
                <a:cubicBezTo>
                  <a:pt x="3942997" y="464344"/>
                  <a:pt x="3930614" y="508159"/>
                  <a:pt x="3905849" y="547211"/>
                </a:cubicBezTo>
                <a:cubicBezTo>
                  <a:pt x="3877274" y="593884"/>
                  <a:pt x="3840127" y="631984"/>
                  <a:pt x="3792502" y="660559"/>
                </a:cubicBezTo>
                <a:cubicBezTo>
                  <a:pt x="3777262" y="670084"/>
                  <a:pt x="3777262" y="670084"/>
                  <a:pt x="3790597" y="681514"/>
                </a:cubicBezTo>
                <a:cubicBezTo>
                  <a:pt x="3871559" y="752951"/>
                  <a:pt x="3917279" y="842486"/>
                  <a:pt x="3926804" y="951071"/>
                </a:cubicBezTo>
                <a:cubicBezTo>
                  <a:pt x="3941092" y="1127284"/>
                  <a:pt x="3835364" y="1293019"/>
                  <a:pt x="3666772" y="1351121"/>
                </a:cubicBezTo>
                <a:cubicBezTo>
                  <a:pt x="3530564" y="1398746"/>
                  <a:pt x="3401977" y="1377791"/>
                  <a:pt x="3287677" y="1288256"/>
                </a:cubicBezTo>
                <a:cubicBezTo>
                  <a:pt x="3188617" y="1210151"/>
                  <a:pt x="3140992" y="1105376"/>
                  <a:pt x="3139087" y="980599"/>
                </a:cubicBezTo>
                <a:cubicBezTo>
                  <a:pt x="3139087" y="977741"/>
                  <a:pt x="3139087" y="974884"/>
                  <a:pt x="3139087" y="971074"/>
                </a:cubicBezTo>
                <a:cubicBezTo>
                  <a:pt x="3139087" y="970121"/>
                  <a:pt x="3139087" y="970121"/>
                  <a:pt x="3138134" y="968216"/>
                </a:cubicBezTo>
                <a:cubicBezTo>
                  <a:pt x="3129562" y="978694"/>
                  <a:pt x="3124799" y="991076"/>
                  <a:pt x="3120989" y="1003459"/>
                </a:cubicBezTo>
                <a:cubicBezTo>
                  <a:pt x="3108607" y="1035844"/>
                  <a:pt x="3097177" y="1068229"/>
                  <a:pt x="3085747" y="1100614"/>
                </a:cubicBezTo>
                <a:cubicBezTo>
                  <a:pt x="3081937" y="1112044"/>
                  <a:pt x="3076222" y="1115854"/>
                  <a:pt x="3064792" y="1115854"/>
                </a:cubicBezTo>
                <a:cubicBezTo>
                  <a:pt x="3033359" y="1116806"/>
                  <a:pt x="3000974" y="1118711"/>
                  <a:pt x="2966684" y="1120616"/>
                </a:cubicBezTo>
                <a:cubicBezTo>
                  <a:pt x="2978114" y="1137761"/>
                  <a:pt x="2986687" y="1153001"/>
                  <a:pt x="2990497" y="1170146"/>
                </a:cubicBezTo>
                <a:cubicBezTo>
                  <a:pt x="2999069" y="1211104"/>
                  <a:pt x="2979067" y="1255871"/>
                  <a:pt x="2941919" y="1277779"/>
                </a:cubicBezTo>
                <a:cubicBezTo>
                  <a:pt x="2903819" y="1299686"/>
                  <a:pt x="2854289" y="1295876"/>
                  <a:pt x="2824762" y="1266349"/>
                </a:cubicBezTo>
                <a:cubicBezTo>
                  <a:pt x="2812379" y="1253966"/>
                  <a:pt x="2805712" y="1255871"/>
                  <a:pt x="2794282" y="1266349"/>
                </a:cubicBezTo>
                <a:cubicBezTo>
                  <a:pt x="2713319" y="1341596"/>
                  <a:pt x="2631404" y="1416844"/>
                  <a:pt x="2549489" y="1492091"/>
                </a:cubicBezTo>
                <a:cubicBezTo>
                  <a:pt x="2422807" y="1608296"/>
                  <a:pt x="2296124" y="1725454"/>
                  <a:pt x="2170394" y="1841659"/>
                </a:cubicBezTo>
                <a:cubicBezTo>
                  <a:pt x="2076097" y="1929289"/>
                  <a:pt x="1980847" y="2015966"/>
                  <a:pt x="1886549" y="2103596"/>
                </a:cubicBezTo>
                <a:cubicBezTo>
                  <a:pt x="1759867" y="2220754"/>
                  <a:pt x="1633184" y="2336959"/>
                  <a:pt x="1505549" y="2454116"/>
                </a:cubicBezTo>
                <a:cubicBezTo>
                  <a:pt x="1411252" y="2541746"/>
                  <a:pt x="1316002" y="2628424"/>
                  <a:pt x="1221704" y="2716054"/>
                </a:cubicBezTo>
                <a:cubicBezTo>
                  <a:pt x="1094069" y="2833211"/>
                  <a:pt x="967387" y="2950369"/>
                  <a:pt x="839752" y="3067526"/>
                </a:cubicBezTo>
                <a:cubicBezTo>
                  <a:pt x="767362" y="3134201"/>
                  <a:pt x="694019" y="3201829"/>
                  <a:pt x="621629" y="3269456"/>
                </a:cubicBezTo>
                <a:cubicBezTo>
                  <a:pt x="605437" y="3283744"/>
                  <a:pt x="606389" y="3283744"/>
                  <a:pt x="592102" y="3268504"/>
                </a:cubicBezTo>
                <a:cubicBezTo>
                  <a:pt x="586387" y="3262789"/>
                  <a:pt x="582577" y="3249454"/>
                  <a:pt x="572099" y="3254216"/>
                </a:cubicBezTo>
                <a:cubicBezTo>
                  <a:pt x="560669" y="3258979"/>
                  <a:pt x="563527" y="3271361"/>
                  <a:pt x="563527" y="3281839"/>
                </a:cubicBezTo>
                <a:cubicBezTo>
                  <a:pt x="565432" y="3346609"/>
                  <a:pt x="518759" y="3402806"/>
                  <a:pt x="458752" y="3411379"/>
                </a:cubicBezTo>
                <a:cubicBezTo>
                  <a:pt x="391124" y="3419951"/>
                  <a:pt x="331117" y="3379946"/>
                  <a:pt x="316829" y="3314224"/>
                </a:cubicBezTo>
                <a:cubicBezTo>
                  <a:pt x="296827" y="3227546"/>
                  <a:pt x="373027" y="3150394"/>
                  <a:pt x="461609" y="3164681"/>
                </a:cubicBezTo>
                <a:cubicBezTo>
                  <a:pt x="466372" y="3165634"/>
                  <a:pt x="471134" y="3167539"/>
                  <a:pt x="476849" y="3164681"/>
                </a:cubicBezTo>
                <a:cubicBezTo>
                  <a:pt x="483517" y="3159919"/>
                  <a:pt x="488279" y="3156109"/>
                  <a:pt x="479707" y="3146584"/>
                </a:cubicBezTo>
                <a:cubicBezTo>
                  <a:pt x="456847" y="3121819"/>
                  <a:pt x="456847" y="3120866"/>
                  <a:pt x="481612" y="3098006"/>
                </a:cubicBezTo>
                <a:cubicBezTo>
                  <a:pt x="535904" y="3048476"/>
                  <a:pt x="590197" y="2998946"/>
                  <a:pt x="644489" y="2950369"/>
                </a:cubicBezTo>
                <a:cubicBezTo>
                  <a:pt x="655919" y="2939891"/>
                  <a:pt x="656872" y="2934176"/>
                  <a:pt x="645442" y="2923699"/>
                </a:cubicBezTo>
                <a:cubicBezTo>
                  <a:pt x="634012" y="2914174"/>
                  <a:pt x="624487" y="2902744"/>
                  <a:pt x="614962" y="2890361"/>
                </a:cubicBezTo>
                <a:cubicBezTo>
                  <a:pt x="606389" y="2878931"/>
                  <a:pt x="599722" y="2880836"/>
                  <a:pt x="590197" y="2889409"/>
                </a:cubicBezTo>
                <a:cubicBezTo>
                  <a:pt x="549239" y="2927509"/>
                  <a:pt x="507329" y="2965609"/>
                  <a:pt x="465419" y="3003709"/>
                </a:cubicBezTo>
                <a:cubicBezTo>
                  <a:pt x="444464" y="3022759"/>
                  <a:pt x="422557" y="3041809"/>
                  <a:pt x="401602" y="3061811"/>
                </a:cubicBezTo>
                <a:cubicBezTo>
                  <a:pt x="393982" y="3068479"/>
                  <a:pt x="389219" y="3068479"/>
                  <a:pt x="382552" y="3060859"/>
                </a:cubicBezTo>
                <a:cubicBezTo>
                  <a:pt x="355882" y="3031331"/>
                  <a:pt x="329212" y="3001804"/>
                  <a:pt x="302542" y="2973229"/>
                </a:cubicBezTo>
                <a:cubicBezTo>
                  <a:pt x="295874" y="2966561"/>
                  <a:pt x="295874" y="2960846"/>
                  <a:pt x="299684" y="2953226"/>
                </a:cubicBezTo>
                <a:cubicBezTo>
                  <a:pt x="309209" y="2937034"/>
                  <a:pt x="317782" y="2919889"/>
                  <a:pt x="327307" y="2903696"/>
                </a:cubicBezTo>
                <a:cubicBezTo>
                  <a:pt x="331117" y="2896076"/>
                  <a:pt x="331117" y="2891314"/>
                  <a:pt x="325402" y="2884646"/>
                </a:cubicBezTo>
                <a:cubicBezTo>
                  <a:pt x="299684" y="2851309"/>
                  <a:pt x="299684" y="2851309"/>
                  <a:pt x="260632" y="2868454"/>
                </a:cubicBezTo>
                <a:cubicBezTo>
                  <a:pt x="221579" y="2885599"/>
                  <a:pt x="221579" y="2885599"/>
                  <a:pt x="192052" y="2854166"/>
                </a:cubicBezTo>
                <a:cubicBezTo>
                  <a:pt x="132997" y="2790349"/>
                  <a:pt x="73942" y="2725579"/>
                  <a:pt x="14887" y="2661761"/>
                </a:cubicBezTo>
                <a:cubicBezTo>
                  <a:pt x="4409" y="2650331"/>
                  <a:pt x="4409" y="2641759"/>
                  <a:pt x="15839" y="2631281"/>
                </a:cubicBezTo>
                <a:cubicBezTo>
                  <a:pt x="69179" y="2582704"/>
                  <a:pt x="121567" y="2534126"/>
                  <a:pt x="174907" y="2485549"/>
                </a:cubicBezTo>
                <a:cubicBezTo>
                  <a:pt x="184432" y="2476976"/>
                  <a:pt x="190147" y="2476976"/>
                  <a:pt x="198719" y="2486501"/>
                </a:cubicBezTo>
                <a:cubicBezTo>
                  <a:pt x="244439" y="2536984"/>
                  <a:pt x="290159" y="2586514"/>
                  <a:pt x="335879" y="2636996"/>
                </a:cubicBezTo>
                <a:cubicBezTo>
                  <a:pt x="343499" y="2644616"/>
                  <a:pt x="347309" y="2645569"/>
                  <a:pt x="354929" y="2637949"/>
                </a:cubicBezTo>
                <a:cubicBezTo>
                  <a:pt x="375884" y="2617946"/>
                  <a:pt x="396839" y="2598896"/>
                  <a:pt x="418747" y="2579846"/>
                </a:cubicBezTo>
                <a:cubicBezTo>
                  <a:pt x="425414" y="2574131"/>
                  <a:pt x="425414" y="2570321"/>
                  <a:pt x="419699" y="2563654"/>
                </a:cubicBezTo>
                <a:cubicBezTo>
                  <a:pt x="373027" y="2513171"/>
                  <a:pt x="327307" y="2462689"/>
                  <a:pt x="280634" y="2413159"/>
                </a:cubicBezTo>
                <a:cubicBezTo>
                  <a:pt x="272062" y="2403634"/>
                  <a:pt x="270157" y="2397919"/>
                  <a:pt x="280634" y="2388394"/>
                </a:cubicBezTo>
                <a:cubicBezTo>
                  <a:pt x="323497" y="2350294"/>
                  <a:pt x="366359" y="2311241"/>
                  <a:pt x="408269" y="2272189"/>
                </a:cubicBezTo>
                <a:cubicBezTo>
                  <a:pt x="416842" y="2263616"/>
                  <a:pt x="421604" y="2265521"/>
                  <a:pt x="429224" y="2273141"/>
                </a:cubicBezTo>
                <a:cubicBezTo>
                  <a:pt x="474944" y="2323624"/>
                  <a:pt x="521617" y="2374106"/>
                  <a:pt x="567337" y="2424589"/>
                </a:cubicBezTo>
                <a:cubicBezTo>
                  <a:pt x="574957" y="2433161"/>
                  <a:pt x="579719" y="2432209"/>
                  <a:pt x="587339" y="2425541"/>
                </a:cubicBezTo>
                <a:cubicBezTo>
                  <a:pt x="608294" y="2405539"/>
                  <a:pt x="629249" y="2386489"/>
                  <a:pt x="651157" y="2367439"/>
                </a:cubicBezTo>
                <a:cubicBezTo>
                  <a:pt x="657824" y="2361724"/>
                  <a:pt x="656872" y="2357914"/>
                  <a:pt x="651157" y="2351246"/>
                </a:cubicBezTo>
                <a:cubicBezTo>
                  <a:pt x="604484" y="2300764"/>
                  <a:pt x="558764" y="2250281"/>
                  <a:pt x="512092" y="2200751"/>
                </a:cubicBezTo>
                <a:cubicBezTo>
                  <a:pt x="502567" y="2191226"/>
                  <a:pt x="502567" y="2185511"/>
                  <a:pt x="513044" y="2176939"/>
                </a:cubicBezTo>
                <a:cubicBezTo>
                  <a:pt x="567337" y="2128361"/>
                  <a:pt x="620677" y="2078831"/>
                  <a:pt x="674017" y="2029301"/>
                </a:cubicBezTo>
                <a:cubicBezTo>
                  <a:pt x="683542" y="2019776"/>
                  <a:pt x="689257" y="2019776"/>
                  <a:pt x="698782" y="2030254"/>
                </a:cubicBezTo>
                <a:cubicBezTo>
                  <a:pt x="764504" y="2101691"/>
                  <a:pt x="830227" y="2173129"/>
                  <a:pt x="895949" y="2244566"/>
                </a:cubicBezTo>
                <a:cubicBezTo>
                  <a:pt x="905474" y="2255044"/>
                  <a:pt x="907379" y="2262664"/>
                  <a:pt x="899759" y="2275046"/>
                </a:cubicBezTo>
                <a:cubicBezTo>
                  <a:pt x="890234" y="2288381"/>
                  <a:pt x="883567" y="2303621"/>
                  <a:pt x="874994" y="2317909"/>
                </a:cubicBezTo>
                <a:cubicBezTo>
                  <a:pt x="870232" y="2326481"/>
                  <a:pt x="870232" y="2332196"/>
                  <a:pt x="876899" y="2339816"/>
                </a:cubicBezTo>
                <a:cubicBezTo>
                  <a:pt x="903569" y="2371249"/>
                  <a:pt x="903569" y="2371249"/>
                  <a:pt x="941669" y="2354104"/>
                </a:cubicBezTo>
                <a:cubicBezTo>
                  <a:pt x="980722" y="2336959"/>
                  <a:pt x="980722" y="2336959"/>
                  <a:pt x="1009297" y="2368391"/>
                </a:cubicBezTo>
                <a:cubicBezTo>
                  <a:pt x="1029299" y="2390299"/>
                  <a:pt x="1048349" y="2411254"/>
                  <a:pt x="1069304" y="2433161"/>
                </a:cubicBezTo>
                <a:cubicBezTo>
                  <a:pt x="1076924" y="2440781"/>
                  <a:pt x="1075972" y="2445544"/>
                  <a:pt x="1068352" y="2453164"/>
                </a:cubicBezTo>
                <a:cubicBezTo>
                  <a:pt x="1008344" y="2507456"/>
                  <a:pt x="948337" y="2562701"/>
                  <a:pt x="889282" y="2617946"/>
                </a:cubicBezTo>
                <a:cubicBezTo>
                  <a:pt x="884519" y="2621756"/>
                  <a:pt x="880709" y="2626519"/>
                  <a:pt x="875947" y="2630329"/>
                </a:cubicBezTo>
                <a:cubicBezTo>
                  <a:pt x="869279" y="2635091"/>
                  <a:pt x="870232" y="2639854"/>
                  <a:pt x="875947" y="2645569"/>
                </a:cubicBezTo>
                <a:cubicBezTo>
                  <a:pt x="889282" y="2659856"/>
                  <a:pt x="902617" y="2674144"/>
                  <a:pt x="915952" y="2688431"/>
                </a:cubicBezTo>
                <a:cubicBezTo>
                  <a:pt x="921667" y="2694146"/>
                  <a:pt x="925477" y="2696051"/>
                  <a:pt x="932144" y="2689384"/>
                </a:cubicBezTo>
                <a:cubicBezTo>
                  <a:pt x="1016917" y="2611279"/>
                  <a:pt x="1101689" y="2534126"/>
                  <a:pt x="1186462" y="2456974"/>
                </a:cubicBezTo>
                <a:cubicBezTo>
                  <a:pt x="1301714" y="2351246"/>
                  <a:pt x="1417919" y="2245519"/>
                  <a:pt x="1533172" y="2140744"/>
                </a:cubicBezTo>
                <a:cubicBezTo>
                  <a:pt x="1617944" y="2063591"/>
                  <a:pt x="1702717" y="1985486"/>
                  <a:pt x="1787489" y="1908334"/>
                </a:cubicBezTo>
                <a:cubicBezTo>
                  <a:pt x="1903694" y="1801654"/>
                  <a:pt x="2019899" y="1695926"/>
                  <a:pt x="2137057" y="1589246"/>
                </a:cubicBezTo>
                <a:cubicBezTo>
                  <a:pt x="2220877" y="1513046"/>
                  <a:pt x="2304697" y="1435894"/>
                  <a:pt x="2388517" y="1359694"/>
                </a:cubicBezTo>
                <a:cubicBezTo>
                  <a:pt x="2478052" y="1277779"/>
                  <a:pt x="2567587" y="1194911"/>
                  <a:pt x="2658074" y="1113949"/>
                </a:cubicBezTo>
                <a:cubicBezTo>
                  <a:pt x="2667599" y="1105376"/>
                  <a:pt x="2667599" y="1100614"/>
                  <a:pt x="2659979" y="1091089"/>
                </a:cubicBezTo>
                <a:cubicBezTo>
                  <a:pt x="2626642" y="1049179"/>
                  <a:pt x="2630452" y="992029"/>
                  <a:pt x="2667599" y="954881"/>
                </a:cubicBezTo>
                <a:cubicBezTo>
                  <a:pt x="2703794" y="918686"/>
                  <a:pt x="2760944" y="915829"/>
                  <a:pt x="2802854" y="948214"/>
                </a:cubicBezTo>
                <a:cubicBezTo>
                  <a:pt x="2805712" y="951071"/>
                  <a:pt x="2808569" y="955834"/>
                  <a:pt x="2813332" y="953929"/>
                </a:cubicBezTo>
                <a:cubicBezTo>
                  <a:pt x="2819047" y="952024"/>
                  <a:pt x="2817142" y="946309"/>
                  <a:pt x="2818094" y="941546"/>
                </a:cubicBezTo>
                <a:cubicBezTo>
                  <a:pt x="2821904" y="914876"/>
                  <a:pt x="2825714" y="889159"/>
                  <a:pt x="2828572" y="862489"/>
                </a:cubicBezTo>
                <a:cubicBezTo>
                  <a:pt x="2829524" y="849154"/>
                  <a:pt x="2835239" y="843439"/>
                  <a:pt x="2848574" y="839629"/>
                </a:cubicBezTo>
                <a:cubicBezTo>
                  <a:pt x="2889532" y="829151"/>
                  <a:pt x="2930489" y="819626"/>
                  <a:pt x="2970494" y="806291"/>
                </a:cubicBezTo>
                <a:cubicBezTo>
                  <a:pt x="2975257" y="804386"/>
                  <a:pt x="2980019" y="802481"/>
                  <a:pt x="2986687" y="800576"/>
                </a:cubicBezTo>
                <a:cubicBezTo>
                  <a:pt x="2962874" y="796766"/>
                  <a:pt x="2940967" y="793909"/>
                  <a:pt x="2919059" y="790099"/>
                </a:cubicBezTo>
                <a:cubicBezTo>
                  <a:pt x="2756182" y="750094"/>
                  <a:pt x="2633309" y="616744"/>
                  <a:pt x="2610449" y="453866"/>
                </a:cubicBezTo>
                <a:cubicBezTo>
                  <a:pt x="2580922" y="245269"/>
                  <a:pt x="2723797" y="48101"/>
                  <a:pt x="2931442" y="11906"/>
                </a:cubicBezTo>
                <a:cubicBezTo>
                  <a:pt x="2938109" y="10954"/>
                  <a:pt x="2945729" y="9049"/>
                  <a:pt x="2952397" y="7144"/>
                </a:cubicBezTo>
                <a:cubicBezTo>
                  <a:pt x="2983829" y="7144"/>
                  <a:pt x="3016214" y="7144"/>
                  <a:pt x="3047647" y="7144"/>
                </a:cubicBezTo>
                <a:cubicBezTo>
                  <a:pt x="3050504" y="8096"/>
                  <a:pt x="3053362" y="9049"/>
                  <a:pt x="3056219" y="9049"/>
                </a:cubicBezTo>
                <a:cubicBezTo>
                  <a:pt x="3164804" y="27146"/>
                  <a:pt x="3253387" y="79534"/>
                  <a:pt x="3319109" y="168116"/>
                </a:cubicBezTo>
                <a:cubicBezTo>
                  <a:pt x="3330539" y="183356"/>
                  <a:pt x="3330539" y="183356"/>
                  <a:pt x="3341017" y="168116"/>
                </a:cubicBezTo>
                <a:cubicBezTo>
                  <a:pt x="3490559" y="-33814"/>
                  <a:pt x="3804884" y="-6191"/>
                  <a:pt x="3918232" y="218599"/>
                </a:cubicBezTo>
                <a:cubicBezTo>
                  <a:pt x="3935377" y="252889"/>
                  <a:pt x="3943949" y="289084"/>
                  <a:pt x="3952522" y="325279"/>
                </a:cubicBezTo>
                <a:cubicBezTo>
                  <a:pt x="3953474" y="356711"/>
                  <a:pt x="3953474" y="388144"/>
                  <a:pt x="3953474" y="419576"/>
                </a:cubicBezTo>
                <a:close/>
                <a:moveTo>
                  <a:pt x="3534374" y="1227296"/>
                </a:moveTo>
                <a:cubicBezTo>
                  <a:pt x="3546757" y="1226344"/>
                  <a:pt x="3560092" y="1227296"/>
                  <a:pt x="3572474" y="1224439"/>
                </a:cubicBezTo>
                <a:cubicBezTo>
                  <a:pt x="3670582" y="1206341"/>
                  <a:pt x="3740114" y="1150144"/>
                  <a:pt x="3769642" y="1054894"/>
                </a:cubicBezTo>
                <a:cubicBezTo>
                  <a:pt x="3800122" y="958691"/>
                  <a:pt x="3777262" y="872014"/>
                  <a:pt x="3705824" y="800576"/>
                </a:cubicBezTo>
                <a:cubicBezTo>
                  <a:pt x="3664867" y="759619"/>
                  <a:pt x="3612479" y="737711"/>
                  <a:pt x="3554377" y="732949"/>
                </a:cubicBezTo>
                <a:cubicBezTo>
                  <a:pt x="3538184" y="731996"/>
                  <a:pt x="3535327" y="724376"/>
                  <a:pt x="3537232" y="710089"/>
                </a:cubicBezTo>
                <a:cubicBezTo>
                  <a:pt x="3542947" y="665321"/>
                  <a:pt x="3547709" y="620554"/>
                  <a:pt x="3552472" y="575786"/>
                </a:cubicBezTo>
                <a:cubicBezTo>
                  <a:pt x="3555329" y="551974"/>
                  <a:pt x="3556282" y="551021"/>
                  <a:pt x="3580094" y="554831"/>
                </a:cubicBezTo>
                <a:cubicBezTo>
                  <a:pt x="3615337" y="560546"/>
                  <a:pt x="3649627" y="558641"/>
                  <a:pt x="3682964" y="545306"/>
                </a:cubicBezTo>
                <a:cubicBezTo>
                  <a:pt x="3778214" y="508159"/>
                  <a:pt x="3825839" y="401479"/>
                  <a:pt x="3791549" y="306229"/>
                </a:cubicBezTo>
                <a:cubicBezTo>
                  <a:pt x="3756307" y="210979"/>
                  <a:pt x="3651532" y="160496"/>
                  <a:pt x="3554377" y="192881"/>
                </a:cubicBezTo>
                <a:cubicBezTo>
                  <a:pt x="3481034" y="217646"/>
                  <a:pt x="3418169" y="290989"/>
                  <a:pt x="3428647" y="395764"/>
                </a:cubicBezTo>
                <a:cubicBezTo>
                  <a:pt x="3429599" y="409099"/>
                  <a:pt x="3426742" y="412909"/>
                  <a:pt x="3413407" y="413861"/>
                </a:cubicBezTo>
                <a:cubicBezTo>
                  <a:pt x="3369592" y="415766"/>
                  <a:pt x="3324824" y="415766"/>
                  <a:pt x="3281009" y="416719"/>
                </a:cubicBezTo>
                <a:cubicBezTo>
                  <a:pt x="3248624" y="417671"/>
                  <a:pt x="3249577" y="417671"/>
                  <a:pt x="3248624" y="385286"/>
                </a:cubicBezTo>
                <a:cubicBezTo>
                  <a:pt x="3244814" y="250984"/>
                  <a:pt x="3123847" y="130016"/>
                  <a:pt x="2966684" y="152876"/>
                </a:cubicBezTo>
                <a:cubicBezTo>
                  <a:pt x="2825714" y="172879"/>
                  <a:pt x="2737132" y="297656"/>
                  <a:pt x="2757134" y="437674"/>
                </a:cubicBezTo>
                <a:cubicBezTo>
                  <a:pt x="2774279" y="553879"/>
                  <a:pt x="2878102" y="644366"/>
                  <a:pt x="2995259" y="645319"/>
                </a:cubicBezTo>
                <a:cubicBezTo>
                  <a:pt x="3045742" y="646271"/>
                  <a:pt x="3092414" y="633889"/>
                  <a:pt x="3135277" y="606266"/>
                </a:cubicBezTo>
                <a:cubicBezTo>
                  <a:pt x="3147659" y="598646"/>
                  <a:pt x="3155279" y="599599"/>
                  <a:pt x="3163852" y="611029"/>
                </a:cubicBezTo>
                <a:cubicBezTo>
                  <a:pt x="3170519" y="619601"/>
                  <a:pt x="3178139" y="627221"/>
                  <a:pt x="3185759" y="634841"/>
                </a:cubicBezTo>
                <a:cubicBezTo>
                  <a:pt x="3188617" y="637699"/>
                  <a:pt x="3191474" y="642461"/>
                  <a:pt x="3197189" y="639604"/>
                </a:cubicBezTo>
                <a:cubicBezTo>
                  <a:pt x="3201952" y="636746"/>
                  <a:pt x="3205762" y="632936"/>
                  <a:pt x="3204809" y="627221"/>
                </a:cubicBezTo>
                <a:cubicBezTo>
                  <a:pt x="3204809" y="623411"/>
                  <a:pt x="3203857" y="618649"/>
                  <a:pt x="3202904" y="614839"/>
                </a:cubicBezTo>
                <a:cubicBezTo>
                  <a:pt x="3193379" y="551974"/>
                  <a:pt x="3244814" y="502444"/>
                  <a:pt x="3307679" y="513874"/>
                </a:cubicBezTo>
                <a:cubicBezTo>
                  <a:pt x="3383879" y="527209"/>
                  <a:pt x="3441982" y="592931"/>
                  <a:pt x="3445792" y="670084"/>
                </a:cubicBezTo>
                <a:cubicBezTo>
                  <a:pt x="3447697" y="710089"/>
                  <a:pt x="3422932" y="746284"/>
                  <a:pt x="3383879" y="757714"/>
                </a:cubicBezTo>
                <a:cubicBezTo>
                  <a:pt x="3366734" y="762476"/>
                  <a:pt x="3349589" y="763429"/>
                  <a:pt x="3332444" y="758666"/>
                </a:cubicBezTo>
                <a:cubicBezTo>
                  <a:pt x="3323872" y="756761"/>
                  <a:pt x="3314347" y="754856"/>
                  <a:pt x="3309584" y="764381"/>
                </a:cubicBezTo>
                <a:cubicBezTo>
                  <a:pt x="3304822" y="773906"/>
                  <a:pt x="3315299" y="775811"/>
                  <a:pt x="3319109" y="781526"/>
                </a:cubicBezTo>
                <a:cubicBezTo>
                  <a:pt x="3323872" y="787241"/>
                  <a:pt x="3328634" y="792956"/>
                  <a:pt x="3335302" y="798671"/>
                </a:cubicBezTo>
                <a:cubicBezTo>
                  <a:pt x="3347684" y="809149"/>
                  <a:pt x="3347684" y="817721"/>
                  <a:pt x="3337207" y="831056"/>
                </a:cubicBezTo>
                <a:cubicBezTo>
                  <a:pt x="3306727" y="869156"/>
                  <a:pt x="3290534" y="914876"/>
                  <a:pt x="3287677" y="963454"/>
                </a:cubicBezTo>
                <a:cubicBezTo>
                  <a:pt x="3277199" y="1108234"/>
                  <a:pt x="3389594" y="1227296"/>
                  <a:pt x="3534374" y="1227296"/>
                </a:cubicBezTo>
                <a:close/>
              </a:path>
            </a:pathLst>
          </a:custGeom>
          <a:noFill/>
          <a:ln w="34925" cap="flat">
            <a:solidFill>
              <a:schemeClr val="accent1"/>
            </a:solidFill>
            <a:prstDash val="solid"/>
            <a:miter/>
          </a:ln>
        </p:spPr>
        <p:txBody>
          <a:bodyPr rtlCol="0" anchor="ctr"/>
          <a:lstStyle/>
          <a:p>
            <a:endParaRPr lang="en-US"/>
          </a:p>
        </p:txBody>
      </p:sp>
      <p:cxnSp>
        <p:nvCxnSpPr>
          <p:cNvPr id="4" name="Straight Connector 3">
            <a:extLst>
              <a:ext uri="{FF2B5EF4-FFF2-40B4-BE49-F238E27FC236}">
                <a16:creationId xmlns:a16="http://schemas.microsoft.com/office/drawing/2014/main" id="{92F6D567-C060-4D2B-B097-8C3176DB8302}"/>
              </a:ext>
            </a:extLst>
          </p:cNvPr>
          <p:cNvCxnSpPr>
            <a:cxnSpLocks/>
          </p:cNvCxnSpPr>
          <p:nvPr userDrawn="1"/>
        </p:nvCxnSpPr>
        <p:spPr>
          <a:xfrm flipH="1">
            <a:off x="2872409" y="477136"/>
            <a:ext cx="8670698"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4193E77-7AFA-45E8-B176-B8D26B378350}"/>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A31E12-92B8-44BE-9F73-32CC46810BBB}"/>
              </a:ext>
            </a:extLst>
          </p:cNvPr>
          <p:cNvCxnSpPr>
            <a:cxnSpLocks/>
          </p:cNvCxnSpPr>
          <p:nvPr userDrawn="1"/>
        </p:nvCxnSpPr>
        <p:spPr>
          <a:xfrm flipH="1">
            <a:off x="2976596" y="6392850"/>
            <a:ext cx="8566511"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9836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9"/>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5"/>
          </a:xfrm>
        </p:spPr>
        <p:txBody>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09F925-A1A2-4EBB-97CB-4D006C87B698}"/>
              </a:ext>
            </a:extLst>
          </p:cNvPr>
          <p:cNvSpPr>
            <a:spLocks noGrp="1"/>
          </p:cNvSpPr>
          <p:nvPr>
            <p:ph type="dt" sz="half" idx="10"/>
          </p:nvPr>
        </p:nvSpPr>
        <p:spPr/>
        <p:txBody>
          <a:bodyPr/>
          <a:lstStyle>
            <a:lvl1pPr>
              <a:defRPr/>
            </a:lvl1pPr>
          </a:lstStyle>
          <a:p>
            <a:pPr>
              <a:defRPr/>
            </a:pPr>
            <a:fld id="{B24DF89C-53C8-4B8B-831C-BB08477BFBDB}" type="datetimeFigureOut">
              <a:rPr lang="en-US"/>
              <a:pPr>
                <a:defRPr/>
              </a:pPr>
              <a:t>11/9/2021</a:t>
            </a:fld>
            <a:endParaRPr lang="en-US"/>
          </a:p>
        </p:txBody>
      </p:sp>
      <p:sp>
        <p:nvSpPr>
          <p:cNvPr id="5" name="Footer Placeholder 4">
            <a:extLst>
              <a:ext uri="{FF2B5EF4-FFF2-40B4-BE49-F238E27FC236}">
                <a16:creationId xmlns:a16="http://schemas.microsoft.com/office/drawing/2014/main" id="{86C1523C-E736-4B75-B30F-9ED6E9E4DE6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4B0FD64-B079-4FB0-9FFB-01977609A63D}"/>
              </a:ext>
            </a:extLst>
          </p:cNvPr>
          <p:cNvSpPr>
            <a:spLocks noGrp="1"/>
          </p:cNvSpPr>
          <p:nvPr>
            <p:ph type="sldNum" sz="quarter" idx="12"/>
          </p:nvPr>
        </p:nvSpPr>
        <p:spPr/>
        <p:txBody>
          <a:bodyPr/>
          <a:lstStyle>
            <a:lvl1pPr>
              <a:defRPr/>
            </a:lvl1pPr>
          </a:lstStyle>
          <a:p>
            <a:pPr>
              <a:defRPr/>
            </a:pPr>
            <a:fld id="{9BBFCE2F-378B-40F7-A7EC-3C29D62097D9}" type="slidenum">
              <a:rPr lang="en-US"/>
              <a:pPr>
                <a:defRPr/>
              </a:pPr>
              <a:t>‹#›</a:t>
            </a:fld>
            <a:endParaRPr lang="en-US"/>
          </a:p>
        </p:txBody>
      </p:sp>
    </p:spTree>
    <p:extLst>
      <p:ext uri="{BB962C8B-B14F-4D97-AF65-F5344CB8AC3E}">
        <p14:creationId xmlns:p14="http://schemas.microsoft.com/office/powerpoint/2010/main" val="33594860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5557E-9C79-45B3-B6E1-D1A376BE11AF}"/>
              </a:ext>
            </a:extLst>
          </p:cNvPr>
          <p:cNvSpPr txBox="1">
            <a:spLocks noChangeArrowheads="1"/>
          </p:cNvSpPr>
          <p:nvPr/>
        </p:nvSpPr>
        <p:spPr bwMode="auto">
          <a:xfrm>
            <a:off x="541867" y="789518"/>
            <a:ext cx="609600" cy="58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sz="8000">
                <a:solidFill>
                  <a:schemeClr val="accent1"/>
                </a:solidFill>
                <a:latin typeface="Arial" panose="020B0604020202020204" pitchFamily="34" charset="0"/>
              </a:rPr>
              <a:t>“</a:t>
            </a:r>
          </a:p>
        </p:txBody>
      </p:sp>
      <p:sp>
        <p:nvSpPr>
          <p:cNvPr id="6" name="TextBox 5">
            <a:extLst>
              <a:ext uri="{FF2B5EF4-FFF2-40B4-BE49-F238E27FC236}">
                <a16:creationId xmlns:a16="http://schemas.microsoft.com/office/drawing/2014/main" id="{F5E7704F-255D-47F0-A89F-B33430D98269}"/>
              </a:ext>
            </a:extLst>
          </p:cNvPr>
          <p:cNvSpPr txBox="1">
            <a:spLocks noChangeArrowheads="1"/>
          </p:cNvSpPr>
          <p:nvPr/>
        </p:nvSpPr>
        <p:spPr bwMode="auto">
          <a:xfrm>
            <a:off x="8892117" y="2887133"/>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5"/>
          </a:xfrm>
        </p:spPr>
        <p:txBody>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FAEF4B1C-1EEF-4771-8632-1E56953B0E82}"/>
              </a:ext>
            </a:extLst>
          </p:cNvPr>
          <p:cNvSpPr>
            <a:spLocks noGrp="1"/>
          </p:cNvSpPr>
          <p:nvPr>
            <p:ph type="dt" sz="half" idx="14"/>
          </p:nvPr>
        </p:nvSpPr>
        <p:spPr/>
        <p:txBody>
          <a:bodyPr/>
          <a:lstStyle>
            <a:lvl1pPr>
              <a:defRPr/>
            </a:lvl1pPr>
          </a:lstStyle>
          <a:p>
            <a:pPr>
              <a:defRPr/>
            </a:pPr>
            <a:fld id="{1C06DAC4-0C41-427E-AC4C-3E7A43F58309}" type="datetimeFigureOut">
              <a:rPr lang="en-US"/>
              <a:pPr>
                <a:defRPr/>
              </a:pPr>
              <a:t>11/9/2021</a:t>
            </a:fld>
            <a:endParaRPr lang="en-US"/>
          </a:p>
        </p:txBody>
      </p:sp>
      <p:sp>
        <p:nvSpPr>
          <p:cNvPr id="8" name="Footer Placeholder 4">
            <a:extLst>
              <a:ext uri="{FF2B5EF4-FFF2-40B4-BE49-F238E27FC236}">
                <a16:creationId xmlns:a16="http://schemas.microsoft.com/office/drawing/2014/main" id="{DCFE64CF-D654-4A9C-BB6E-8046809C7A35}"/>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02A8CA0-152C-494A-B439-321A42C73F8E}"/>
              </a:ext>
            </a:extLst>
          </p:cNvPr>
          <p:cNvSpPr>
            <a:spLocks noGrp="1"/>
          </p:cNvSpPr>
          <p:nvPr>
            <p:ph type="sldNum" sz="quarter" idx="16"/>
          </p:nvPr>
        </p:nvSpPr>
        <p:spPr/>
        <p:txBody>
          <a:bodyPr/>
          <a:lstStyle>
            <a:lvl1pPr>
              <a:defRPr/>
            </a:lvl1pPr>
          </a:lstStyle>
          <a:p>
            <a:pPr>
              <a:defRPr/>
            </a:pPr>
            <a:fld id="{EA7CD1BB-4147-4E9C-88DC-1DA682E312B3}" type="slidenum">
              <a:rPr lang="en-US"/>
              <a:pPr>
                <a:defRPr/>
              </a:pPr>
              <a:t>‹#›</a:t>
            </a:fld>
            <a:endParaRPr lang="en-US"/>
          </a:p>
        </p:txBody>
      </p:sp>
    </p:spTree>
    <p:extLst>
      <p:ext uri="{BB962C8B-B14F-4D97-AF65-F5344CB8AC3E}">
        <p14:creationId xmlns:p14="http://schemas.microsoft.com/office/powerpoint/2010/main" val="1005632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5"/>
          </a:xfrm>
        </p:spPr>
        <p:txBody>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DD019D2A-85CD-4F3F-8A7A-EB9F4F47F800}"/>
              </a:ext>
            </a:extLst>
          </p:cNvPr>
          <p:cNvSpPr>
            <a:spLocks noGrp="1"/>
          </p:cNvSpPr>
          <p:nvPr>
            <p:ph type="dt" sz="half" idx="14"/>
          </p:nvPr>
        </p:nvSpPr>
        <p:spPr/>
        <p:txBody>
          <a:bodyPr/>
          <a:lstStyle>
            <a:lvl1pPr>
              <a:defRPr/>
            </a:lvl1pPr>
          </a:lstStyle>
          <a:p>
            <a:pPr>
              <a:defRPr/>
            </a:pPr>
            <a:fld id="{54A46DF9-8E8A-47F9-8886-62102E711B6F}" type="datetimeFigureOut">
              <a:rPr lang="en-US"/>
              <a:pPr>
                <a:defRPr/>
              </a:pPr>
              <a:t>11/9/2021</a:t>
            </a:fld>
            <a:endParaRPr lang="en-US"/>
          </a:p>
        </p:txBody>
      </p:sp>
      <p:sp>
        <p:nvSpPr>
          <p:cNvPr id="6" name="Footer Placeholder 4">
            <a:extLst>
              <a:ext uri="{FF2B5EF4-FFF2-40B4-BE49-F238E27FC236}">
                <a16:creationId xmlns:a16="http://schemas.microsoft.com/office/drawing/2014/main" id="{7E27F1D2-2DB9-48B3-9B77-03A90AFFF436}"/>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99AD3A-0CB4-45EA-A2A0-AC3F4D0A572D}"/>
              </a:ext>
            </a:extLst>
          </p:cNvPr>
          <p:cNvSpPr>
            <a:spLocks noGrp="1"/>
          </p:cNvSpPr>
          <p:nvPr>
            <p:ph type="sldNum" sz="quarter" idx="16"/>
          </p:nvPr>
        </p:nvSpPr>
        <p:spPr/>
        <p:txBody>
          <a:bodyPr/>
          <a:lstStyle>
            <a:lvl1pPr>
              <a:defRPr/>
            </a:lvl1pPr>
          </a:lstStyle>
          <a:p>
            <a:pPr>
              <a:defRPr/>
            </a:pPr>
            <a:fld id="{2686D3A5-CD84-4CA8-A4B4-29961FE5FBC7}" type="slidenum">
              <a:rPr lang="en-US"/>
              <a:pPr>
                <a:defRPr/>
              </a:pPr>
              <a:t>‹#›</a:t>
            </a:fld>
            <a:endParaRPr lang="en-US"/>
          </a:p>
        </p:txBody>
      </p:sp>
    </p:spTree>
    <p:extLst>
      <p:ext uri="{BB962C8B-B14F-4D97-AF65-F5344CB8AC3E}">
        <p14:creationId xmlns:p14="http://schemas.microsoft.com/office/powerpoint/2010/main" val="9327481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74AE32-EC1B-434A-933E-FF894C137A50}"/>
              </a:ext>
            </a:extLst>
          </p:cNvPr>
          <p:cNvSpPr>
            <a:spLocks noGrp="1"/>
          </p:cNvSpPr>
          <p:nvPr>
            <p:ph type="dt" sz="half" idx="10"/>
          </p:nvPr>
        </p:nvSpPr>
        <p:spPr/>
        <p:txBody>
          <a:bodyPr/>
          <a:lstStyle>
            <a:lvl1pPr>
              <a:defRPr/>
            </a:lvl1pPr>
          </a:lstStyle>
          <a:p>
            <a:pPr>
              <a:defRPr/>
            </a:pPr>
            <a:fld id="{4A964481-FDDA-4562-87C9-090E9A07EA7B}" type="datetimeFigureOut">
              <a:rPr lang="en-US"/>
              <a:pPr>
                <a:defRPr/>
              </a:pPr>
              <a:t>11/9/2021</a:t>
            </a:fld>
            <a:endParaRPr lang="en-US"/>
          </a:p>
        </p:txBody>
      </p:sp>
      <p:sp>
        <p:nvSpPr>
          <p:cNvPr id="5" name="Footer Placeholder 4">
            <a:extLst>
              <a:ext uri="{FF2B5EF4-FFF2-40B4-BE49-F238E27FC236}">
                <a16:creationId xmlns:a16="http://schemas.microsoft.com/office/drawing/2014/main" id="{9745A7A6-58E2-460F-9537-53A66C36621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77480D8-74B1-4D42-A97D-FF4A796A2283}"/>
              </a:ext>
            </a:extLst>
          </p:cNvPr>
          <p:cNvSpPr>
            <a:spLocks noGrp="1"/>
          </p:cNvSpPr>
          <p:nvPr>
            <p:ph type="sldNum" sz="quarter" idx="12"/>
          </p:nvPr>
        </p:nvSpPr>
        <p:spPr/>
        <p:txBody>
          <a:bodyPr/>
          <a:lstStyle>
            <a:lvl1pPr>
              <a:defRPr/>
            </a:lvl1pPr>
          </a:lstStyle>
          <a:p>
            <a:pPr>
              <a:defRPr/>
            </a:pPr>
            <a:fld id="{9E693C24-7B56-4573-9087-B67AAF86896A}" type="slidenum">
              <a:rPr lang="en-US"/>
              <a:pPr>
                <a:defRPr/>
              </a:pPr>
              <a:t>‹#›</a:t>
            </a:fld>
            <a:endParaRPr lang="en-US"/>
          </a:p>
        </p:txBody>
      </p:sp>
    </p:spTree>
    <p:extLst>
      <p:ext uri="{BB962C8B-B14F-4D97-AF65-F5344CB8AC3E}">
        <p14:creationId xmlns:p14="http://schemas.microsoft.com/office/powerpoint/2010/main" val="10452808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0"/>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0A1098F-A212-46E0-8D95-BD378BDBF5D4}"/>
              </a:ext>
            </a:extLst>
          </p:cNvPr>
          <p:cNvSpPr>
            <a:spLocks noGrp="1"/>
          </p:cNvSpPr>
          <p:nvPr>
            <p:ph type="dt" sz="half" idx="10"/>
          </p:nvPr>
        </p:nvSpPr>
        <p:spPr/>
        <p:txBody>
          <a:bodyPr/>
          <a:lstStyle>
            <a:lvl1pPr>
              <a:defRPr/>
            </a:lvl1pPr>
          </a:lstStyle>
          <a:p>
            <a:pPr>
              <a:defRPr/>
            </a:pPr>
            <a:fld id="{A69A54F8-3AAA-4477-836D-99C3B8223483}" type="datetimeFigureOut">
              <a:rPr lang="en-US"/>
              <a:pPr>
                <a:defRPr/>
              </a:pPr>
              <a:t>11/9/2021</a:t>
            </a:fld>
            <a:endParaRPr lang="en-US"/>
          </a:p>
        </p:txBody>
      </p:sp>
      <p:sp>
        <p:nvSpPr>
          <p:cNvPr id="5" name="Footer Placeholder 4">
            <a:extLst>
              <a:ext uri="{FF2B5EF4-FFF2-40B4-BE49-F238E27FC236}">
                <a16:creationId xmlns:a16="http://schemas.microsoft.com/office/drawing/2014/main" id="{9AFF79F7-EA64-425C-A598-39FEEC6B709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C1F695-E4ED-4D21-A148-52CDD3E7D36E}"/>
              </a:ext>
            </a:extLst>
          </p:cNvPr>
          <p:cNvSpPr>
            <a:spLocks noGrp="1"/>
          </p:cNvSpPr>
          <p:nvPr>
            <p:ph type="sldNum" sz="quarter" idx="12"/>
          </p:nvPr>
        </p:nvSpPr>
        <p:spPr/>
        <p:txBody>
          <a:bodyPr/>
          <a:lstStyle>
            <a:lvl1pPr>
              <a:defRPr/>
            </a:lvl1pPr>
          </a:lstStyle>
          <a:p>
            <a:pPr>
              <a:defRPr/>
            </a:pPr>
            <a:fld id="{B736678F-B963-480C-8811-4096571D881B}" type="slidenum">
              <a:rPr lang="en-US"/>
              <a:pPr>
                <a:defRPr/>
              </a:pPr>
              <a:t>‹#›</a:t>
            </a:fld>
            <a:endParaRPr lang="en-US"/>
          </a:p>
        </p:txBody>
      </p:sp>
    </p:spTree>
    <p:extLst>
      <p:ext uri="{BB962C8B-B14F-4D97-AF65-F5344CB8AC3E}">
        <p14:creationId xmlns:p14="http://schemas.microsoft.com/office/powerpoint/2010/main" val="159410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1623393" y="701527"/>
            <a:ext cx="6957387" cy="724247"/>
          </a:xfrm>
          <a:prstGeom prst="rect">
            <a:avLst/>
          </a:prstGeom>
        </p:spPr>
        <p:txBody>
          <a:bodyPr anchor="ctr"/>
          <a:lstStyle>
            <a:lvl1pPr marL="0" indent="0" algn="l">
              <a:buNone/>
              <a:defRPr sz="5400" b="0" baseline="0">
                <a:solidFill>
                  <a:schemeClr val="accent1"/>
                </a:solidFill>
                <a:latin typeface="+mj-lt"/>
                <a:cs typeface="Arial" pitchFamily="34" charset="0"/>
              </a:defRPr>
            </a:lvl1pPr>
          </a:lstStyle>
          <a:p>
            <a:pPr lvl="0"/>
            <a:r>
              <a:rPr lang="en-US" altLang="ko-KR" dirty="0"/>
              <a:t>BASIC LAYOUT</a:t>
            </a:r>
          </a:p>
        </p:txBody>
      </p:sp>
      <p:sp>
        <p:nvSpPr>
          <p:cNvPr id="6" name="Graphic 2">
            <a:extLst>
              <a:ext uri="{FF2B5EF4-FFF2-40B4-BE49-F238E27FC236}">
                <a16:creationId xmlns:a16="http://schemas.microsoft.com/office/drawing/2014/main" id="{1DD60E7E-E490-46D9-AB9B-87D9364A77D2}"/>
              </a:ext>
            </a:extLst>
          </p:cNvPr>
          <p:cNvSpPr/>
          <p:nvPr userDrawn="1"/>
        </p:nvSpPr>
        <p:spPr>
          <a:xfrm rot="2816880" flipH="1">
            <a:off x="211958" y="4192650"/>
            <a:ext cx="2181863" cy="1887443"/>
          </a:xfrm>
          <a:custGeom>
            <a:avLst/>
            <a:gdLst>
              <a:gd name="connsiteX0" fmla="*/ 3953474 w 3952875"/>
              <a:gd name="connsiteY0" fmla="*/ 419576 h 3419475"/>
              <a:gd name="connsiteX1" fmla="*/ 3905849 w 3952875"/>
              <a:gd name="connsiteY1" fmla="*/ 547211 h 3419475"/>
              <a:gd name="connsiteX2" fmla="*/ 3792502 w 3952875"/>
              <a:gd name="connsiteY2" fmla="*/ 660559 h 3419475"/>
              <a:gd name="connsiteX3" fmla="*/ 3790597 w 3952875"/>
              <a:gd name="connsiteY3" fmla="*/ 681514 h 3419475"/>
              <a:gd name="connsiteX4" fmla="*/ 3926804 w 3952875"/>
              <a:gd name="connsiteY4" fmla="*/ 951071 h 3419475"/>
              <a:gd name="connsiteX5" fmla="*/ 3666772 w 3952875"/>
              <a:gd name="connsiteY5" fmla="*/ 1351121 h 3419475"/>
              <a:gd name="connsiteX6" fmla="*/ 3287677 w 3952875"/>
              <a:gd name="connsiteY6" fmla="*/ 1288256 h 3419475"/>
              <a:gd name="connsiteX7" fmla="*/ 3139087 w 3952875"/>
              <a:gd name="connsiteY7" fmla="*/ 980599 h 3419475"/>
              <a:gd name="connsiteX8" fmla="*/ 3139087 w 3952875"/>
              <a:gd name="connsiteY8" fmla="*/ 971074 h 3419475"/>
              <a:gd name="connsiteX9" fmla="*/ 3138134 w 3952875"/>
              <a:gd name="connsiteY9" fmla="*/ 968216 h 3419475"/>
              <a:gd name="connsiteX10" fmla="*/ 3120989 w 3952875"/>
              <a:gd name="connsiteY10" fmla="*/ 1003459 h 3419475"/>
              <a:gd name="connsiteX11" fmla="*/ 3085747 w 3952875"/>
              <a:gd name="connsiteY11" fmla="*/ 1100614 h 3419475"/>
              <a:gd name="connsiteX12" fmla="*/ 3064792 w 3952875"/>
              <a:gd name="connsiteY12" fmla="*/ 1115854 h 3419475"/>
              <a:gd name="connsiteX13" fmla="*/ 2966684 w 3952875"/>
              <a:gd name="connsiteY13" fmla="*/ 1120616 h 3419475"/>
              <a:gd name="connsiteX14" fmla="*/ 2990497 w 3952875"/>
              <a:gd name="connsiteY14" fmla="*/ 1170146 h 3419475"/>
              <a:gd name="connsiteX15" fmla="*/ 2941919 w 3952875"/>
              <a:gd name="connsiteY15" fmla="*/ 1277779 h 3419475"/>
              <a:gd name="connsiteX16" fmla="*/ 2824762 w 3952875"/>
              <a:gd name="connsiteY16" fmla="*/ 1266349 h 3419475"/>
              <a:gd name="connsiteX17" fmla="*/ 2794282 w 3952875"/>
              <a:gd name="connsiteY17" fmla="*/ 1266349 h 3419475"/>
              <a:gd name="connsiteX18" fmla="*/ 2549489 w 3952875"/>
              <a:gd name="connsiteY18" fmla="*/ 1492091 h 3419475"/>
              <a:gd name="connsiteX19" fmla="*/ 2170394 w 3952875"/>
              <a:gd name="connsiteY19" fmla="*/ 1841659 h 3419475"/>
              <a:gd name="connsiteX20" fmla="*/ 1886549 w 3952875"/>
              <a:gd name="connsiteY20" fmla="*/ 2103596 h 3419475"/>
              <a:gd name="connsiteX21" fmla="*/ 1505549 w 3952875"/>
              <a:gd name="connsiteY21" fmla="*/ 2454116 h 3419475"/>
              <a:gd name="connsiteX22" fmla="*/ 1221704 w 3952875"/>
              <a:gd name="connsiteY22" fmla="*/ 2716054 h 3419475"/>
              <a:gd name="connsiteX23" fmla="*/ 839752 w 3952875"/>
              <a:gd name="connsiteY23" fmla="*/ 3067526 h 3419475"/>
              <a:gd name="connsiteX24" fmla="*/ 621629 w 3952875"/>
              <a:gd name="connsiteY24" fmla="*/ 3269456 h 3419475"/>
              <a:gd name="connsiteX25" fmla="*/ 592102 w 3952875"/>
              <a:gd name="connsiteY25" fmla="*/ 3268504 h 3419475"/>
              <a:gd name="connsiteX26" fmla="*/ 572099 w 3952875"/>
              <a:gd name="connsiteY26" fmla="*/ 3254216 h 3419475"/>
              <a:gd name="connsiteX27" fmla="*/ 563527 w 3952875"/>
              <a:gd name="connsiteY27" fmla="*/ 3281839 h 3419475"/>
              <a:gd name="connsiteX28" fmla="*/ 458752 w 3952875"/>
              <a:gd name="connsiteY28" fmla="*/ 3411379 h 3419475"/>
              <a:gd name="connsiteX29" fmla="*/ 316829 w 3952875"/>
              <a:gd name="connsiteY29" fmla="*/ 3314224 h 3419475"/>
              <a:gd name="connsiteX30" fmla="*/ 461609 w 3952875"/>
              <a:gd name="connsiteY30" fmla="*/ 3164681 h 3419475"/>
              <a:gd name="connsiteX31" fmla="*/ 476849 w 3952875"/>
              <a:gd name="connsiteY31" fmla="*/ 3164681 h 3419475"/>
              <a:gd name="connsiteX32" fmla="*/ 479707 w 3952875"/>
              <a:gd name="connsiteY32" fmla="*/ 3146584 h 3419475"/>
              <a:gd name="connsiteX33" fmla="*/ 481612 w 3952875"/>
              <a:gd name="connsiteY33" fmla="*/ 3098006 h 3419475"/>
              <a:gd name="connsiteX34" fmla="*/ 644489 w 3952875"/>
              <a:gd name="connsiteY34" fmla="*/ 2950369 h 3419475"/>
              <a:gd name="connsiteX35" fmla="*/ 645442 w 3952875"/>
              <a:gd name="connsiteY35" fmla="*/ 2923699 h 3419475"/>
              <a:gd name="connsiteX36" fmla="*/ 614962 w 3952875"/>
              <a:gd name="connsiteY36" fmla="*/ 2890361 h 3419475"/>
              <a:gd name="connsiteX37" fmla="*/ 590197 w 3952875"/>
              <a:gd name="connsiteY37" fmla="*/ 2889409 h 3419475"/>
              <a:gd name="connsiteX38" fmla="*/ 465419 w 3952875"/>
              <a:gd name="connsiteY38" fmla="*/ 3003709 h 3419475"/>
              <a:gd name="connsiteX39" fmla="*/ 401602 w 3952875"/>
              <a:gd name="connsiteY39" fmla="*/ 3061811 h 3419475"/>
              <a:gd name="connsiteX40" fmla="*/ 382552 w 3952875"/>
              <a:gd name="connsiteY40" fmla="*/ 3060859 h 3419475"/>
              <a:gd name="connsiteX41" fmla="*/ 302542 w 3952875"/>
              <a:gd name="connsiteY41" fmla="*/ 2973229 h 3419475"/>
              <a:gd name="connsiteX42" fmla="*/ 299684 w 3952875"/>
              <a:gd name="connsiteY42" fmla="*/ 2953226 h 3419475"/>
              <a:gd name="connsiteX43" fmla="*/ 327307 w 3952875"/>
              <a:gd name="connsiteY43" fmla="*/ 2903696 h 3419475"/>
              <a:gd name="connsiteX44" fmla="*/ 325402 w 3952875"/>
              <a:gd name="connsiteY44" fmla="*/ 2884646 h 3419475"/>
              <a:gd name="connsiteX45" fmla="*/ 260632 w 3952875"/>
              <a:gd name="connsiteY45" fmla="*/ 2868454 h 3419475"/>
              <a:gd name="connsiteX46" fmla="*/ 192052 w 3952875"/>
              <a:gd name="connsiteY46" fmla="*/ 2854166 h 3419475"/>
              <a:gd name="connsiteX47" fmla="*/ 14887 w 3952875"/>
              <a:gd name="connsiteY47" fmla="*/ 2661761 h 3419475"/>
              <a:gd name="connsiteX48" fmla="*/ 15839 w 3952875"/>
              <a:gd name="connsiteY48" fmla="*/ 2631281 h 3419475"/>
              <a:gd name="connsiteX49" fmla="*/ 174907 w 3952875"/>
              <a:gd name="connsiteY49" fmla="*/ 2485549 h 3419475"/>
              <a:gd name="connsiteX50" fmla="*/ 198719 w 3952875"/>
              <a:gd name="connsiteY50" fmla="*/ 2486501 h 3419475"/>
              <a:gd name="connsiteX51" fmla="*/ 335879 w 3952875"/>
              <a:gd name="connsiteY51" fmla="*/ 2636996 h 3419475"/>
              <a:gd name="connsiteX52" fmla="*/ 354929 w 3952875"/>
              <a:gd name="connsiteY52" fmla="*/ 2637949 h 3419475"/>
              <a:gd name="connsiteX53" fmla="*/ 418747 w 3952875"/>
              <a:gd name="connsiteY53" fmla="*/ 2579846 h 3419475"/>
              <a:gd name="connsiteX54" fmla="*/ 419699 w 3952875"/>
              <a:gd name="connsiteY54" fmla="*/ 2563654 h 3419475"/>
              <a:gd name="connsiteX55" fmla="*/ 280634 w 3952875"/>
              <a:gd name="connsiteY55" fmla="*/ 2413159 h 3419475"/>
              <a:gd name="connsiteX56" fmla="*/ 280634 w 3952875"/>
              <a:gd name="connsiteY56" fmla="*/ 2388394 h 3419475"/>
              <a:gd name="connsiteX57" fmla="*/ 408269 w 3952875"/>
              <a:gd name="connsiteY57" fmla="*/ 2272189 h 3419475"/>
              <a:gd name="connsiteX58" fmla="*/ 429224 w 3952875"/>
              <a:gd name="connsiteY58" fmla="*/ 2273141 h 3419475"/>
              <a:gd name="connsiteX59" fmla="*/ 567337 w 3952875"/>
              <a:gd name="connsiteY59" fmla="*/ 2424589 h 3419475"/>
              <a:gd name="connsiteX60" fmla="*/ 587339 w 3952875"/>
              <a:gd name="connsiteY60" fmla="*/ 2425541 h 3419475"/>
              <a:gd name="connsiteX61" fmla="*/ 651157 w 3952875"/>
              <a:gd name="connsiteY61" fmla="*/ 2367439 h 3419475"/>
              <a:gd name="connsiteX62" fmla="*/ 651157 w 3952875"/>
              <a:gd name="connsiteY62" fmla="*/ 2351246 h 3419475"/>
              <a:gd name="connsiteX63" fmla="*/ 512092 w 3952875"/>
              <a:gd name="connsiteY63" fmla="*/ 2200751 h 3419475"/>
              <a:gd name="connsiteX64" fmla="*/ 513044 w 3952875"/>
              <a:gd name="connsiteY64" fmla="*/ 2176939 h 3419475"/>
              <a:gd name="connsiteX65" fmla="*/ 674017 w 3952875"/>
              <a:gd name="connsiteY65" fmla="*/ 2029301 h 3419475"/>
              <a:gd name="connsiteX66" fmla="*/ 698782 w 3952875"/>
              <a:gd name="connsiteY66" fmla="*/ 2030254 h 3419475"/>
              <a:gd name="connsiteX67" fmla="*/ 895949 w 3952875"/>
              <a:gd name="connsiteY67" fmla="*/ 2244566 h 3419475"/>
              <a:gd name="connsiteX68" fmla="*/ 899759 w 3952875"/>
              <a:gd name="connsiteY68" fmla="*/ 2275046 h 3419475"/>
              <a:gd name="connsiteX69" fmla="*/ 874994 w 3952875"/>
              <a:gd name="connsiteY69" fmla="*/ 2317909 h 3419475"/>
              <a:gd name="connsiteX70" fmla="*/ 876899 w 3952875"/>
              <a:gd name="connsiteY70" fmla="*/ 2339816 h 3419475"/>
              <a:gd name="connsiteX71" fmla="*/ 941669 w 3952875"/>
              <a:gd name="connsiteY71" fmla="*/ 2354104 h 3419475"/>
              <a:gd name="connsiteX72" fmla="*/ 1009297 w 3952875"/>
              <a:gd name="connsiteY72" fmla="*/ 2368391 h 3419475"/>
              <a:gd name="connsiteX73" fmla="*/ 1069304 w 3952875"/>
              <a:gd name="connsiteY73" fmla="*/ 2433161 h 3419475"/>
              <a:gd name="connsiteX74" fmla="*/ 1068352 w 3952875"/>
              <a:gd name="connsiteY74" fmla="*/ 2453164 h 3419475"/>
              <a:gd name="connsiteX75" fmla="*/ 889282 w 3952875"/>
              <a:gd name="connsiteY75" fmla="*/ 2617946 h 3419475"/>
              <a:gd name="connsiteX76" fmla="*/ 875947 w 3952875"/>
              <a:gd name="connsiteY76" fmla="*/ 2630329 h 3419475"/>
              <a:gd name="connsiteX77" fmla="*/ 875947 w 3952875"/>
              <a:gd name="connsiteY77" fmla="*/ 2645569 h 3419475"/>
              <a:gd name="connsiteX78" fmla="*/ 915952 w 3952875"/>
              <a:gd name="connsiteY78" fmla="*/ 2688431 h 3419475"/>
              <a:gd name="connsiteX79" fmla="*/ 932144 w 3952875"/>
              <a:gd name="connsiteY79" fmla="*/ 2689384 h 3419475"/>
              <a:gd name="connsiteX80" fmla="*/ 1186462 w 3952875"/>
              <a:gd name="connsiteY80" fmla="*/ 2456974 h 3419475"/>
              <a:gd name="connsiteX81" fmla="*/ 1533172 w 3952875"/>
              <a:gd name="connsiteY81" fmla="*/ 2140744 h 3419475"/>
              <a:gd name="connsiteX82" fmla="*/ 1787489 w 3952875"/>
              <a:gd name="connsiteY82" fmla="*/ 1908334 h 3419475"/>
              <a:gd name="connsiteX83" fmla="*/ 2137057 w 3952875"/>
              <a:gd name="connsiteY83" fmla="*/ 1589246 h 3419475"/>
              <a:gd name="connsiteX84" fmla="*/ 2388517 w 3952875"/>
              <a:gd name="connsiteY84" fmla="*/ 1359694 h 3419475"/>
              <a:gd name="connsiteX85" fmla="*/ 2658074 w 3952875"/>
              <a:gd name="connsiteY85" fmla="*/ 1113949 h 3419475"/>
              <a:gd name="connsiteX86" fmla="*/ 2659979 w 3952875"/>
              <a:gd name="connsiteY86" fmla="*/ 1091089 h 3419475"/>
              <a:gd name="connsiteX87" fmla="*/ 2667599 w 3952875"/>
              <a:gd name="connsiteY87" fmla="*/ 954881 h 3419475"/>
              <a:gd name="connsiteX88" fmla="*/ 2802854 w 3952875"/>
              <a:gd name="connsiteY88" fmla="*/ 948214 h 3419475"/>
              <a:gd name="connsiteX89" fmla="*/ 2813332 w 3952875"/>
              <a:gd name="connsiteY89" fmla="*/ 953929 h 3419475"/>
              <a:gd name="connsiteX90" fmla="*/ 2818094 w 3952875"/>
              <a:gd name="connsiteY90" fmla="*/ 941546 h 3419475"/>
              <a:gd name="connsiteX91" fmla="*/ 2828572 w 3952875"/>
              <a:gd name="connsiteY91" fmla="*/ 862489 h 3419475"/>
              <a:gd name="connsiteX92" fmla="*/ 2848574 w 3952875"/>
              <a:gd name="connsiteY92" fmla="*/ 839629 h 3419475"/>
              <a:gd name="connsiteX93" fmla="*/ 2970494 w 3952875"/>
              <a:gd name="connsiteY93" fmla="*/ 806291 h 3419475"/>
              <a:gd name="connsiteX94" fmla="*/ 2986687 w 3952875"/>
              <a:gd name="connsiteY94" fmla="*/ 800576 h 3419475"/>
              <a:gd name="connsiteX95" fmla="*/ 2919059 w 3952875"/>
              <a:gd name="connsiteY95" fmla="*/ 790099 h 3419475"/>
              <a:gd name="connsiteX96" fmla="*/ 2610449 w 3952875"/>
              <a:gd name="connsiteY96" fmla="*/ 453866 h 3419475"/>
              <a:gd name="connsiteX97" fmla="*/ 2931442 w 3952875"/>
              <a:gd name="connsiteY97" fmla="*/ 11906 h 3419475"/>
              <a:gd name="connsiteX98" fmla="*/ 2952397 w 3952875"/>
              <a:gd name="connsiteY98" fmla="*/ 7144 h 3419475"/>
              <a:gd name="connsiteX99" fmla="*/ 3047647 w 3952875"/>
              <a:gd name="connsiteY99" fmla="*/ 7144 h 3419475"/>
              <a:gd name="connsiteX100" fmla="*/ 3056219 w 3952875"/>
              <a:gd name="connsiteY100" fmla="*/ 9049 h 3419475"/>
              <a:gd name="connsiteX101" fmla="*/ 3319109 w 3952875"/>
              <a:gd name="connsiteY101" fmla="*/ 168116 h 3419475"/>
              <a:gd name="connsiteX102" fmla="*/ 3341017 w 3952875"/>
              <a:gd name="connsiteY102" fmla="*/ 168116 h 3419475"/>
              <a:gd name="connsiteX103" fmla="*/ 3918232 w 3952875"/>
              <a:gd name="connsiteY103" fmla="*/ 218599 h 3419475"/>
              <a:gd name="connsiteX104" fmla="*/ 3952522 w 3952875"/>
              <a:gd name="connsiteY104" fmla="*/ 325279 h 3419475"/>
              <a:gd name="connsiteX105" fmla="*/ 3953474 w 3952875"/>
              <a:gd name="connsiteY105" fmla="*/ 419576 h 3419475"/>
              <a:gd name="connsiteX106" fmla="*/ 3534374 w 3952875"/>
              <a:gd name="connsiteY106" fmla="*/ 1227296 h 3419475"/>
              <a:gd name="connsiteX107" fmla="*/ 3572474 w 3952875"/>
              <a:gd name="connsiteY107" fmla="*/ 1224439 h 3419475"/>
              <a:gd name="connsiteX108" fmla="*/ 3769642 w 3952875"/>
              <a:gd name="connsiteY108" fmla="*/ 1054894 h 3419475"/>
              <a:gd name="connsiteX109" fmla="*/ 3705824 w 3952875"/>
              <a:gd name="connsiteY109" fmla="*/ 800576 h 3419475"/>
              <a:gd name="connsiteX110" fmla="*/ 3554377 w 3952875"/>
              <a:gd name="connsiteY110" fmla="*/ 732949 h 3419475"/>
              <a:gd name="connsiteX111" fmla="*/ 3537232 w 3952875"/>
              <a:gd name="connsiteY111" fmla="*/ 710089 h 3419475"/>
              <a:gd name="connsiteX112" fmla="*/ 3552472 w 3952875"/>
              <a:gd name="connsiteY112" fmla="*/ 575786 h 3419475"/>
              <a:gd name="connsiteX113" fmla="*/ 3580094 w 3952875"/>
              <a:gd name="connsiteY113" fmla="*/ 554831 h 3419475"/>
              <a:gd name="connsiteX114" fmla="*/ 3682964 w 3952875"/>
              <a:gd name="connsiteY114" fmla="*/ 545306 h 3419475"/>
              <a:gd name="connsiteX115" fmla="*/ 3791549 w 3952875"/>
              <a:gd name="connsiteY115" fmla="*/ 306229 h 3419475"/>
              <a:gd name="connsiteX116" fmla="*/ 3554377 w 3952875"/>
              <a:gd name="connsiteY116" fmla="*/ 192881 h 3419475"/>
              <a:gd name="connsiteX117" fmla="*/ 3428647 w 3952875"/>
              <a:gd name="connsiteY117" fmla="*/ 395764 h 3419475"/>
              <a:gd name="connsiteX118" fmla="*/ 3413407 w 3952875"/>
              <a:gd name="connsiteY118" fmla="*/ 413861 h 3419475"/>
              <a:gd name="connsiteX119" fmla="*/ 3281009 w 3952875"/>
              <a:gd name="connsiteY119" fmla="*/ 416719 h 3419475"/>
              <a:gd name="connsiteX120" fmla="*/ 3248624 w 3952875"/>
              <a:gd name="connsiteY120" fmla="*/ 385286 h 3419475"/>
              <a:gd name="connsiteX121" fmla="*/ 2966684 w 3952875"/>
              <a:gd name="connsiteY121" fmla="*/ 152876 h 3419475"/>
              <a:gd name="connsiteX122" fmla="*/ 2757134 w 3952875"/>
              <a:gd name="connsiteY122" fmla="*/ 437674 h 3419475"/>
              <a:gd name="connsiteX123" fmla="*/ 2995259 w 3952875"/>
              <a:gd name="connsiteY123" fmla="*/ 645319 h 3419475"/>
              <a:gd name="connsiteX124" fmla="*/ 3135277 w 3952875"/>
              <a:gd name="connsiteY124" fmla="*/ 606266 h 3419475"/>
              <a:gd name="connsiteX125" fmla="*/ 3163852 w 3952875"/>
              <a:gd name="connsiteY125" fmla="*/ 611029 h 3419475"/>
              <a:gd name="connsiteX126" fmla="*/ 3185759 w 3952875"/>
              <a:gd name="connsiteY126" fmla="*/ 634841 h 3419475"/>
              <a:gd name="connsiteX127" fmla="*/ 3197189 w 3952875"/>
              <a:gd name="connsiteY127" fmla="*/ 639604 h 3419475"/>
              <a:gd name="connsiteX128" fmla="*/ 3204809 w 3952875"/>
              <a:gd name="connsiteY128" fmla="*/ 627221 h 3419475"/>
              <a:gd name="connsiteX129" fmla="*/ 3202904 w 3952875"/>
              <a:gd name="connsiteY129" fmla="*/ 614839 h 3419475"/>
              <a:gd name="connsiteX130" fmla="*/ 3307679 w 3952875"/>
              <a:gd name="connsiteY130" fmla="*/ 513874 h 3419475"/>
              <a:gd name="connsiteX131" fmla="*/ 3445792 w 3952875"/>
              <a:gd name="connsiteY131" fmla="*/ 670084 h 3419475"/>
              <a:gd name="connsiteX132" fmla="*/ 3383879 w 3952875"/>
              <a:gd name="connsiteY132" fmla="*/ 757714 h 3419475"/>
              <a:gd name="connsiteX133" fmla="*/ 3332444 w 3952875"/>
              <a:gd name="connsiteY133" fmla="*/ 758666 h 3419475"/>
              <a:gd name="connsiteX134" fmla="*/ 3309584 w 3952875"/>
              <a:gd name="connsiteY134" fmla="*/ 764381 h 3419475"/>
              <a:gd name="connsiteX135" fmla="*/ 3319109 w 3952875"/>
              <a:gd name="connsiteY135" fmla="*/ 781526 h 3419475"/>
              <a:gd name="connsiteX136" fmla="*/ 3335302 w 3952875"/>
              <a:gd name="connsiteY136" fmla="*/ 798671 h 3419475"/>
              <a:gd name="connsiteX137" fmla="*/ 3337207 w 3952875"/>
              <a:gd name="connsiteY137" fmla="*/ 831056 h 3419475"/>
              <a:gd name="connsiteX138" fmla="*/ 3287677 w 3952875"/>
              <a:gd name="connsiteY138" fmla="*/ 963454 h 3419475"/>
              <a:gd name="connsiteX139" fmla="*/ 3534374 w 3952875"/>
              <a:gd name="connsiteY139" fmla="*/ 1227296 h 341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52875" h="3419475">
                <a:moveTo>
                  <a:pt x="3953474" y="419576"/>
                </a:moveTo>
                <a:cubicBezTo>
                  <a:pt x="3942997" y="464344"/>
                  <a:pt x="3930614" y="508159"/>
                  <a:pt x="3905849" y="547211"/>
                </a:cubicBezTo>
                <a:cubicBezTo>
                  <a:pt x="3877274" y="593884"/>
                  <a:pt x="3840127" y="631984"/>
                  <a:pt x="3792502" y="660559"/>
                </a:cubicBezTo>
                <a:cubicBezTo>
                  <a:pt x="3777262" y="670084"/>
                  <a:pt x="3777262" y="670084"/>
                  <a:pt x="3790597" y="681514"/>
                </a:cubicBezTo>
                <a:cubicBezTo>
                  <a:pt x="3871559" y="752951"/>
                  <a:pt x="3917279" y="842486"/>
                  <a:pt x="3926804" y="951071"/>
                </a:cubicBezTo>
                <a:cubicBezTo>
                  <a:pt x="3941092" y="1127284"/>
                  <a:pt x="3835364" y="1293019"/>
                  <a:pt x="3666772" y="1351121"/>
                </a:cubicBezTo>
                <a:cubicBezTo>
                  <a:pt x="3530564" y="1398746"/>
                  <a:pt x="3401977" y="1377791"/>
                  <a:pt x="3287677" y="1288256"/>
                </a:cubicBezTo>
                <a:cubicBezTo>
                  <a:pt x="3188617" y="1210151"/>
                  <a:pt x="3140992" y="1105376"/>
                  <a:pt x="3139087" y="980599"/>
                </a:cubicBezTo>
                <a:cubicBezTo>
                  <a:pt x="3139087" y="977741"/>
                  <a:pt x="3139087" y="974884"/>
                  <a:pt x="3139087" y="971074"/>
                </a:cubicBezTo>
                <a:cubicBezTo>
                  <a:pt x="3139087" y="970121"/>
                  <a:pt x="3139087" y="970121"/>
                  <a:pt x="3138134" y="968216"/>
                </a:cubicBezTo>
                <a:cubicBezTo>
                  <a:pt x="3129562" y="978694"/>
                  <a:pt x="3124799" y="991076"/>
                  <a:pt x="3120989" y="1003459"/>
                </a:cubicBezTo>
                <a:cubicBezTo>
                  <a:pt x="3108607" y="1035844"/>
                  <a:pt x="3097177" y="1068229"/>
                  <a:pt x="3085747" y="1100614"/>
                </a:cubicBezTo>
                <a:cubicBezTo>
                  <a:pt x="3081937" y="1112044"/>
                  <a:pt x="3076222" y="1115854"/>
                  <a:pt x="3064792" y="1115854"/>
                </a:cubicBezTo>
                <a:cubicBezTo>
                  <a:pt x="3033359" y="1116806"/>
                  <a:pt x="3000974" y="1118711"/>
                  <a:pt x="2966684" y="1120616"/>
                </a:cubicBezTo>
                <a:cubicBezTo>
                  <a:pt x="2978114" y="1137761"/>
                  <a:pt x="2986687" y="1153001"/>
                  <a:pt x="2990497" y="1170146"/>
                </a:cubicBezTo>
                <a:cubicBezTo>
                  <a:pt x="2999069" y="1211104"/>
                  <a:pt x="2979067" y="1255871"/>
                  <a:pt x="2941919" y="1277779"/>
                </a:cubicBezTo>
                <a:cubicBezTo>
                  <a:pt x="2903819" y="1299686"/>
                  <a:pt x="2854289" y="1295876"/>
                  <a:pt x="2824762" y="1266349"/>
                </a:cubicBezTo>
                <a:cubicBezTo>
                  <a:pt x="2812379" y="1253966"/>
                  <a:pt x="2805712" y="1255871"/>
                  <a:pt x="2794282" y="1266349"/>
                </a:cubicBezTo>
                <a:cubicBezTo>
                  <a:pt x="2713319" y="1341596"/>
                  <a:pt x="2631404" y="1416844"/>
                  <a:pt x="2549489" y="1492091"/>
                </a:cubicBezTo>
                <a:cubicBezTo>
                  <a:pt x="2422807" y="1608296"/>
                  <a:pt x="2296124" y="1725454"/>
                  <a:pt x="2170394" y="1841659"/>
                </a:cubicBezTo>
                <a:cubicBezTo>
                  <a:pt x="2076097" y="1929289"/>
                  <a:pt x="1980847" y="2015966"/>
                  <a:pt x="1886549" y="2103596"/>
                </a:cubicBezTo>
                <a:cubicBezTo>
                  <a:pt x="1759867" y="2220754"/>
                  <a:pt x="1633184" y="2336959"/>
                  <a:pt x="1505549" y="2454116"/>
                </a:cubicBezTo>
                <a:cubicBezTo>
                  <a:pt x="1411252" y="2541746"/>
                  <a:pt x="1316002" y="2628424"/>
                  <a:pt x="1221704" y="2716054"/>
                </a:cubicBezTo>
                <a:cubicBezTo>
                  <a:pt x="1094069" y="2833211"/>
                  <a:pt x="967387" y="2950369"/>
                  <a:pt x="839752" y="3067526"/>
                </a:cubicBezTo>
                <a:cubicBezTo>
                  <a:pt x="767362" y="3134201"/>
                  <a:pt x="694019" y="3201829"/>
                  <a:pt x="621629" y="3269456"/>
                </a:cubicBezTo>
                <a:cubicBezTo>
                  <a:pt x="605437" y="3283744"/>
                  <a:pt x="606389" y="3283744"/>
                  <a:pt x="592102" y="3268504"/>
                </a:cubicBezTo>
                <a:cubicBezTo>
                  <a:pt x="586387" y="3262789"/>
                  <a:pt x="582577" y="3249454"/>
                  <a:pt x="572099" y="3254216"/>
                </a:cubicBezTo>
                <a:cubicBezTo>
                  <a:pt x="560669" y="3258979"/>
                  <a:pt x="563527" y="3271361"/>
                  <a:pt x="563527" y="3281839"/>
                </a:cubicBezTo>
                <a:cubicBezTo>
                  <a:pt x="565432" y="3346609"/>
                  <a:pt x="518759" y="3402806"/>
                  <a:pt x="458752" y="3411379"/>
                </a:cubicBezTo>
                <a:cubicBezTo>
                  <a:pt x="391124" y="3419951"/>
                  <a:pt x="331117" y="3379946"/>
                  <a:pt x="316829" y="3314224"/>
                </a:cubicBezTo>
                <a:cubicBezTo>
                  <a:pt x="296827" y="3227546"/>
                  <a:pt x="373027" y="3150394"/>
                  <a:pt x="461609" y="3164681"/>
                </a:cubicBezTo>
                <a:cubicBezTo>
                  <a:pt x="466372" y="3165634"/>
                  <a:pt x="471134" y="3167539"/>
                  <a:pt x="476849" y="3164681"/>
                </a:cubicBezTo>
                <a:cubicBezTo>
                  <a:pt x="483517" y="3159919"/>
                  <a:pt x="488279" y="3156109"/>
                  <a:pt x="479707" y="3146584"/>
                </a:cubicBezTo>
                <a:cubicBezTo>
                  <a:pt x="456847" y="3121819"/>
                  <a:pt x="456847" y="3120866"/>
                  <a:pt x="481612" y="3098006"/>
                </a:cubicBezTo>
                <a:cubicBezTo>
                  <a:pt x="535904" y="3048476"/>
                  <a:pt x="590197" y="2998946"/>
                  <a:pt x="644489" y="2950369"/>
                </a:cubicBezTo>
                <a:cubicBezTo>
                  <a:pt x="655919" y="2939891"/>
                  <a:pt x="656872" y="2934176"/>
                  <a:pt x="645442" y="2923699"/>
                </a:cubicBezTo>
                <a:cubicBezTo>
                  <a:pt x="634012" y="2914174"/>
                  <a:pt x="624487" y="2902744"/>
                  <a:pt x="614962" y="2890361"/>
                </a:cubicBezTo>
                <a:cubicBezTo>
                  <a:pt x="606389" y="2878931"/>
                  <a:pt x="599722" y="2880836"/>
                  <a:pt x="590197" y="2889409"/>
                </a:cubicBezTo>
                <a:cubicBezTo>
                  <a:pt x="549239" y="2927509"/>
                  <a:pt x="507329" y="2965609"/>
                  <a:pt x="465419" y="3003709"/>
                </a:cubicBezTo>
                <a:cubicBezTo>
                  <a:pt x="444464" y="3022759"/>
                  <a:pt x="422557" y="3041809"/>
                  <a:pt x="401602" y="3061811"/>
                </a:cubicBezTo>
                <a:cubicBezTo>
                  <a:pt x="393982" y="3068479"/>
                  <a:pt x="389219" y="3068479"/>
                  <a:pt x="382552" y="3060859"/>
                </a:cubicBezTo>
                <a:cubicBezTo>
                  <a:pt x="355882" y="3031331"/>
                  <a:pt x="329212" y="3001804"/>
                  <a:pt x="302542" y="2973229"/>
                </a:cubicBezTo>
                <a:cubicBezTo>
                  <a:pt x="295874" y="2966561"/>
                  <a:pt x="295874" y="2960846"/>
                  <a:pt x="299684" y="2953226"/>
                </a:cubicBezTo>
                <a:cubicBezTo>
                  <a:pt x="309209" y="2937034"/>
                  <a:pt x="317782" y="2919889"/>
                  <a:pt x="327307" y="2903696"/>
                </a:cubicBezTo>
                <a:cubicBezTo>
                  <a:pt x="331117" y="2896076"/>
                  <a:pt x="331117" y="2891314"/>
                  <a:pt x="325402" y="2884646"/>
                </a:cubicBezTo>
                <a:cubicBezTo>
                  <a:pt x="299684" y="2851309"/>
                  <a:pt x="299684" y="2851309"/>
                  <a:pt x="260632" y="2868454"/>
                </a:cubicBezTo>
                <a:cubicBezTo>
                  <a:pt x="221579" y="2885599"/>
                  <a:pt x="221579" y="2885599"/>
                  <a:pt x="192052" y="2854166"/>
                </a:cubicBezTo>
                <a:cubicBezTo>
                  <a:pt x="132997" y="2790349"/>
                  <a:pt x="73942" y="2725579"/>
                  <a:pt x="14887" y="2661761"/>
                </a:cubicBezTo>
                <a:cubicBezTo>
                  <a:pt x="4409" y="2650331"/>
                  <a:pt x="4409" y="2641759"/>
                  <a:pt x="15839" y="2631281"/>
                </a:cubicBezTo>
                <a:cubicBezTo>
                  <a:pt x="69179" y="2582704"/>
                  <a:pt x="121567" y="2534126"/>
                  <a:pt x="174907" y="2485549"/>
                </a:cubicBezTo>
                <a:cubicBezTo>
                  <a:pt x="184432" y="2476976"/>
                  <a:pt x="190147" y="2476976"/>
                  <a:pt x="198719" y="2486501"/>
                </a:cubicBezTo>
                <a:cubicBezTo>
                  <a:pt x="244439" y="2536984"/>
                  <a:pt x="290159" y="2586514"/>
                  <a:pt x="335879" y="2636996"/>
                </a:cubicBezTo>
                <a:cubicBezTo>
                  <a:pt x="343499" y="2644616"/>
                  <a:pt x="347309" y="2645569"/>
                  <a:pt x="354929" y="2637949"/>
                </a:cubicBezTo>
                <a:cubicBezTo>
                  <a:pt x="375884" y="2617946"/>
                  <a:pt x="396839" y="2598896"/>
                  <a:pt x="418747" y="2579846"/>
                </a:cubicBezTo>
                <a:cubicBezTo>
                  <a:pt x="425414" y="2574131"/>
                  <a:pt x="425414" y="2570321"/>
                  <a:pt x="419699" y="2563654"/>
                </a:cubicBezTo>
                <a:cubicBezTo>
                  <a:pt x="373027" y="2513171"/>
                  <a:pt x="327307" y="2462689"/>
                  <a:pt x="280634" y="2413159"/>
                </a:cubicBezTo>
                <a:cubicBezTo>
                  <a:pt x="272062" y="2403634"/>
                  <a:pt x="270157" y="2397919"/>
                  <a:pt x="280634" y="2388394"/>
                </a:cubicBezTo>
                <a:cubicBezTo>
                  <a:pt x="323497" y="2350294"/>
                  <a:pt x="366359" y="2311241"/>
                  <a:pt x="408269" y="2272189"/>
                </a:cubicBezTo>
                <a:cubicBezTo>
                  <a:pt x="416842" y="2263616"/>
                  <a:pt x="421604" y="2265521"/>
                  <a:pt x="429224" y="2273141"/>
                </a:cubicBezTo>
                <a:cubicBezTo>
                  <a:pt x="474944" y="2323624"/>
                  <a:pt x="521617" y="2374106"/>
                  <a:pt x="567337" y="2424589"/>
                </a:cubicBezTo>
                <a:cubicBezTo>
                  <a:pt x="574957" y="2433161"/>
                  <a:pt x="579719" y="2432209"/>
                  <a:pt x="587339" y="2425541"/>
                </a:cubicBezTo>
                <a:cubicBezTo>
                  <a:pt x="608294" y="2405539"/>
                  <a:pt x="629249" y="2386489"/>
                  <a:pt x="651157" y="2367439"/>
                </a:cubicBezTo>
                <a:cubicBezTo>
                  <a:pt x="657824" y="2361724"/>
                  <a:pt x="656872" y="2357914"/>
                  <a:pt x="651157" y="2351246"/>
                </a:cubicBezTo>
                <a:cubicBezTo>
                  <a:pt x="604484" y="2300764"/>
                  <a:pt x="558764" y="2250281"/>
                  <a:pt x="512092" y="2200751"/>
                </a:cubicBezTo>
                <a:cubicBezTo>
                  <a:pt x="502567" y="2191226"/>
                  <a:pt x="502567" y="2185511"/>
                  <a:pt x="513044" y="2176939"/>
                </a:cubicBezTo>
                <a:cubicBezTo>
                  <a:pt x="567337" y="2128361"/>
                  <a:pt x="620677" y="2078831"/>
                  <a:pt x="674017" y="2029301"/>
                </a:cubicBezTo>
                <a:cubicBezTo>
                  <a:pt x="683542" y="2019776"/>
                  <a:pt x="689257" y="2019776"/>
                  <a:pt x="698782" y="2030254"/>
                </a:cubicBezTo>
                <a:cubicBezTo>
                  <a:pt x="764504" y="2101691"/>
                  <a:pt x="830227" y="2173129"/>
                  <a:pt x="895949" y="2244566"/>
                </a:cubicBezTo>
                <a:cubicBezTo>
                  <a:pt x="905474" y="2255044"/>
                  <a:pt x="907379" y="2262664"/>
                  <a:pt x="899759" y="2275046"/>
                </a:cubicBezTo>
                <a:cubicBezTo>
                  <a:pt x="890234" y="2288381"/>
                  <a:pt x="883567" y="2303621"/>
                  <a:pt x="874994" y="2317909"/>
                </a:cubicBezTo>
                <a:cubicBezTo>
                  <a:pt x="870232" y="2326481"/>
                  <a:pt x="870232" y="2332196"/>
                  <a:pt x="876899" y="2339816"/>
                </a:cubicBezTo>
                <a:cubicBezTo>
                  <a:pt x="903569" y="2371249"/>
                  <a:pt x="903569" y="2371249"/>
                  <a:pt x="941669" y="2354104"/>
                </a:cubicBezTo>
                <a:cubicBezTo>
                  <a:pt x="980722" y="2336959"/>
                  <a:pt x="980722" y="2336959"/>
                  <a:pt x="1009297" y="2368391"/>
                </a:cubicBezTo>
                <a:cubicBezTo>
                  <a:pt x="1029299" y="2390299"/>
                  <a:pt x="1048349" y="2411254"/>
                  <a:pt x="1069304" y="2433161"/>
                </a:cubicBezTo>
                <a:cubicBezTo>
                  <a:pt x="1076924" y="2440781"/>
                  <a:pt x="1075972" y="2445544"/>
                  <a:pt x="1068352" y="2453164"/>
                </a:cubicBezTo>
                <a:cubicBezTo>
                  <a:pt x="1008344" y="2507456"/>
                  <a:pt x="948337" y="2562701"/>
                  <a:pt x="889282" y="2617946"/>
                </a:cubicBezTo>
                <a:cubicBezTo>
                  <a:pt x="884519" y="2621756"/>
                  <a:pt x="880709" y="2626519"/>
                  <a:pt x="875947" y="2630329"/>
                </a:cubicBezTo>
                <a:cubicBezTo>
                  <a:pt x="869279" y="2635091"/>
                  <a:pt x="870232" y="2639854"/>
                  <a:pt x="875947" y="2645569"/>
                </a:cubicBezTo>
                <a:cubicBezTo>
                  <a:pt x="889282" y="2659856"/>
                  <a:pt x="902617" y="2674144"/>
                  <a:pt x="915952" y="2688431"/>
                </a:cubicBezTo>
                <a:cubicBezTo>
                  <a:pt x="921667" y="2694146"/>
                  <a:pt x="925477" y="2696051"/>
                  <a:pt x="932144" y="2689384"/>
                </a:cubicBezTo>
                <a:cubicBezTo>
                  <a:pt x="1016917" y="2611279"/>
                  <a:pt x="1101689" y="2534126"/>
                  <a:pt x="1186462" y="2456974"/>
                </a:cubicBezTo>
                <a:cubicBezTo>
                  <a:pt x="1301714" y="2351246"/>
                  <a:pt x="1417919" y="2245519"/>
                  <a:pt x="1533172" y="2140744"/>
                </a:cubicBezTo>
                <a:cubicBezTo>
                  <a:pt x="1617944" y="2063591"/>
                  <a:pt x="1702717" y="1985486"/>
                  <a:pt x="1787489" y="1908334"/>
                </a:cubicBezTo>
                <a:cubicBezTo>
                  <a:pt x="1903694" y="1801654"/>
                  <a:pt x="2019899" y="1695926"/>
                  <a:pt x="2137057" y="1589246"/>
                </a:cubicBezTo>
                <a:cubicBezTo>
                  <a:pt x="2220877" y="1513046"/>
                  <a:pt x="2304697" y="1435894"/>
                  <a:pt x="2388517" y="1359694"/>
                </a:cubicBezTo>
                <a:cubicBezTo>
                  <a:pt x="2478052" y="1277779"/>
                  <a:pt x="2567587" y="1194911"/>
                  <a:pt x="2658074" y="1113949"/>
                </a:cubicBezTo>
                <a:cubicBezTo>
                  <a:pt x="2667599" y="1105376"/>
                  <a:pt x="2667599" y="1100614"/>
                  <a:pt x="2659979" y="1091089"/>
                </a:cubicBezTo>
                <a:cubicBezTo>
                  <a:pt x="2626642" y="1049179"/>
                  <a:pt x="2630452" y="992029"/>
                  <a:pt x="2667599" y="954881"/>
                </a:cubicBezTo>
                <a:cubicBezTo>
                  <a:pt x="2703794" y="918686"/>
                  <a:pt x="2760944" y="915829"/>
                  <a:pt x="2802854" y="948214"/>
                </a:cubicBezTo>
                <a:cubicBezTo>
                  <a:pt x="2805712" y="951071"/>
                  <a:pt x="2808569" y="955834"/>
                  <a:pt x="2813332" y="953929"/>
                </a:cubicBezTo>
                <a:cubicBezTo>
                  <a:pt x="2819047" y="952024"/>
                  <a:pt x="2817142" y="946309"/>
                  <a:pt x="2818094" y="941546"/>
                </a:cubicBezTo>
                <a:cubicBezTo>
                  <a:pt x="2821904" y="914876"/>
                  <a:pt x="2825714" y="889159"/>
                  <a:pt x="2828572" y="862489"/>
                </a:cubicBezTo>
                <a:cubicBezTo>
                  <a:pt x="2829524" y="849154"/>
                  <a:pt x="2835239" y="843439"/>
                  <a:pt x="2848574" y="839629"/>
                </a:cubicBezTo>
                <a:cubicBezTo>
                  <a:pt x="2889532" y="829151"/>
                  <a:pt x="2930489" y="819626"/>
                  <a:pt x="2970494" y="806291"/>
                </a:cubicBezTo>
                <a:cubicBezTo>
                  <a:pt x="2975257" y="804386"/>
                  <a:pt x="2980019" y="802481"/>
                  <a:pt x="2986687" y="800576"/>
                </a:cubicBezTo>
                <a:cubicBezTo>
                  <a:pt x="2962874" y="796766"/>
                  <a:pt x="2940967" y="793909"/>
                  <a:pt x="2919059" y="790099"/>
                </a:cubicBezTo>
                <a:cubicBezTo>
                  <a:pt x="2756182" y="750094"/>
                  <a:pt x="2633309" y="616744"/>
                  <a:pt x="2610449" y="453866"/>
                </a:cubicBezTo>
                <a:cubicBezTo>
                  <a:pt x="2580922" y="245269"/>
                  <a:pt x="2723797" y="48101"/>
                  <a:pt x="2931442" y="11906"/>
                </a:cubicBezTo>
                <a:cubicBezTo>
                  <a:pt x="2938109" y="10954"/>
                  <a:pt x="2945729" y="9049"/>
                  <a:pt x="2952397" y="7144"/>
                </a:cubicBezTo>
                <a:cubicBezTo>
                  <a:pt x="2983829" y="7144"/>
                  <a:pt x="3016214" y="7144"/>
                  <a:pt x="3047647" y="7144"/>
                </a:cubicBezTo>
                <a:cubicBezTo>
                  <a:pt x="3050504" y="8096"/>
                  <a:pt x="3053362" y="9049"/>
                  <a:pt x="3056219" y="9049"/>
                </a:cubicBezTo>
                <a:cubicBezTo>
                  <a:pt x="3164804" y="27146"/>
                  <a:pt x="3253387" y="79534"/>
                  <a:pt x="3319109" y="168116"/>
                </a:cubicBezTo>
                <a:cubicBezTo>
                  <a:pt x="3330539" y="183356"/>
                  <a:pt x="3330539" y="183356"/>
                  <a:pt x="3341017" y="168116"/>
                </a:cubicBezTo>
                <a:cubicBezTo>
                  <a:pt x="3490559" y="-33814"/>
                  <a:pt x="3804884" y="-6191"/>
                  <a:pt x="3918232" y="218599"/>
                </a:cubicBezTo>
                <a:cubicBezTo>
                  <a:pt x="3935377" y="252889"/>
                  <a:pt x="3943949" y="289084"/>
                  <a:pt x="3952522" y="325279"/>
                </a:cubicBezTo>
                <a:cubicBezTo>
                  <a:pt x="3953474" y="356711"/>
                  <a:pt x="3953474" y="388144"/>
                  <a:pt x="3953474" y="419576"/>
                </a:cubicBezTo>
                <a:close/>
                <a:moveTo>
                  <a:pt x="3534374" y="1227296"/>
                </a:moveTo>
                <a:cubicBezTo>
                  <a:pt x="3546757" y="1226344"/>
                  <a:pt x="3560092" y="1227296"/>
                  <a:pt x="3572474" y="1224439"/>
                </a:cubicBezTo>
                <a:cubicBezTo>
                  <a:pt x="3670582" y="1206341"/>
                  <a:pt x="3740114" y="1150144"/>
                  <a:pt x="3769642" y="1054894"/>
                </a:cubicBezTo>
                <a:cubicBezTo>
                  <a:pt x="3800122" y="958691"/>
                  <a:pt x="3777262" y="872014"/>
                  <a:pt x="3705824" y="800576"/>
                </a:cubicBezTo>
                <a:cubicBezTo>
                  <a:pt x="3664867" y="759619"/>
                  <a:pt x="3612479" y="737711"/>
                  <a:pt x="3554377" y="732949"/>
                </a:cubicBezTo>
                <a:cubicBezTo>
                  <a:pt x="3538184" y="731996"/>
                  <a:pt x="3535327" y="724376"/>
                  <a:pt x="3537232" y="710089"/>
                </a:cubicBezTo>
                <a:cubicBezTo>
                  <a:pt x="3542947" y="665321"/>
                  <a:pt x="3547709" y="620554"/>
                  <a:pt x="3552472" y="575786"/>
                </a:cubicBezTo>
                <a:cubicBezTo>
                  <a:pt x="3555329" y="551974"/>
                  <a:pt x="3556282" y="551021"/>
                  <a:pt x="3580094" y="554831"/>
                </a:cubicBezTo>
                <a:cubicBezTo>
                  <a:pt x="3615337" y="560546"/>
                  <a:pt x="3649627" y="558641"/>
                  <a:pt x="3682964" y="545306"/>
                </a:cubicBezTo>
                <a:cubicBezTo>
                  <a:pt x="3778214" y="508159"/>
                  <a:pt x="3825839" y="401479"/>
                  <a:pt x="3791549" y="306229"/>
                </a:cubicBezTo>
                <a:cubicBezTo>
                  <a:pt x="3756307" y="210979"/>
                  <a:pt x="3651532" y="160496"/>
                  <a:pt x="3554377" y="192881"/>
                </a:cubicBezTo>
                <a:cubicBezTo>
                  <a:pt x="3481034" y="217646"/>
                  <a:pt x="3418169" y="290989"/>
                  <a:pt x="3428647" y="395764"/>
                </a:cubicBezTo>
                <a:cubicBezTo>
                  <a:pt x="3429599" y="409099"/>
                  <a:pt x="3426742" y="412909"/>
                  <a:pt x="3413407" y="413861"/>
                </a:cubicBezTo>
                <a:cubicBezTo>
                  <a:pt x="3369592" y="415766"/>
                  <a:pt x="3324824" y="415766"/>
                  <a:pt x="3281009" y="416719"/>
                </a:cubicBezTo>
                <a:cubicBezTo>
                  <a:pt x="3248624" y="417671"/>
                  <a:pt x="3249577" y="417671"/>
                  <a:pt x="3248624" y="385286"/>
                </a:cubicBezTo>
                <a:cubicBezTo>
                  <a:pt x="3244814" y="250984"/>
                  <a:pt x="3123847" y="130016"/>
                  <a:pt x="2966684" y="152876"/>
                </a:cubicBezTo>
                <a:cubicBezTo>
                  <a:pt x="2825714" y="172879"/>
                  <a:pt x="2737132" y="297656"/>
                  <a:pt x="2757134" y="437674"/>
                </a:cubicBezTo>
                <a:cubicBezTo>
                  <a:pt x="2774279" y="553879"/>
                  <a:pt x="2878102" y="644366"/>
                  <a:pt x="2995259" y="645319"/>
                </a:cubicBezTo>
                <a:cubicBezTo>
                  <a:pt x="3045742" y="646271"/>
                  <a:pt x="3092414" y="633889"/>
                  <a:pt x="3135277" y="606266"/>
                </a:cubicBezTo>
                <a:cubicBezTo>
                  <a:pt x="3147659" y="598646"/>
                  <a:pt x="3155279" y="599599"/>
                  <a:pt x="3163852" y="611029"/>
                </a:cubicBezTo>
                <a:cubicBezTo>
                  <a:pt x="3170519" y="619601"/>
                  <a:pt x="3178139" y="627221"/>
                  <a:pt x="3185759" y="634841"/>
                </a:cubicBezTo>
                <a:cubicBezTo>
                  <a:pt x="3188617" y="637699"/>
                  <a:pt x="3191474" y="642461"/>
                  <a:pt x="3197189" y="639604"/>
                </a:cubicBezTo>
                <a:cubicBezTo>
                  <a:pt x="3201952" y="636746"/>
                  <a:pt x="3205762" y="632936"/>
                  <a:pt x="3204809" y="627221"/>
                </a:cubicBezTo>
                <a:cubicBezTo>
                  <a:pt x="3204809" y="623411"/>
                  <a:pt x="3203857" y="618649"/>
                  <a:pt x="3202904" y="614839"/>
                </a:cubicBezTo>
                <a:cubicBezTo>
                  <a:pt x="3193379" y="551974"/>
                  <a:pt x="3244814" y="502444"/>
                  <a:pt x="3307679" y="513874"/>
                </a:cubicBezTo>
                <a:cubicBezTo>
                  <a:pt x="3383879" y="527209"/>
                  <a:pt x="3441982" y="592931"/>
                  <a:pt x="3445792" y="670084"/>
                </a:cubicBezTo>
                <a:cubicBezTo>
                  <a:pt x="3447697" y="710089"/>
                  <a:pt x="3422932" y="746284"/>
                  <a:pt x="3383879" y="757714"/>
                </a:cubicBezTo>
                <a:cubicBezTo>
                  <a:pt x="3366734" y="762476"/>
                  <a:pt x="3349589" y="763429"/>
                  <a:pt x="3332444" y="758666"/>
                </a:cubicBezTo>
                <a:cubicBezTo>
                  <a:pt x="3323872" y="756761"/>
                  <a:pt x="3314347" y="754856"/>
                  <a:pt x="3309584" y="764381"/>
                </a:cubicBezTo>
                <a:cubicBezTo>
                  <a:pt x="3304822" y="773906"/>
                  <a:pt x="3315299" y="775811"/>
                  <a:pt x="3319109" y="781526"/>
                </a:cubicBezTo>
                <a:cubicBezTo>
                  <a:pt x="3323872" y="787241"/>
                  <a:pt x="3328634" y="792956"/>
                  <a:pt x="3335302" y="798671"/>
                </a:cubicBezTo>
                <a:cubicBezTo>
                  <a:pt x="3347684" y="809149"/>
                  <a:pt x="3347684" y="817721"/>
                  <a:pt x="3337207" y="831056"/>
                </a:cubicBezTo>
                <a:cubicBezTo>
                  <a:pt x="3306727" y="869156"/>
                  <a:pt x="3290534" y="914876"/>
                  <a:pt x="3287677" y="963454"/>
                </a:cubicBezTo>
                <a:cubicBezTo>
                  <a:pt x="3277199" y="1108234"/>
                  <a:pt x="3389594" y="1227296"/>
                  <a:pt x="3534374" y="1227296"/>
                </a:cubicBezTo>
                <a:close/>
              </a:path>
            </a:pathLst>
          </a:custGeom>
          <a:noFill/>
          <a:ln w="34925" cap="flat">
            <a:solidFill>
              <a:schemeClr val="accent1"/>
            </a:solidFill>
            <a:prstDash val="solid"/>
            <a:miter/>
          </a:ln>
        </p:spPr>
        <p:txBody>
          <a:bodyPr rtlCol="0" anchor="ctr"/>
          <a:lstStyle/>
          <a:p>
            <a:endParaRPr lang="en-US"/>
          </a:p>
        </p:txBody>
      </p:sp>
      <p:cxnSp>
        <p:nvCxnSpPr>
          <p:cNvPr id="4" name="Straight Connector 3">
            <a:extLst>
              <a:ext uri="{FF2B5EF4-FFF2-40B4-BE49-F238E27FC236}">
                <a16:creationId xmlns:a16="http://schemas.microsoft.com/office/drawing/2014/main" id="{92F6D567-C060-4D2B-B097-8C3176DB8302}"/>
              </a:ext>
            </a:extLst>
          </p:cNvPr>
          <p:cNvCxnSpPr>
            <a:cxnSpLocks/>
          </p:cNvCxnSpPr>
          <p:nvPr userDrawn="1"/>
        </p:nvCxnSpPr>
        <p:spPr>
          <a:xfrm flipH="1">
            <a:off x="1281085" y="477136"/>
            <a:ext cx="10262022"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4193E77-7AFA-45E8-B176-B8D26B378350}"/>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A31E12-92B8-44BE-9F73-32CC46810BBB}"/>
              </a:ext>
            </a:extLst>
          </p:cNvPr>
          <p:cNvCxnSpPr>
            <a:cxnSpLocks/>
          </p:cNvCxnSpPr>
          <p:nvPr userDrawn="1"/>
        </p:nvCxnSpPr>
        <p:spPr>
          <a:xfrm flipH="1">
            <a:off x="1281085" y="6392850"/>
            <a:ext cx="10262024" cy="17495"/>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CEB618-9DF6-4F92-9895-C3F16A28D107}"/>
              </a:ext>
            </a:extLst>
          </p:cNvPr>
          <p:cNvCxnSpPr>
            <a:cxnSpLocks/>
          </p:cNvCxnSpPr>
          <p:nvPr userDrawn="1"/>
        </p:nvCxnSpPr>
        <p:spPr>
          <a:xfrm flipV="1">
            <a:off x="1281085" y="477136"/>
            <a:ext cx="0" cy="1173029"/>
          </a:xfrm>
          <a:prstGeom prst="line">
            <a:avLst/>
          </a:prstGeom>
          <a:ln w="4445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87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09EB6ADC-6B44-49DF-82E3-AB3A22E5DE2B}"/>
              </a:ext>
            </a:extLst>
          </p:cNvPr>
          <p:cNvSpPr>
            <a:spLocks noGrp="1"/>
          </p:cNvSpPr>
          <p:nvPr>
            <p:ph type="pic" sz="quarter" idx="41" hasCustomPrompt="1"/>
          </p:nvPr>
        </p:nvSpPr>
        <p:spPr>
          <a:xfrm>
            <a:off x="7628714" y="496198"/>
            <a:ext cx="3930307" cy="283464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2B7FFA71-E8E7-4BA8-AD43-D1DE14F120D0}"/>
              </a:ext>
            </a:extLst>
          </p:cNvPr>
          <p:cNvSpPr>
            <a:spLocks noGrp="1"/>
          </p:cNvSpPr>
          <p:nvPr>
            <p:ph type="pic" sz="quarter" idx="42" hasCustomPrompt="1"/>
          </p:nvPr>
        </p:nvSpPr>
        <p:spPr>
          <a:xfrm>
            <a:off x="4846324" y="3513718"/>
            <a:ext cx="2608213" cy="283464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1817979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1813703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3.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01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C9DD8CB-641D-49CF-9141-3EDAE21A3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F1A86743-DF9F-47FF-A685-63D988F7A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3A9A916D-EFFB-4074-B474-47ABDC3C9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BEC94-859B-470C-A1DC-83342AD7EA36}" type="datetimeFigureOut">
              <a:rPr lang="en-US" smtClean="0"/>
              <a:t>11/9/2021</a:t>
            </a:fld>
            <a:endParaRPr lang="en-US"/>
          </a:p>
        </p:txBody>
      </p:sp>
      <p:sp>
        <p:nvSpPr>
          <p:cNvPr id="5" name="바닥글 개체 틀 4">
            <a:extLst>
              <a:ext uri="{FF2B5EF4-FFF2-40B4-BE49-F238E27FC236}">
                <a16:creationId xmlns:a16="http://schemas.microsoft.com/office/drawing/2014/main" id="{D97F9430-8BA6-4C12-BF5F-C0AF90911E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0EBA8918-439A-42EB-8F4C-B247044B4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292E4-FE23-4114-8862-4344489303F0}" type="slidenum">
              <a:rPr lang="en-US" smtClean="0"/>
              <a:t>‹#›</a:t>
            </a:fld>
            <a:endParaRPr lang="en-US"/>
          </a:p>
        </p:txBody>
      </p:sp>
    </p:spTree>
    <p:extLst>
      <p:ext uri="{BB962C8B-B14F-4D97-AF65-F5344CB8AC3E}">
        <p14:creationId xmlns:p14="http://schemas.microsoft.com/office/powerpoint/2010/main" val="339757270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19" r:id="rId14"/>
    <p:sldLayoutId id="214748383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913974"/>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7">
            <a:extLst>
              <a:ext uri="{FF2B5EF4-FFF2-40B4-BE49-F238E27FC236}">
                <a16:creationId xmlns:a16="http://schemas.microsoft.com/office/drawing/2014/main" id="{317E726E-359C-421D-ACA6-498848D5475F}"/>
              </a:ext>
            </a:extLst>
          </p:cNvPr>
          <p:cNvGrpSpPr>
            <a:grpSpLocks/>
          </p:cNvGrpSpPr>
          <p:nvPr/>
        </p:nvGrpSpPr>
        <p:grpSpPr bwMode="auto">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2F040A92-82D8-4F8E-85C3-20C654CA0C81}"/>
                </a:ext>
              </a:extLst>
            </p:cNvPr>
            <p:cNvCxnSpPr/>
            <p:nvPr/>
          </p:nvCxnSpPr>
          <p:spPr>
            <a:xfrm>
              <a:off x="9370484"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D423F64-9F1A-4D3D-BDE5-94315E20AB21}"/>
                </a:ext>
              </a:extLst>
            </p:cNvPr>
            <p:cNvCxnSpPr/>
            <p:nvPr/>
          </p:nvCxnSpPr>
          <p:spPr>
            <a:xfrm flipH="1">
              <a:off x="7425267" y="3680884"/>
              <a:ext cx="4764617" cy="317711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8CC7AC85-FAF4-4B2E-8B39-C772724E20EC}"/>
                </a:ext>
              </a:extLst>
            </p:cNvPr>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30B6BB86-65DD-490D-8003-E1BB82E66DD2}"/>
                </a:ext>
              </a:extLst>
            </p:cNvPr>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78E6EF70-3AFD-470E-B0BC-EDF9E5D483D7}"/>
                </a:ext>
              </a:extLst>
            </p:cNvPr>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565E5570-726D-40A4-88E1-F48B4989133C}"/>
                </a:ext>
              </a:extLst>
            </p:cNvPr>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A4258223-6124-4E42-8C30-590210E75812}"/>
                </a:ext>
              </a:extLst>
            </p:cNvPr>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B7F9A0F4-74E5-471F-9807-DD05924239C7}"/>
                </a:ext>
              </a:extLst>
            </p:cNvPr>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0B44CA6-7C6D-40A0-8FFF-3964C82CABCA}"/>
                </a:ext>
              </a:extLst>
            </p:cNvPr>
            <p:cNvSpPr/>
            <p:nvPr/>
          </p:nvSpPr>
          <p:spPr>
            <a:xfrm>
              <a:off x="10371667" y="3589867"/>
              <a:ext cx="1818217"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AA15ABBD-B965-48AE-87A8-B37331F818D3}"/>
                </a:ext>
              </a:extLst>
            </p:cNvPr>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95C457C6-A86F-4B25-9EAE-B8B6D4DF9D06}"/>
              </a:ext>
            </a:extLst>
          </p:cNvPr>
          <p:cNvSpPr>
            <a:spLocks noGrp="1" noChangeArrowheads="1"/>
          </p:cNvSpPr>
          <p:nvPr>
            <p:ph type="title"/>
          </p:nvPr>
        </p:nvSpPr>
        <p:spPr bwMode="auto">
          <a:xfrm>
            <a:off x="677333" y="609600"/>
            <a:ext cx="8595784"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539B19A2-244B-4D74-ACE1-EECE592DCB44}"/>
              </a:ext>
            </a:extLst>
          </p:cNvPr>
          <p:cNvSpPr>
            <a:spLocks noGrp="1" noChangeArrowheads="1"/>
          </p:cNvSpPr>
          <p:nvPr>
            <p:ph type="body" idx="1"/>
          </p:nvPr>
        </p:nvSpPr>
        <p:spPr bwMode="auto">
          <a:xfrm>
            <a:off x="677333" y="2161118"/>
            <a:ext cx="8595784" cy="387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80166E9-D3FA-465D-B914-F588FFA8259B}"/>
              </a:ext>
            </a:extLst>
          </p:cNvPr>
          <p:cNvSpPr>
            <a:spLocks noGrp="1"/>
          </p:cNvSpPr>
          <p:nvPr>
            <p:ph type="dt" sz="half" idx="2"/>
          </p:nvPr>
        </p:nvSpPr>
        <p:spPr>
          <a:xfrm>
            <a:off x="7205134" y="6040967"/>
            <a:ext cx="912284" cy="366184"/>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F34C136-B4C8-4CD3-93A8-7AB582B8CAF4}" type="datetimeFigureOut">
              <a:rPr lang="en-US"/>
              <a:pPr>
                <a:defRPr/>
              </a:pPr>
              <a:t>11/9/2021</a:t>
            </a:fld>
            <a:endParaRPr lang="en-US"/>
          </a:p>
        </p:txBody>
      </p:sp>
      <p:sp>
        <p:nvSpPr>
          <p:cNvPr id="5" name="Footer Placeholder 4">
            <a:extLst>
              <a:ext uri="{FF2B5EF4-FFF2-40B4-BE49-F238E27FC236}">
                <a16:creationId xmlns:a16="http://schemas.microsoft.com/office/drawing/2014/main" id="{3E9F9A75-CA85-4326-953A-1AEC76C1F323}"/>
              </a:ext>
            </a:extLst>
          </p:cNvPr>
          <p:cNvSpPr>
            <a:spLocks noGrp="1"/>
          </p:cNvSpPr>
          <p:nvPr>
            <p:ph type="ftr" sz="quarter" idx="3"/>
          </p:nvPr>
        </p:nvSpPr>
        <p:spPr>
          <a:xfrm>
            <a:off x="677334" y="6040967"/>
            <a:ext cx="6297084" cy="366184"/>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C0461B4A-1D30-49BB-A77B-ECD44521404F}"/>
              </a:ext>
            </a:extLst>
          </p:cNvPr>
          <p:cNvSpPr>
            <a:spLocks noGrp="1"/>
          </p:cNvSpPr>
          <p:nvPr>
            <p:ph type="sldNum" sz="quarter" idx="4"/>
          </p:nvPr>
        </p:nvSpPr>
        <p:spPr>
          <a:xfrm>
            <a:off x="8591551" y="6040967"/>
            <a:ext cx="681567" cy="366184"/>
          </a:xfrm>
          <a:prstGeom prst="rect">
            <a:avLst/>
          </a:prstGeom>
        </p:spPr>
        <p:txBody>
          <a:bodyPr vert="horz" lIns="91440" tIns="45720" rIns="91440" bIns="45720" rtlCol="0" anchor="ctr"/>
          <a:lstStyle>
            <a:lvl1pPr algn="r">
              <a:defRPr sz="900">
                <a:solidFill>
                  <a:schemeClr val="accent1"/>
                </a:solidFill>
              </a:defRPr>
            </a:lvl1pPr>
          </a:lstStyle>
          <a:p>
            <a:pPr>
              <a:defRPr/>
            </a:pPr>
            <a:fld id="{C802B91F-A239-480C-9CAC-15AE63769FFE}" type="slidenum">
              <a:rPr lang="en-US"/>
              <a:pPr>
                <a:defRPr/>
              </a:pPr>
              <a:t>‹#›</a:t>
            </a:fld>
            <a:endParaRPr lang="en-US"/>
          </a:p>
        </p:txBody>
      </p:sp>
    </p:spTree>
    <p:extLst>
      <p:ext uri="{BB962C8B-B14F-4D97-AF65-F5344CB8AC3E}">
        <p14:creationId xmlns:p14="http://schemas.microsoft.com/office/powerpoint/2010/main" val="3182301515"/>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189" rtl="0" eaLnBrk="0" fontAlgn="base" hangingPunct="0">
        <a:spcBef>
          <a:spcPct val="0"/>
        </a:spcBef>
        <a:spcAft>
          <a:spcPct val="0"/>
        </a:spcAft>
        <a:defRPr sz="3600" kern="1200">
          <a:solidFill>
            <a:schemeClr val="accent1"/>
          </a:solidFill>
          <a:latin typeface="+mj-lt"/>
          <a:ea typeface="+mj-ea"/>
          <a:cs typeface="+mj-cs"/>
        </a:defRPr>
      </a:lvl1pPr>
      <a:lvl2pPr algn="l" defTabSz="457189"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189"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189"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189"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0" fontAlgn="base" hangingPunct="0">
        <a:spcBef>
          <a:spcPts val="1000"/>
        </a:spcBef>
        <a:spcAft>
          <a:spcPct val="0"/>
        </a:spcAft>
        <a:buClr>
          <a:schemeClr val="accent1"/>
        </a:buClr>
        <a:buSzPct val="80000"/>
        <a:buFont typeface="Wingdings 3" panose="05040102010807070707" pitchFamily="18" charset="2"/>
        <a:buChar char=""/>
        <a:defRPr sz="1733" kern="1200">
          <a:solidFill>
            <a:srgbClr val="FFFFFF"/>
          </a:solidFill>
          <a:latin typeface="+mn-lt"/>
          <a:ea typeface="+mn-ea"/>
          <a:cs typeface="+mn-cs"/>
        </a:defRPr>
      </a:lvl1pPr>
      <a:lvl2pPr marL="742932" indent="-285744" algn="l" defTabSz="457189"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FFFFFF"/>
          </a:solidFill>
          <a:latin typeface="+mn-lt"/>
          <a:ea typeface="+mn-ea"/>
          <a:cs typeface="+mn-cs"/>
        </a:defRPr>
      </a:lvl2pPr>
      <a:lvl3pPr marL="1142971" indent="-228594" algn="l" defTabSz="457189" rtl="0" eaLnBrk="0" fontAlgn="base" hangingPunct="0">
        <a:spcBef>
          <a:spcPts val="1000"/>
        </a:spcBef>
        <a:spcAft>
          <a:spcPct val="0"/>
        </a:spcAft>
        <a:buClr>
          <a:schemeClr val="accent1"/>
        </a:buClr>
        <a:buSzPct val="80000"/>
        <a:buFont typeface="Wingdings 3" panose="05040102010807070707" pitchFamily="18" charset="2"/>
        <a:buChar char=""/>
        <a:defRPr sz="1333" kern="1200">
          <a:solidFill>
            <a:srgbClr val="FFFFFF"/>
          </a:solidFill>
          <a:latin typeface="+mn-lt"/>
          <a:ea typeface="+mn-ea"/>
          <a:cs typeface="+mn-cs"/>
        </a:defRPr>
      </a:lvl3pPr>
      <a:lvl4pPr marL="1600160" indent="-228594" algn="l" defTabSz="457189"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FFFFFF"/>
          </a:solidFill>
          <a:latin typeface="+mn-lt"/>
          <a:ea typeface="+mn-ea"/>
          <a:cs typeface="+mn-cs"/>
        </a:defRPr>
      </a:lvl4pPr>
      <a:lvl5pPr marL="2057349" indent="-228594" algn="l" defTabSz="457189"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FFFFFF"/>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175E496-0E40-4D9B-A1E3-B1DBDFEC8A57}"/>
              </a:ext>
            </a:extLst>
          </p:cNvPr>
          <p:cNvSpPr/>
          <p:nvPr/>
        </p:nvSpPr>
        <p:spPr>
          <a:xfrm>
            <a:off x="0" y="1252563"/>
            <a:ext cx="12192000" cy="1627200"/>
          </a:xfrm>
          <a:prstGeom prst="rect">
            <a:avLst/>
          </a:prstGeom>
          <a:solidFill>
            <a:srgbClr val="A6B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703ECC6-354A-408A-9C48-5596ED21ED0C}"/>
              </a:ext>
            </a:extLst>
          </p:cNvPr>
          <p:cNvSpPr txBox="1"/>
          <p:nvPr/>
        </p:nvSpPr>
        <p:spPr>
          <a:xfrm>
            <a:off x="0" y="1760095"/>
            <a:ext cx="12191999"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lumMod val="95000"/>
                  </a:schemeClr>
                </a:solidFill>
                <a:uLnTx/>
                <a:uFillTx/>
                <a:latin typeface="Calibri" panose="020F0502020204030204"/>
                <a:ea typeface="+mn-ea"/>
                <a:cs typeface="+mn-cs"/>
              </a:rPr>
              <a:t>Assignment 4</a:t>
            </a:r>
          </a:p>
        </p:txBody>
      </p:sp>
      <p:sp>
        <p:nvSpPr>
          <p:cNvPr id="5" name="TextBox 4">
            <a:extLst>
              <a:ext uri="{FF2B5EF4-FFF2-40B4-BE49-F238E27FC236}">
                <a16:creationId xmlns:a16="http://schemas.microsoft.com/office/drawing/2014/main" id="{5314AD91-BAA8-437C-8602-D052F395E001}"/>
              </a:ext>
            </a:extLst>
          </p:cNvPr>
          <p:cNvSpPr txBox="1"/>
          <p:nvPr/>
        </p:nvSpPr>
        <p:spPr>
          <a:xfrm>
            <a:off x="9994006" y="2426246"/>
            <a:ext cx="205944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Fall Quarter, 2021</a:t>
            </a:r>
            <a:endParaRPr kumimoji="0" lang="en-US" sz="16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FFE3A93-C439-498D-A386-29DE13E11041}"/>
              </a:ext>
            </a:extLst>
          </p:cNvPr>
          <p:cNvSpPr txBox="1"/>
          <p:nvPr/>
        </p:nvSpPr>
        <p:spPr>
          <a:xfrm>
            <a:off x="5377234" y="1354051"/>
            <a:ext cx="10294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CS 211</a:t>
            </a:r>
          </a:p>
        </p:txBody>
      </p:sp>
      <p:sp>
        <p:nvSpPr>
          <p:cNvPr id="8" name="TextBox 7">
            <a:extLst>
              <a:ext uri="{FF2B5EF4-FFF2-40B4-BE49-F238E27FC236}">
                <a16:creationId xmlns:a16="http://schemas.microsoft.com/office/drawing/2014/main" id="{01DDBAC2-53DE-4104-9798-0A12AB3DD6DB}"/>
              </a:ext>
            </a:extLst>
          </p:cNvPr>
          <p:cNvSpPr txBox="1"/>
          <p:nvPr/>
        </p:nvSpPr>
        <p:spPr>
          <a:xfrm>
            <a:off x="3083351" y="3429000"/>
            <a:ext cx="614420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Due: Monday 11/22,    Points: 40</a:t>
            </a:r>
          </a:p>
        </p:txBody>
      </p:sp>
      <p:sp>
        <p:nvSpPr>
          <p:cNvPr id="7" name="TextBox 6">
            <a:extLst>
              <a:ext uri="{FF2B5EF4-FFF2-40B4-BE49-F238E27FC236}">
                <a16:creationId xmlns:a16="http://schemas.microsoft.com/office/drawing/2014/main" id="{E76EF04D-663A-4A51-AAE0-2A137F47642F}"/>
              </a:ext>
            </a:extLst>
          </p:cNvPr>
          <p:cNvSpPr txBox="1"/>
          <p:nvPr/>
        </p:nvSpPr>
        <p:spPr>
          <a:xfrm>
            <a:off x="139960" y="6410130"/>
            <a:ext cx="93166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11/09/2021</a:t>
            </a:r>
          </a:p>
        </p:txBody>
      </p:sp>
    </p:spTree>
    <p:extLst>
      <p:ext uri="{BB962C8B-B14F-4D97-AF65-F5344CB8AC3E}">
        <p14:creationId xmlns:p14="http://schemas.microsoft.com/office/powerpoint/2010/main" val="3639393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타원 5">
            <a:extLst>
              <a:ext uri="{FF2B5EF4-FFF2-40B4-BE49-F238E27FC236}">
                <a16:creationId xmlns:a16="http://schemas.microsoft.com/office/drawing/2014/main" id="{83716D1D-1838-4C00-9558-D66AA4AE3F82}"/>
              </a:ext>
            </a:extLst>
          </p:cNvPr>
          <p:cNvSpPr/>
          <p:nvPr/>
        </p:nvSpPr>
        <p:spPr>
          <a:xfrm>
            <a:off x="620443" y="890749"/>
            <a:ext cx="260900" cy="26089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2</a:t>
            </a:r>
          </a:p>
        </p:txBody>
      </p:sp>
      <p:sp>
        <p:nvSpPr>
          <p:cNvPr id="13" name="타원 12">
            <a:extLst>
              <a:ext uri="{FF2B5EF4-FFF2-40B4-BE49-F238E27FC236}">
                <a16:creationId xmlns:a16="http://schemas.microsoft.com/office/drawing/2014/main" id="{FCFA617A-5307-4E0F-BAE2-BAD53237A5D4}"/>
              </a:ext>
            </a:extLst>
          </p:cNvPr>
          <p:cNvSpPr/>
          <p:nvPr/>
        </p:nvSpPr>
        <p:spPr>
          <a:xfrm>
            <a:off x="623453" y="883001"/>
            <a:ext cx="260900" cy="26089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3</a:t>
            </a:r>
          </a:p>
        </p:txBody>
      </p:sp>
      <p:grpSp>
        <p:nvGrpSpPr>
          <p:cNvPr id="14" name="Group 59">
            <a:extLst>
              <a:ext uri="{FF2B5EF4-FFF2-40B4-BE49-F238E27FC236}">
                <a16:creationId xmlns:a16="http://schemas.microsoft.com/office/drawing/2014/main" id="{6808C364-B350-4D74-84FD-EDD887829A2C}"/>
              </a:ext>
            </a:extLst>
          </p:cNvPr>
          <p:cNvGrpSpPr/>
          <p:nvPr/>
        </p:nvGrpSpPr>
        <p:grpSpPr>
          <a:xfrm>
            <a:off x="1159413" y="700558"/>
            <a:ext cx="4062015" cy="738665"/>
            <a:chOff x="3017859" y="4283314"/>
            <a:chExt cx="2579765" cy="738664"/>
          </a:xfrm>
        </p:grpSpPr>
        <p:sp>
          <p:nvSpPr>
            <p:cNvPr id="15" name="TextBox 14">
              <a:extLst>
                <a:ext uri="{FF2B5EF4-FFF2-40B4-BE49-F238E27FC236}">
                  <a16:creationId xmlns:a16="http://schemas.microsoft.com/office/drawing/2014/main" id="{02F70F32-6EFB-4769-821A-66288F089931}"/>
                </a:ext>
              </a:extLst>
            </p:cNvPr>
            <p:cNvSpPr txBox="1"/>
            <p:nvPr/>
          </p:nvSpPr>
          <p:spPr>
            <a:xfrm>
              <a:off x="3021855" y="4560313"/>
              <a:ext cx="2575769" cy="461665"/>
            </a:xfrm>
            <a:prstGeom prst="rect">
              <a:avLst/>
            </a:prstGeom>
            <a:noFill/>
          </p:spPr>
          <p:txBody>
            <a:bodyPr wrap="square" rtlCol="0">
              <a:spAutoFit/>
            </a:bodyPr>
            <a:lstStyle/>
            <a:p>
              <a:r>
                <a:rPr lang="en-US" altLang="ko-KR" sz="1200" dirty="0" err="1">
                  <a:solidFill>
                    <a:prstClr val="black">
                      <a:lumMod val="75000"/>
                      <a:lumOff val="25000"/>
                    </a:prstClr>
                  </a:solidFill>
                  <a:latin typeface="Arial"/>
                  <a:cs typeface="Arial" pitchFamily="34" charset="0"/>
                </a:rPr>
                <a:t>ExpressionEvaluation</a:t>
              </a:r>
              <a:r>
                <a:rPr lang="en-US" altLang="ko-KR" sz="1200" dirty="0">
                  <a:solidFill>
                    <a:prstClr val="black">
                      <a:lumMod val="75000"/>
                      <a:lumOff val="25000"/>
                    </a:prstClr>
                  </a:solidFill>
                  <a:latin typeface="Arial"/>
                  <a:cs typeface="Arial" pitchFamily="34" charset="0"/>
                </a:rPr>
                <a:t> </a:t>
              </a:r>
              <a:r>
                <a:rPr lang="en-US" altLang="ko-KR" sz="1200" dirty="0" err="1">
                  <a:solidFill>
                    <a:prstClr val="black">
                      <a:lumMod val="75000"/>
                      <a:lumOff val="25000"/>
                    </a:prstClr>
                  </a:solidFill>
                  <a:latin typeface="Arial"/>
                  <a:cs typeface="Arial" pitchFamily="34" charset="0"/>
                </a:rPr>
                <a:t>ee</a:t>
              </a:r>
              <a:r>
                <a:rPr lang="en-US" altLang="ko-KR" sz="1200" dirty="0">
                  <a:solidFill>
                    <a:prstClr val="black">
                      <a:lumMod val="75000"/>
                      <a:lumOff val="25000"/>
                    </a:prstClr>
                  </a:solidFill>
                  <a:latin typeface="Arial"/>
                  <a:cs typeface="Arial" pitchFamily="34" charset="0"/>
                </a:rPr>
                <a:t> = new </a:t>
              </a:r>
              <a:r>
                <a:rPr lang="en-US" altLang="ko-KR" sz="1200" dirty="0" err="1">
                  <a:solidFill>
                    <a:prstClr val="black">
                      <a:lumMod val="75000"/>
                      <a:lumOff val="25000"/>
                    </a:prstClr>
                  </a:solidFill>
                  <a:latin typeface="Arial"/>
                  <a:cs typeface="Arial" pitchFamily="34" charset="0"/>
                </a:rPr>
                <a:t>ExpressionEvaluation</a:t>
              </a:r>
              <a:r>
                <a:rPr lang="en-US" altLang="ko-KR" sz="1200" dirty="0">
                  <a:solidFill>
                    <a:prstClr val="black">
                      <a:lumMod val="75000"/>
                      <a:lumOff val="25000"/>
                    </a:prstClr>
                  </a:solidFill>
                  <a:latin typeface="Arial"/>
                  <a:cs typeface="Arial" pitchFamily="34" charset="0"/>
                </a:rPr>
                <a:t>();</a:t>
              </a:r>
              <a:br>
                <a:rPr lang="en-US" altLang="ko-KR" sz="1200" dirty="0">
                  <a:solidFill>
                    <a:prstClr val="black">
                      <a:lumMod val="75000"/>
                      <a:lumOff val="25000"/>
                    </a:prstClr>
                  </a:solidFill>
                  <a:latin typeface="Arial"/>
                  <a:cs typeface="Arial" pitchFamily="34" charset="0"/>
                </a:rPr>
              </a:br>
              <a:r>
                <a:rPr lang="en-US" altLang="ko-KR" sz="1200" dirty="0">
                  <a:solidFill>
                    <a:prstClr val="black">
                      <a:lumMod val="75000"/>
                      <a:lumOff val="25000"/>
                    </a:prstClr>
                  </a:solidFill>
                  <a:latin typeface="Arial"/>
                  <a:cs typeface="Arial" pitchFamily="34" charset="0"/>
                </a:rPr>
                <a:t>error = </a:t>
              </a:r>
              <a:r>
                <a:rPr lang="en-US" altLang="ko-KR" sz="1200" dirty="0" err="1">
                  <a:solidFill>
                    <a:prstClr val="black">
                      <a:lumMod val="75000"/>
                      <a:lumOff val="25000"/>
                    </a:prstClr>
                  </a:solidFill>
                  <a:latin typeface="Arial"/>
                  <a:cs typeface="Arial" pitchFamily="34" charset="0"/>
                </a:rPr>
                <a:t>ee.expressionEvaluation</a:t>
              </a:r>
              <a:r>
                <a:rPr lang="en-US" altLang="ko-KR" sz="1200" dirty="0">
                  <a:solidFill>
                    <a:prstClr val="black">
                      <a:lumMod val="75000"/>
                      <a:lumOff val="25000"/>
                    </a:prstClr>
                  </a:solidFill>
                  <a:latin typeface="Arial"/>
                  <a:cs typeface="Arial" pitchFamily="34" charset="0"/>
                </a:rPr>
                <a:t>(</a:t>
              </a:r>
              <a:r>
                <a:rPr lang="en-US" altLang="ko-KR" sz="1200" dirty="0" err="1">
                  <a:solidFill>
                    <a:prstClr val="black">
                      <a:lumMod val="75000"/>
                      <a:lumOff val="25000"/>
                    </a:prstClr>
                  </a:solidFill>
                  <a:latin typeface="Arial"/>
                  <a:cs typeface="Arial" pitchFamily="34" charset="0"/>
                </a:rPr>
                <a:t>mathExpression</a:t>
              </a:r>
              <a:r>
                <a:rPr lang="en-US" altLang="ko-KR" sz="1200" dirty="0">
                  <a:solidFill>
                    <a:prstClr val="black">
                      <a:lumMod val="75000"/>
                      <a:lumOff val="25000"/>
                    </a:prstClr>
                  </a:solidFill>
                  <a:latin typeface="Arial"/>
                  <a:cs typeface="Arial" pitchFamily="34" charset="0"/>
                </a:rPr>
                <a:t>);. </a:t>
              </a:r>
            </a:p>
          </p:txBody>
        </p:sp>
        <p:sp>
          <p:nvSpPr>
            <p:cNvPr id="17" name="TextBox 16">
              <a:extLst>
                <a:ext uri="{FF2B5EF4-FFF2-40B4-BE49-F238E27FC236}">
                  <a16:creationId xmlns:a16="http://schemas.microsoft.com/office/drawing/2014/main" id="{304DCCE8-A007-42B7-A112-DC538A7DB080}"/>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prstClr val="black">
                      <a:lumMod val="65000"/>
                      <a:lumOff val="35000"/>
                    </a:prstClr>
                  </a:solidFill>
                  <a:latin typeface="Arial"/>
                  <a:cs typeface="Arial" pitchFamily="34" charset="0"/>
                </a:rPr>
                <a:t>How to Create Object</a:t>
              </a:r>
              <a:endParaRPr lang="ko-KR" altLang="en-US" sz="1200" b="1" dirty="0">
                <a:solidFill>
                  <a:prstClr val="black">
                    <a:lumMod val="65000"/>
                    <a:lumOff val="35000"/>
                  </a:prstClr>
                </a:solidFill>
                <a:latin typeface="Arial"/>
                <a:cs typeface="Arial" pitchFamily="34" charset="0"/>
              </a:endParaRPr>
            </a:p>
          </p:txBody>
        </p:sp>
      </p:grpSp>
      <p:sp>
        <p:nvSpPr>
          <p:cNvPr id="18" name="Rectangle 62">
            <a:extLst>
              <a:ext uri="{FF2B5EF4-FFF2-40B4-BE49-F238E27FC236}">
                <a16:creationId xmlns:a16="http://schemas.microsoft.com/office/drawing/2014/main" id="{C6421948-EDBF-4D34-9A9F-F3D6A655E728}"/>
              </a:ext>
            </a:extLst>
          </p:cNvPr>
          <p:cNvSpPr/>
          <p:nvPr/>
        </p:nvSpPr>
        <p:spPr>
          <a:xfrm>
            <a:off x="443496" y="767014"/>
            <a:ext cx="594864" cy="594864"/>
          </a:xfrm>
          <a:prstGeom prst="rect">
            <a:avLst/>
          </a:prstGeom>
          <a:solidFill>
            <a:srgbClr val="32B5D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19" name="타원 18">
            <a:extLst>
              <a:ext uri="{FF2B5EF4-FFF2-40B4-BE49-F238E27FC236}">
                <a16:creationId xmlns:a16="http://schemas.microsoft.com/office/drawing/2014/main" id="{129B00EE-C6B5-4479-ABB5-6DBB4710B13C}"/>
              </a:ext>
            </a:extLst>
          </p:cNvPr>
          <p:cNvSpPr/>
          <p:nvPr/>
        </p:nvSpPr>
        <p:spPr>
          <a:xfrm>
            <a:off x="626447" y="938718"/>
            <a:ext cx="260900" cy="26089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4</a:t>
            </a:r>
          </a:p>
        </p:txBody>
      </p:sp>
      <p:sp>
        <p:nvSpPr>
          <p:cNvPr id="20" name="TextBox 19">
            <a:extLst>
              <a:ext uri="{FF2B5EF4-FFF2-40B4-BE49-F238E27FC236}">
                <a16:creationId xmlns:a16="http://schemas.microsoft.com/office/drawing/2014/main" id="{D75987CC-0236-4325-9A15-681F26D6203E}"/>
              </a:ext>
            </a:extLst>
          </p:cNvPr>
          <p:cNvSpPr txBox="1"/>
          <p:nvPr/>
        </p:nvSpPr>
        <p:spPr>
          <a:xfrm>
            <a:off x="1508760" y="1940898"/>
            <a:ext cx="6217920" cy="1569660"/>
          </a:xfrm>
          <a:prstGeom prst="rect">
            <a:avLst/>
          </a:prstGeom>
          <a:noFill/>
        </p:spPr>
        <p:txBody>
          <a:bodyPr wrap="square">
            <a:spAutoFit/>
          </a:bodyPr>
          <a:lstStyle/>
          <a:p>
            <a:pPr algn="l"/>
            <a:r>
              <a:rPr lang="en-US" sz="1200" dirty="0" err="1">
                <a:solidFill>
                  <a:srgbClr val="000000"/>
                </a:solidFill>
                <a:latin typeface="Consolas" panose="020B0609020204030204" pitchFamily="49" charset="0"/>
              </a:rPr>
              <a:t>ExpressionEvaluation</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ee</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ExpressionEvaluation</a:t>
            </a:r>
            <a:r>
              <a:rPr lang="en-US" sz="1200" b="1" dirty="0">
                <a:solidFill>
                  <a:srgbClr val="000000"/>
                </a:solidFill>
                <a:latin typeface="Consolas" panose="020B0609020204030204" pitchFamily="49" charset="0"/>
              </a:rPr>
              <a:t>();</a:t>
            </a:r>
          </a:p>
          <a:p>
            <a:pPr algn="l"/>
            <a:r>
              <a:rPr lang="en-US" sz="1200" i="1" dirty="0">
                <a:solidFill>
                  <a:srgbClr val="0000C0"/>
                </a:solidFill>
                <a:latin typeface="Consolas" panose="020B0609020204030204" pitchFamily="49" charset="0"/>
              </a:rPr>
              <a:t>error</a:t>
            </a:r>
            <a:r>
              <a:rPr lang="en-US" sz="1200" i="1" dirty="0">
                <a:solidFill>
                  <a:srgbClr val="000000"/>
                </a:solidFill>
                <a:latin typeface="Consolas" panose="020B0609020204030204" pitchFamily="49" charset="0"/>
              </a:rPr>
              <a:t> = </a:t>
            </a:r>
            <a:r>
              <a:rPr lang="en-US" sz="1200" i="1" dirty="0" err="1">
                <a:solidFill>
                  <a:srgbClr val="6A3E3E"/>
                </a:solidFill>
                <a:latin typeface="Consolas" panose="020B0609020204030204" pitchFamily="49" charset="0"/>
              </a:rPr>
              <a:t>ee</a:t>
            </a:r>
            <a:r>
              <a:rPr lang="en-US" sz="1200" i="1" dirty="0" err="1">
                <a:solidFill>
                  <a:srgbClr val="000000"/>
                </a:solidFill>
                <a:latin typeface="Consolas" panose="020B0609020204030204" pitchFamily="49" charset="0"/>
              </a:rPr>
              <a:t>.expressionEvaluation</a:t>
            </a:r>
            <a:r>
              <a:rPr lang="en-US" sz="1200" i="1" dirty="0">
                <a:solidFill>
                  <a:srgbClr val="000000"/>
                </a:solidFill>
                <a:latin typeface="Consolas" panose="020B0609020204030204" pitchFamily="49" charset="0"/>
              </a:rPr>
              <a:t>(</a:t>
            </a:r>
            <a:r>
              <a:rPr lang="en-US" sz="1200" i="1" dirty="0" err="1">
                <a:solidFill>
                  <a:srgbClr val="0000C0"/>
                </a:solidFill>
                <a:latin typeface="Consolas" panose="020B0609020204030204" pitchFamily="49" charset="0"/>
              </a:rPr>
              <a:t>mathExpression</a:t>
            </a:r>
            <a:r>
              <a:rPr lang="en-US" sz="1200" i="1" dirty="0">
                <a:solidFill>
                  <a:srgbClr val="000000"/>
                </a:solidFill>
                <a:latin typeface="Consolas" panose="020B0609020204030204" pitchFamily="49" charset="0"/>
              </a:rPr>
              <a:t>);</a:t>
            </a:r>
          </a:p>
          <a:p>
            <a:pPr algn="l"/>
            <a:endParaRPr lang="en-US" sz="1200" dirty="0">
              <a:solidFill>
                <a:srgbClr val="000000"/>
              </a:solidFill>
              <a:latin typeface="Consolas" panose="020B0609020204030204" pitchFamily="49" charset="0"/>
            </a:endParaRPr>
          </a:p>
          <a:p>
            <a:pPr algn="l"/>
            <a:r>
              <a:rPr lang="en-US" sz="1200" dirty="0" err="1">
                <a:solidFill>
                  <a:srgbClr val="000000"/>
                </a:solidFill>
                <a:latin typeface="Consolas" panose="020B0609020204030204" pitchFamily="49" charset="0"/>
              </a:rPr>
              <a:t>InfixToPostfix</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i2p</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InfixToPostfix</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String </a:t>
            </a:r>
            <a:r>
              <a:rPr lang="en-US" sz="1200" dirty="0">
                <a:solidFill>
                  <a:srgbClr val="6A3E3E"/>
                </a:solidFill>
                <a:latin typeface="Consolas" panose="020B0609020204030204" pitchFamily="49" charset="0"/>
              </a:rPr>
              <a:t>postfix</a:t>
            </a:r>
            <a:r>
              <a:rPr lang="en-US" sz="1200" dirty="0">
                <a:solidFill>
                  <a:srgbClr val="000000"/>
                </a:solidFill>
                <a:latin typeface="Consolas" panose="020B0609020204030204" pitchFamily="49" charset="0"/>
              </a:rPr>
              <a:t> = </a:t>
            </a:r>
            <a:r>
              <a:rPr lang="en-US" sz="1200" dirty="0">
                <a:solidFill>
                  <a:srgbClr val="6A3E3E"/>
                </a:solidFill>
                <a:latin typeface="Consolas" panose="020B0609020204030204" pitchFamily="49" charset="0"/>
              </a:rPr>
              <a:t>i2p</a:t>
            </a:r>
            <a:r>
              <a:rPr lang="en-US" sz="1200" dirty="0">
                <a:solidFill>
                  <a:srgbClr val="000000"/>
                </a:solidFill>
                <a:latin typeface="Consolas" panose="020B0609020204030204" pitchFamily="49" charset="0"/>
              </a:rPr>
              <a:t>.infix2postfix(</a:t>
            </a:r>
            <a:r>
              <a:rPr lang="en-US" sz="1200" i="1" dirty="0" err="1">
                <a:solidFill>
                  <a:srgbClr val="0000C0"/>
                </a:solidFill>
                <a:latin typeface="Consolas" panose="020B0609020204030204" pitchFamily="49" charset="0"/>
              </a:rPr>
              <a:t>mathExpression</a:t>
            </a:r>
            <a:r>
              <a:rPr lang="en-US" sz="1200" i="1" dirty="0">
                <a:solidFill>
                  <a:srgbClr val="000000"/>
                </a:solidFill>
                <a:latin typeface="Consolas" panose="020B0609020204030204" pitchFamily="49" charset="0"/>
              </a:rPr>
              <a:t>);</a:t>
            </a:r>
          </a:p>
          <a:p>
            <a:pPr algn="l"/>
            <a:endParaRPr lang="en-US" sz="1200" dirty="0">
              <a:latin typeface="Consolas" panose="020B0609020204030204" pitchFamily="49" charset="0"/>
            </a:endParaRPr>
          </a:p>
          <a:p>
            <a:pPr algn="l"/>
            <a:r>
              <a:rPr lang="en-US" sz="1200" dirty="0" err="1">
                <a:solidFill>
                  <a:srgbClr val="000000"/>
                </a:solidFill>
                <a:latin typeface="Consolas" panose="020B0609020204030204" pitchFamily="49" charset="0"/>
              </a:rPr>
              <a:t>PostfixEvaluation</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pe</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PostfixEvaluation</a:t>
            </a:r>
            <a:r>
              <a:rPr lang="en-US" sz="1200" b="1" dirty="0">
                <a:solidFill>
                  <a:srgbClr val="000000"/>
                </a:solidFill>
                <a:latin typeface="Consolas" panose="020B0609020204030204" pitchFamily="49" charset="0"/>
              </a:rPr>
              <a:t>();</a:t>
            </a:r>
          </a:p>
          <a:p>
            <a:pPr algn="l"/>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result</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pe</a:t>
            </a:r>
            <a:r>
              <a:rPr lang="en-US" sz="1200" b="1" dirty="0" err="1">
                <a:solidFill>
                  <a:srgbClr val="000000"/>
                </a:solidFill>
                <a:latin typeface="Consolas" panose="020B0609020204030204" pitchFamily="49" charset="0"/>
              </a:rPr>
              <a:t>.postfixEvaluation</a:t>
            </a:r>
            <a:r>
              <a:rPr lang="en-US" sz="1200" b="1" dirty="0">
                <a:solidFill>
                  <a:srgbClr val="000000"/>
                </a:solidFill>
                <a:latin typeface="Consolas" panose="020B0609020204030204" pitchFamily="49" charset="0"/>
              </a:rPr>
              <a:t>(</a:t>
            </a:r>
            <a:r>
              <a:rPr lang="en-US" sz="1200" b="1" dirty="0">
                <a:solidFill>
                  <a:srgbClr val="6A3E3E"/>
                </a:solidFill>
                <a:latin typeface="Consolas" panose="020B0609020204030204" pitchFamily="49" charset="0"/>
              </a:rPr>
              <a:t>postfix</a:t>
            </a:r>
            <a:r>
              <a:rPr lang="en-US" sz="1200" b="1" dirty="0">
                <a:solidFill>
                  <a:srgbClr val="000000"/>
                </a:solidFill>
                <a:latin typeface="Consolas" panose="020B0609020204030204" pitchFamily="49" charset="0"/>
              </a:rPr>
              <a:t>);</a:t>
            </a:r>
            <a:endParaRPr lang="en-US" sz="1200" dirty="0"/>
          </a:p>
        </p:txBody>
      </p:sp>
      <p:pic>
        <p:nvPicPr>
          <p:cNvPr id="12" name="그림 11">
            <a:extLst>
              <a:ext uri="{FF2B5EF4-FFF2-40B4-BE49-F238E27FC236}">
                <a16:creationId xmlns:a16="http://schemas.microsoft.com/office/drawing/2014/main" id="{134028FC-C60E-403D-B59B-04F99609D060}"/>
              </a:ext>
            </a:extLst>
          </p:cNvPr>
          <p:cNvPicPr>
            <a:picLocks noChangeAspect="1"/>
          </p:cNvPicPr>
          <p:nvPr/>
        </p:nvPicPr>
        <p:blipFill>
          <a:blip r:embed="rId2"/>
          <a:stretch>
            <a:fillRect/>
          </a:stretch>
        </p:blipFill>
        <p:spPr>
          <a:xfrm>
            <a:off x="9134965" y="855387"/>
            <a:ext cx="2529206" cy="1756876"/>
          </a:xfrm>
          <a:prstGeom prst="rect">
            <a:avLst/>
          </a:prstGeom>
        </p:spPr>
      </p:pic>
      <p:sp>
        <p:nvSpPr>
          <p:cNvPr id="16" name="TextBox 15">
            <a:extLst>
              <a:ext uri="{FF2B5EF4-FFF2-40B4-BE49-F238E27FC236}">
                <a16:creationId xmlns:a16="http://schemas.microsoft.com/office/drawing/2014/main" id="{4F4267E8-8A66-4EBE-B715-3CFE8F60FE03}"/>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pic>
        <p:nvPicPr>
          <p:cNvPr id="22" name="그림 21">
            <a:extLst>
              <a:ext uri="{FF2B5EF4-FFF2-40B4-BE49-F238E27FC236}">
                <a16:creationId xmlns:a16="http://schemas.microsoft.com/office/drawing/2014/main" id="{E14314C8-5797-4D0D-8762-257648D7EA2B}"/>
              </a:ext>
            </a:extLst>
          </p:cNvPr>
          <p:cNvPicPr>
            <a:picLocks noChangeAspect="1"/>
          </p:cNvPicPr>
          <p:nvPr/>
        </p:nvPicPr>
        <p:blipFill>
          <a:blip r:embed="rId3"/>
          <a:stretch>
            <a:fillRect/>
          </a:stretch>
        </p:blipFill>
        <p:spPr>
          <a:xfrm>
            <a:off x="7598687" y="267729"/>
            <a:ext cx="4474365" cy="377632"/>
          </a:xfrm>
          <a:prstGeom prst="rect">
            <a:avLst/>
          </a:prstGeom>
        </p:spPr>
      </p:pic>
    </p:spTree>
    <p:extLst>
      <p:ext uri="{BB962C8B-B14F-4D97-AF65-F5344CB8AC3E}">
        <p14:creationId xmlns:p14="http://schemas.microsoft.com/office/powerpoint/2010/main" val="427757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ADA077F0-D166-454D-A7B2-ED3A1D6973CE}"/>
              </a:ext>
            </a:extLst>
          </p:cNvPr>
          <p:cNvSpPr/>
          <p:nvPr/>
        </p:nvSpPr>
        <p:spPr>
          <a:xfrm>
            <a:off x="1877128" y="3141030"/>
            <a:ext cx="2078494" cy="575940"/>
          </a:xfrm>
          <a:prstGeom prst="hexagon">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latin typeface="Calibri" panose="020F0502020204030204" pitchFamily="34" charset="0"/>
              <a:cs typeface="Calibri" panose="020F0502020204030204" pitchFamily="34" charset="0"/>
            </a:endParaRPr>
          </a:p>
        </p:txBody>
      </p:sp>
      <p:sp>
        <p:nvSpPr>
          <p:cNvPr id="4" name="직사각형 113">
            <a:extLst>
              <a:ext uri="{FF2B5EF4-FFF2-40B4-BE49-F238E27FC236}">
                <a16:creationId xmlns:a16="http://schemas.microsoft.com/office/drawing/2014/main" id="{0237C6F6-851F-4F21-ACAB-6CC94BC476EC}"/>
              </a:ext>
            </a:extLst>
          </p:cNvPr>
          <p:cNvSpPr>
            <a:spLocks noChangeArrowheads="1"/>
          </p:cNvSpPr>
          <p:nvPr/>
        </p:nvSpPr>
        <p:spPr bwMode="auto">
          <a:xfrm>
            <a:off x="1939764" y="3275111"/>
            <a:ext cx="1901558"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dirty="0">
                <a:solidFill>
                  <a:schemeClr val="tx1">
                    <a:lumMod val="75000"/>
                    <a:lumOff val="25000"/>
                  </a:schemeClr>
                </a:solidFill>
                <a:latin typeface="Calibri" panose="020F0502020204030204" pitchFamily="34" charset="0"/>
                <a:cs typeface="Calibri" panose="020F0502020204030204" pitchFamily="34" charset="0"/>
              </a:rPr>
              <a:t>Expression Evaluation</a:t>
            </a:r>
            <a:endParaRPr lang="ko-KR" altLang="en-US" sz="1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5" name="Hexagon 4">
            <a:extLst>
              <a:ext uri="{FF2B5EF4-FFF2-40B4-BE49-F238E27FC236}">
                <a16:creationId xmlns:a16="http://schemas.microsoft.com/office/drawing/2014/main" id="{6B0BBDDF-C9F9-42D9-A195-E88C28E9C87F}"/>
              </a:ext>
            </a:extLst>
          </p:cNvPr>
          <p:cNvSpPr/>
          <p:nvPr/>
        </p:nvSpPr>
        <p:spPr>
          <a:xfrm>
            <a:off x="4003296" y="3494046"/>
            <a:ext cx="2078494" cy="575940"/>
          </a:xfrm>
          <a:prstGeom prst="hexagon">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latin typeface="Calibri" panose="020F0502020204030204" pitchFamily="34" charset="0"/>
              <a:cs typeface="Calibri" panose="020F0502020204030204" pitchFamily="34" charset="0"/>
            </a:endParaRPr>
          </a:p>
        </p:txBody>
      </p:sp>
      <p:sp>
        <p:nvSpPr>
          <p:cNvPr id="6" name="직사각형 113">
            <a:extLst>
              <a:ext uri="{FF2B5EF4-FFF2-40B4-BE49-F238E27FC236}">
                <a16:creationId xmlns:a16="http://schemas.microsoft.com/office/drawing/2014/main" id="{FCE4BEA8-FFE6-4AE8-84F1-3A4E1AAEE2FD}"/>
              </a:ext>
            </a:extLst>
          </p:cNvPr>
          <p:cNvSpPr>
            <a:spLocks noChangeArrowheads="1"/>
          </p:cNvSpPr>
          <p:nvPr/>
        </p:nvSpPr>
        <p:spPr bwMode="auto">
          <a:xfrm>
            <a:off x="4245837" y="3628127"/>
            <a:ext cx="1634958"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dirty="0">
                <a:solidFill>
                  <a:schemeClr val="tx1">
                    <a:lumMod val="65000"/>
                    <a:lumOff val="35000"/>
                  </a:schemeClr>
                </a:solidFill>
                <a:latin typeface="Calibri" panose="020F0502020204030204" pitchFamily="34" charset="0"/>
                <a:cs typeface="Calibri" panose="020F0502020204030204" pitchFamily="34" charset="0"/>
              </a:rPr>
              <a:t>Infix To Postfix</a:t>
            </a:r>
            <a:endParaRPr lang="ko-KR"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7" name="Hexagon 6">
            <a:extLst>
              <a:ext uri="{FF2B5EF4-FFF2-40B4-BE49-F238E27FC236}">
                <a16:creationId xmlns:a16="http://schemas.microsoft.com/office/drawing/2014/main" id="{26C9DA80-621F-4443-9D1D-0CDF4A8020FD}"/>
              </a:ext>
            </a:extLst>
          </p:cNvPr>
          <p:cNvSpPr/>
          <p:nvPr/>
        </p:nvSpPr>
        <p:spPr>
          <a:xfrm>
            <a:off x="6126005" y="3141030"/>
            <a:ext cx="2078494" cy="575940"/>
          </a:xfrm>
          <a:prstGeom prst="hexagon">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직사각형 113">
            <a:extLst>
              <a:ext uri="{FF2B5EF4-FFF2-40B4-BE49-F238E27FC236}">
                <a16:creationId xmlns:a16="http://schemas.microsoft.com/office/drawing/2014/main" id="{CEEE09A5-CD05-47CB-8C98-18795FAD45DC}"/>
              </a:ext>
            </a:extLst>
          </p:cNvPr>
          <p:cNvSpPr>
            <a:spLocks noChangeArrowheads="1"/>
          </p:cNvSpPr>
          <p:nvPr/>
        </p:nvSpPr>
        <p:spPr bwMode="auto">
          <a:xfrm>
            <a:off x="6309912" y="3275110"/>
            <a:ext cx="1710680"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dirty="0">
                <a:solidFill>
                  <a:schemeClr val="tx1">
                    <a:lumMod val="75000"/>
                    <a:lumOff val="25000"/>
                  </a:schemeClr>
                </a:solidFill>
                <a:latin typeface="Calibri" panose="020F0502020204030204" pitchFamily="34" charset="0"/>
                <a:cs typeface="Calibri" panose="020F0502020204030204" pitchFamily="34" charset="0"/>
              </a:rPr>
              <a:t>Postfix Evaluation</a:t>
            </a:r>
          </a:p>
        </p:txBody>
      </p:sp>
      <p:sp>
        <p:nvSpPr>
          <p:cNvPr id="12" name="TextBox 11">
            <a:extLst>
              <a:ext uri="{FF2B5EF4-FFF2-40B4-BE49-F238E27FC236}">
                <a16:creationId xmlns:a16="http://schemas.microsoft.com/office/drawing/2014/main" id="{3CAB3E53-3C4E-4A46-B11B-5383A186E927}"/>
              </a:ext>
            </a:extLst>
          </p:cNvPr>
          <p:cNvSpPr txBox="1"/>
          <p:nvPr/>
        </p:nvSpPr>
        <p:spPr>
          <a:xfrm>
            <a:off x="2380059" y="1726350"/>
            <a:ext cx="2233501" cy="1200329"/>
          </a:xfrm>
          <a:prstGeom prst="rect">
            <a:avLst/>
          </a:prstGeom>
          <a:noFill/>
        </p:spPr>
        <p:txBody>
          <a:bodyPr wrap="square" rtlCol="0">
            <a:spAutoFit/>
          </a:bodyPr>
          <a:lstStyle/>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Data Structure</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How to receive expression</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How to read token</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How to check pairs </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How to issue error message</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How to return true/false </a:t>
            </a:r>
            <a:endParaRPr lang="ko-KR" altLang="en-US" sz="12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2A10DC22-3E39-493C-9652-00EE4A35D7D9}"/>
              </a:ext>
            </a:extLst>
          </p:cNvPr>
          <p:cNvSpPr txBox="1"/>
          <p:nvPr/>
        </p:nvSpPr>
        <p:spPr>
          <a:xfrm>
            <a:off x="6638003" y="2009502"/>
            <a:ext cx="1411827" cy="1015663"/>
          </a:xfrm>
          <a:prstGeom prst="rect">
            <a:avLst/>
          </a:prstGeom>
          <a:noFill/>
        </p:spPr>
        <p:txBody>
          <a:bodyPr wrap="square" rtlCol="0">
            <a:spAutoFit/>
          </a:bodyPr>
          <a:lstStyle/>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Data Structure</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Number</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Operator</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Result</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Return</a:t>
            </a:r>
          </a:p>
        </p:txBody>
      </p:sp>
      <p:sp>
        <p:nvSpPr>
          <p:cNvPr id="21" name="TextBox 20">
            <a:extLst>
              <a:ext uri="{FF2B5EF4-FFF2-40B4-BE49-F238E27FC236}">
                <a16:creationId xmlns:a16="http://schemas.microsoft.com/office/drawing/2014/main" id="{7E8F5FA6-0AEC-4C0F-B664-A5F013827B94}"/>
              </a:ext>
            </a:extLst>
          </p:cNvPr>
          <p:cNvSpPr txBox="1"/>
          <p:nvPr/>
        </p:nvSpPr>
        <p:spPr>
          <a:xfrm>
            <a:off x="4510760" y="4346764"/>
            <a:ext cx="1722050" cy="1384995"/>
          </a:xfrm>
          <a:prstGeom prst="rect">
            <a:avLst/>
          </a:prstGeom>
          <a:noFill/>
        </p:spPr>
        <p:txBody>
          <a:bodyPr wrap="square" rtlCol="0">
            <a:spAutoFit/>
          </a:bodyPr>
          <a:lstStyle/>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Data Structure</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Numbers</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Left bracket</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Right parentheses</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Right curly brace</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Operator &amp; precedence</a:t>
            </a:r>
          </a:p>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Empty stack &amp; return</a:t>
            </a:r>
          </a:p>
        </p:txBody>
      </p:sp>
      <p:sp>
        <p:nvSpPr>
          <p:cNvPr id="24" name="TextBox 23">
            <a:extLst>
              <a:ext uri="{FF2B5EF4-FFF2-40B4-BE49-F238E27FC236}">
                <a16:creationId xmlns:a16="http://schemas.microsoft.com/office/drawing/2014/main" id="{AFFADA99-2C53-4328-8FF9-8F3FA9E371F8}"/>
              </a:ext>
            </a:extLst>
          </p:cNvPr>
          <p:cNvSpPr txBox="1"/>
          <p:nvPr/>
        </p:nvSpPr>
        <p:spPr>
          <a:xfrm>
            <a:off x="8754856" y="4346764"/>
            <a:ext cx="1411827" cy="276999"/>
          </a:xfrm>
          <a:prstGeom prst="rect">
            <a:avLst/>
          </a:prstGeom>
          <a:noFill/>
        </p:spPr>
        <p:txBody>
          <a:bodyPr wrap="square" rtlCol="0">
            <a:spAutoFit/>
          </a:bodyPr>
          <a:lstStyle/>
          <a:p>
            <a:r>
              <a:rPr lang="en-US" altLang="ko-KR" sz="1200" b="1" dirty="0">
                <a:solidFill>
                  <a:schemeClr val="tx1">
                    <a:lumMod val="75000"/>
                    <a:lumOff val="25000"/>
                  </a:schemeClr>
                </a:solidFill>
                <a:latin typeface="Calibri" panose="020F0502020204030204" pitchFamily="34" charset="0"/>
                <a:cs typeface="Calibri" panose="020F0502020204030204" pitchFamily="34" charset="0"/>
              </a:rPr>
              <a:t>main method</a:t>
            </a:r>
          </a:p>
        </p:txBody>
      </p:sp>
      <p:sp>
        <p:nvSpPr>
          <p:cNvPr id="26" name="Rectangle 25">
            <a:extLst>
              <a:ext uri="{FF2B5EF4-FFF2-40B4-BE49-F238E27FC236}">
                <a16:creationId xmlns:a16="http://schemas.microsoft.com/office/drawing/2014/main" id="{98CDF88C-0B68-4176-8DA5-C8B25055EF3B}"/>
              </a:ext>
            </a:extLst>
          </p:cNvPr>
          <p:cNvSpPr/>
          <p:nvPr/>
        </p:nvSpPr>
        <p:spPr>
          <a:xfrm rot="18900000">
            <a:off x="1914402" y="1648824"/>
            <a:ext cx="432048" cy="4320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8155286D-75E6-455E-B30A-EE3590441183}"/>
              </a:ext>
            </a:extLst>
          </p:cNvPr>
          <p:cNvSpPr txBox="1"/>
          <p:nvPr/>
        </p:nvSpPr>
        <p:spPr>
          <a:xfrm>
            <a:off x="1919432" y="1686046"/>
            <a:ext cx="421990" cy="338554"/>
          </a:xfrm>
          <a:prstGeom prst="rect">
            <a:avLst/>
          </a:prstGeom>
          <a:noFill/>
        </p:spPr>
        <p:txBody>
          <a:bodyPr wrap="square" rtlCol="0">
            <a:spAutoFit/>
          </a:bodyPr>
          <a:lstStyle/>
          <a:p>
            <a:pPr algn="ctr"/>
            <a:r>
              <a:rPr lang="en-US" altLang="ko-KR" sz="1600" b="1">
                <a:solidFill>
                  <a:schemeClr val="bg1"/>
                </a:solidFill>
                <a:latin typeface="Calibri" panose="020F0502020204030204" pitchFamily="34" charset="0"/>
                <a:cs typeface="Calibri" panose="020F0502020204030204" pitchFamily="34" charset="0"/>
              </a:rPr>
              <a:t>01</a:t>
            </a:r>
            <a:endParaRPr lang="ko-KR" altLang="en-US" sz="1600" b="1" dirty="0">
              <a:solidFill>
                <a:schemeClr val="bg1"/>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F4E49149-4C4A-4B71-93D1-D4CE77383AF2}"/>
              </a:ext>
            </a:extLst>
          </p:cNvPr>
          <p:cNvSpPr/>
          <p:nvPr/>
        </p:nvSpPr>
        <p:spPr>
          <a:xfrm rot="18900000">
            <a:off x="6141766" y="1931976"/>
            <a:ext cx="43204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A9E986C6-697A-432A-A3EF-487C3CC7F6F6}"/>
              </a:ext>
            </a:extLst>
          </p:cNvPr>
          <p:cNvSpPr txBox="1"/>
          <p:nvPr/>
        </p:nvSpPr>
        <p:spPr>
          <a:xfrm>
            <a:off x="6146795" y="1969198"/>
            <a:ext cx="421990" cy="338554"/>
          </a:xfrm>
          <a:prstGeom prst="rect">
            <a:avLst/>
          </a:prstGeom>
          <a:noFill/>
        </p:spPr>
        <p:txBody>
          <a:bodyPr wrap="square" rtlCol="0">
            <a:spAutoFit/>
          </a:bodyPr>
          <a:lstStyle/>
          <a:p>
            <a:pPr algn="ctr"/>
            <a:r>
              <a:rPr lang="en-US" altLang="ko-KR" sz="1600" b="1">
                <a:solidFill>
                  <a:schemeClr val="bg1"/>
                </a:solidFill>
                <a:latin typeface="Calibri" panose="020F0502020204030204" pitchFamily="34" charset="0"/>
                <a:cs typeface="Calibri" panose="020F0502020204030204" pitchFamily="34" charset="0"/>
              </a:rPr>
              <a:t>03</a:t>
            </a:r>
            <a:endParaRPr lang="ko-KR" altLang="en-US" sz="1600" b="1" dirty="0">
              <a:solidFill>
                <a:schemeClr val="bg1"/>
              </a:solidFill>
              <a:latin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5A4151FE-A3DA-4255-AB6C-3B2FF209E404}"/>
              </a:ext>
            </a:extLst>
          </p:cNvPr>
          <p:cNvSpPr/>
          <p:nvPr/>
        </p:nvSpPr>
        <p:spPr>
          <a:xfrm rot="18900000">
            <a:off x="4029813" y="4256767"/>
            <a:ext cx="432048" cy="4320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6F31C5E7-FD4B-422C-8D4D-E9158208F3D0}"/>
              </a:ext>
            </a:extLst>
          </p:cNvPr>
          <p:cNvSpPr txBox="1"/>
          <p:nvPr/>
        </p:nvSpPr>
        <p:spPr>
          <a:xfrm>
            <a:off x="4034842" y="4293988"/>
            <a:ext cx="421990" cy="338554"/>
          </a:xfrm>
          <a:prstGeom prst="rect">
            <a:avLst/>
          </a:prstGeom>
          <a:noFill/>
        </p:spPr>
        <p:txBody>
          <a:bodyPr wrap="square" rtlCol="0">
            <a:spAutoFit/>
          </a:bodyPr>
          <a:lstStyle/>
          <a:p>
            <a:pPr algn="ctr"/>
            <a:r>
              <a:rPr lang="en-US" altLang="ko-KR" sz="1600" b="1" dirty="0">
                <a:solidFill>
                  <a:schemeClr val="bg1"/>
                </a:solidFill>
                <a:latin typeface="Calibri" panose="020F0502020204030204" pitchFamily="34" charset="0"/>
                <a:cs typeface="Calibri" panose="020F0502020204030204" pitchFamily="34" charset="0"/>
              </a:rPr>
              <a:t>02</a:t>
            </a:r>
            <a:endParaRPr lang="ko-KR" altLang="en-US" sz="1600" b="1" dirty="0">
              <a:solidFill>
                <a:schemeClr val="bg1"/>
              </a:solidFill>
              <a:latin typeface="Calibri" panose="020F0502020204030204" pitchFamily="34" charset="0"/>
              <a:cs typeface="Calibri" panose="020F0502020204030204" pitchFamily="34" charset="0"/>
            </a:endParaRPr>
          </a:p>
        </p:txBody>
      </p:sp>
      <p:sp>
        <p:nvSpPr>
          <p:cNvPr id="34" name="Rectangle 33">
            <a:extLst>
              <a:ext uri="{FF2B5EF4-FFF2-40B4-BE49-F238E27FC236}">
                <a16:creationId xmlns:a16="http://schemas.microsoft.com/office/drawing/2014/main" id="{5157272B-E79F-4228-B121-5239236ED9E1}"/>
              </a:ext>
            </a:extLst>
          </p:cNvPr>
          <p:cNvSpPr/>
          <p:nvPr/>
        </p:nvSpPr>
        <p:spPr>
          <a:xfrm rot="18900000">
            <a:off x="8243329" y="4256767"/>
            <a:ext cx="432048" cy="4320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C3D02BCF-4940-49FD-904C-84D2D3D71978}"/>
              </a:ext>
            </a:extLst>
          </p:cNvPr>
          <p:cNvSpPr txBox="1"/>
          <p:nvPr/>
        </p:nvSpPr>
        <p:spPr>
          <a:xfrm>
            <a:off x="8248358" y="4293988"/>
            <a:ext cx="421990" cy="338554"/>
          </a:xfrm>
          <a:prstGeom prst="rect">
            <a:avLst/>
          </a:prstGeom>
          <a:noFill/>
        </p:spPr>
        <p:txBody>
          <a:bodyPr wrap="square" rtlCol="0">
            <a:spAutoFit/>
          </a:bodyPr>
          <a:lstStyle/>
          <a:p>
            <a:pPr algn="ctr"/>
            <a:r>
              <a:rPr lang="en-US" altLang="ko-KR" sz="1600" b="1" dirty="0">
                <a:solidFill>
                  <a:schemeClr val="bg1"/>
                </a:solidFill>
                <a:latin typeface="Calibri" panose="020F0502020204030204" pitchFamily="34" charset="0"/>
                <a:cs typeface="Calibri" panose="020F0502020204030204" pitchFamily="34" charset="0"/>
              </a:rPr>
              <a:t>04</a:t>
            </a:r>
            <a:endParaRPr lang="ko-KR" altLang="en-US" sz="1600" b="1" dirty="0">
              <a:solidFill>
                <a:schemeClr val="bg1"/>
              </a:solidFill>
              <a:latin typeface="Calibri" panose="020F0502020204030204" pitchFamily="34" charset="0"/>
              <a:cs typeface="Calibri" panose="020F0502020204030204" pitchFamily="34" charset="0"/>
            </a:endParaRPr>
          </a:p>
        </p:txBody>
      </p:sp>
      <p:sp>
        <p:nvSpPr>
          <p:cNvPr id="36" name="Hexagon 35">
            <a:extLst>
              <a:ext uri="{FF2B5EF4-FFF2-40B4-BE49-F238E27FC236}">
                <a16:creationId xmlns:a16="http://schemas.microsoft.com/office/drawing/2014/main" id="{DC847374-AAC5-47B4-9815-45CFE0334FDB}"/>
              </a:ext>
            </a:extLst>
          </p:cNvPr>
          <p:cNvSpPr/>
          <p:nvPr/>
        </p:nvSpPr>
        <p:spPr>
          <a:xfrm>
            <a:off x="8238324" y="3494046"/>
            <a:ext cx="2078494" cy="575940"/>
          </a:xfrm>
          <a:prstGeom prst="hexagon">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직사각형 113">
            <a:extLst>
              <a:ext uri="{FF2B5EF4-FFF2-40B4-BE49-F238E27FC236}">
                <a16:creationId xmlns:a16="http://schemas.microsoft.com/office/drawing/2014/main" id="{E01E2C98-32C7-4558-81C6-14D988F5473E}"/>
              </a:ext>
            </a:extLst>
          </p:cNvPr>
          <p:cNvSpPr>
            <a:spLocks noChangeArrowheads="1"/>
          </p:cNvSpPr>
          <p:nvPr/>
        </p:nvSpPr>
        <p:spPr bwMode="auto">
          <a:xfrm>
            <a:off x="8342431" y="3604083"/>
            <a:ext cx="1870280"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dirty="0">
                <a:solidFill>
                  <a:schemeClr val="tx1">
                    <a:lumMod val="75000"/>
                    <a:lumOff val="25000"/>
                  </a:schemeClr>
                </a:solidFill>
                <a:latin typeface="Calibri" panose="020F0502020204030204" pitchFamily="34" charset="0"/>
                <a:cs typeface="Calibri" panose="020F0502020204030204" pitchFamily="34" charset="0"/>
              </a:rPr>
              <a:t>My Expression Test</a:t>
            </a:r>
            <a:endParaRPr lang="ko-KR" altLang="en-US" sz="1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12044D2F-A8DB-473F-AD70-F8E2519AB0E6}"/>
              </a:ext>
            </a:extLst>
          </p:cNvPr>
          <p:cNvSpPr txBox="1"/>
          <p:nvPr/>
        </p:nvSpPr>
        <p:spPr>
          <a:xfrm>
            <a:off x="2633601" y="568092"/>
            <a:ext cx="6494387"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Steps to write program</a:t>
            </a:r>
          </a:p>
        </p:txBody>
      </p:sp>
      <p:cxnSp>
        <p:nvCxnSpPr>
          <p:cNvPr id="30" name="Straight Connector 15">
            <a:extLst>
              <a:ext uri="{FF2B5EF4-FFF2-40B4-BE49-F238E27FC236}">
                <a16:creationId xmlns:a16="http://schemas.microsoft.com/office/drawing/2014/main" id="{6C9B0457-7324-49B1-9BCD-8A27340054EE}"/>
              </a:ext>
            </a:extLst>
          </p:cNvPr>
          <p:cNvCxnSpPr>
            <a:cxnSpLocks/>
          </p:cNvCxnSpPr>
          <p:nvPr/>
        </p:nvCxnSpPr>
        <p:spPr>
          <a:xfrm flipH="1">
            <a:off x="2675270" y="1053888"/>
            <a:ext cx="6494385"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15">
            <a:extLst>
              <a:ext uri="{FF2B5EF4-FFF2-40B4-BE49-F238E27FC236}">
                <a16:creationId xmlns:a16="http://schemas.microsoft.com/office/drawing/2014/main" id="{1F7E5EAF-7934-45F5-8C27-1DEF684F7A04}"/>
              </a:ext>
            </a:extLst>
          </p:cNvPr>
          <p:cNvCxnSpPr>
            <a:cxnSpLocks/>
          </p:cNvCxnSpPr>
          <p:nvPr/>
        </p:nvCxnSpPr>
        <p:spPr>
          <a:xfrm>
            <a:off x="2675268" y="593108"/>
            <a:ext cx="6494387"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AA2836E-3DC8-4AE8-9DA8-B013D2254597}"/>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181812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E7CB66-E2D0-4AB7-83A8-E54000EE3F54}"/>
              </a:ext>
            </a:extLst>
          </p:cNvPr>
          <p:cNvSpPr txBox="1"/>
          <p:nvPr/>
        </p:nvSpPr>
        <p:spPr>
          <a:xfrm>
            <a:off x="1104900" y="1731556"/>
            <a:ext cx="11087100" cy="954107"/>
          </a:xfrm>
          <a:prstGeom prst="rect">
            <a:avLst/>
          </a:prstGeom>
          <a:noFill/>
        </p:spPr>
        <p:txBody>
          <a:bodyPr wrap="square">
            <a:spAutoFit/>
          </a:bodyPr>
          <a:lstStyle/>
          <a:p>
            <a:pPr algn="l"/>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HashMap&lt;Integer, String&gt; </a:t>
            </a:r>
            <a:r>
              <a:rPr lang="en-US" sz="1400" b="1" i="1" dirty="0" err="1">
                <a:solidFill>
                  <a:srgbClr val="0000C0"/>
                </a:solidFill>
                <a:latin typeface="Consolas" panose="020B0609020204030204" pitchFamily="49" charset="0"/>
              </a:rPr>
              <a:t>errorMessage</a:t>
            </a:r>
            <a:r>
              <a:rPr lang="en-US" sz="1400" b="1" i="1" dirty="0">
                <a:solidFill>
                  <a:srgbClr val="000000"/>
                </a:solidFill>
                <a:latin typeface="Consolas" panose="020B0609020204030204" pitchFamily="49" charset="0"/>
              </a:rPr>
              <a:t> = </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HashMap&lt;&gt;(); </a:t>
            </a:r>
            <a:r>
              <a:rPr lang="en-US" sz="1400" b="1" i="1" dirty="0">
                <a:solidFill>
                  <a:srgbClr val="3F7F5F"/>
                </a:solidFill>
                <a:latin typeface="Consolas" panose="020B0609020204030204" pitchFamily="49" charset="0"/>
              </a:rPr>
              <a:t>// error messages</a:t>
            </a:r>
          </a:p>
          <a:p>
            <a:pPr algn="l"/>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HashMap&lt;Character, Character&gt; </a:t>
            </a:r>
            <a:r>
              <a:rPr lang="en-US" sz="1400" b="1" i="1" dirty="0">
                <a:solidFill>
                  <a:srgbClr val="0000C0"/>
                </a:solidFill>
                <a:latin typeface="Consolas" panose="020B0609020204030204" pitchFamily="49" charset="0"/>
              </a:rPr>
              <a:t>pair</a:t>
            </a:r>
            <a:r>
              <a:rPr lang="en-US" sz="1400" b="1" i="1" dirty="0">
                <a:solidFill>
                  <a:srgbClr val="000000"/>
                </a:solidFill>
                <a:latin typeface="Consolas" panose="020B0609020204030204" pitchFamily="49" charset="0"/>
              </a:rPr>
              <a:t> = </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HashMap&lt;&gt;(); </a:t>
            </a:r>
            <a:r>
              <a:rPr lang="en-US" sz="1400" b="1" i="1" dirty="0">
                <a:solidFill>
                  <a:srgbClr val="3F7F5F"/>
                </a:solidFill>
                <a:latin typeface="Consolas" panose="020B0609020204030204" pitchFamily="49" charset="0"/>
              </a:rPr>
              <a:t>// (-&gt;) {-&gt;}</a:t>
            </a:r>
          </a:p>
          <a:p>
            <a:pPr algn="l"/>
            <a:endParaRPr lang="en-US" sz="1400" b="1" i="1" dirty="0">
              <a:solidFill>
                <a:srgbClr val="3F7F5F"/>
              </a:solidFill>
              <a:latin typeface="Consolas" panose="020B0609020204030204" pitchFamily="49" charset="0"/>
            </a:endParaRPr>
          </a:p>
          <a:p>
            <a:pPr algn="l"/>
            <a:r>
              <a:rPr lang="en-US" sz="1400" dirty="0">
                <a:solidFill>
                  <a:srgbClr val="000000"/>
                </a:solidFill>
                <a:latin typeface="Consolas" panose="020B0609020204030204" pitchFamily="49" charset="0"/>
              </a:rPr>
              <a:t>Stack&lt;Character&gt; </a:t>
            </a:r>
            <a:r>
              <a:rPr lang="en-US" sz="1400" dirty="0">
                <a:solidFill>
                  <a:srgbClr val="6A3E3E"/>
                </a:solidFill>
                <a:latin typeface="Consolas" panose="020B0609020204030204" pitchFamily="49" charset="0"/>
              </a:rPr>
              <a:t>stack</a:t>
            </a: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Stack&lt;&gt;();</a:t>
            </a:r>
            <a:endParaRPr lang="en-US" sz="1400" dirty="0"/>
          </a:p>
        </p:txBody>
      </p:sp>
      <p:sp>
        <p:nvSpPr>
          <p:cNvPr id="6" name="TextBox 5">
            <a:extLst>
              <a:ext uri="{FF2B5EF4-FFF2-40B4-BE49-F238E27FC236}">
                <a16:creationId xmlns:a16="http://schemas.microsoft.com/office/drawing/2014/main" id="{9534187B-FED7-443D-A8DD-287FD4D33746}"/>
              </a:ext>
            </a:extLst>
          </p:cNvPr>
          <p:cNvSpPr txBox="1"/>
          <p:nvPr/>
        </p:nvSpPr>
        <p:spPr>
          <a:xfrm>
            <a:off x="1652154" y="627454"/>
            <a:ext cx="1774909" cy="369332"/>
          </a:xfrm>
          <a:prstGeom prst="rect">
            <a:avLst/>
          </a:prstGeom>
          <a:noFill/>
        </p:spPr>
        <p:txBody>
          <a:bodyPr wrap="none" rtlCol="0">
            <a:spAutoFit/>
          </a:bodyPr>
          <a:lstStyle/>
          <a:p>
            <a:r>
              <a:rPr lang="en-US" dirty="0"/>
              <a:t>1. Data Structure</a:t>
            </a:r>
          </a:p>
        </p:txBody>
      </p:sp>
      <p:pic>
        <p:nvPicPr>
          <p:cNvPr id="10" name="그림 9">
            <a:extLst>
              <a:ext uri="{FF2B5EF4-FFF2-40B4-BE49-F238E27FC236}">
                <a16:creationId xmlns:a16="http://schemas.microsoft.com/office/drawing/2014/main" id="{77285410-EF88-4168-9C14-29D09578A2D5}"/>
              </a:ext>
            </a:extLst>
          </p:cNvPr>
          <p:cNvPicPr>
            <a:picLocks noChangeAspect="1"/>
          </p:cNvPicPr>
          <p:nvPr/>
        </p:nvPicPr>
        <p:blipFill>
          <a:blip r:embed="rId2"/>
          <a:stretch>
            <a:fillRect/>
          </a:stretch>
        </p:blipFill>
        <p:spPr>
          <a:xfrm>
            <a:off x="9761220" y="0"/>
            <a:ext cx="2242404" cy="2086115"/>
          </a:xfrm>
          <a:prstGeom prst="rect">
            <a:avLst/>
          </a:prstGeom>
        </p:spPr>
      </p:pic>
      <p:cxnSp>
        <p:nvCxnSpPr>
          <p:cNvPr id="7" name="Straight Connector 15">
            <a:extLst>
              <a:ext uri="{FF2B5EF4-FFF2-40B4-BE49-F238E27FC236}">
                <a16:creationId xmlns:a16="http://schemas.microsoft.com/office/drawing/2014/main" id="{F775E672-CFDC-4C5E-8159-87C196AC5A78}"/>
              </a:ext>
            </a:extLst>
          </p:cNvPr>
          <p:cNvCxnSpPr>
            <a:cxnSpLocks/>
          </p:cNvCxnSpPr>
          <p:nvPr/>
        </p:nvCxnSpPr>
        <p:spPr>
          <a:xfrm flipH="1">
            <a:off x="798034" y="1042510"/>
            <a:ext cx="4112366"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15">
            <a:extLst>
              <a:ext uri="{FF2B5EF4-FFF2-40B4-BE49-F238E27FC236}">
                <a16:creationId xmlns:a16="http://schemas.microsoft.com/office/drawing/2014/main" id="{A7FD202B-C2BF-489B-9E9A-266F3045481E}"/>
              </a:ext>
            </a:extLst>
          </p:cNvPr>
          <p:cNvCxnSpPr>
            <a:cxnSpLocks/>
          </p:cNvCxnSpPr>
          <p:nvPr/>
        </p:nvCxnSpPr>
        <p:spPr>
          <a:xfrm>
            <a:off x="798032" y="581730"/>
            <a:ext cx="4112368"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2" name="직사각형 1">
            <a:extLst>
              <a:ext uri="{FF2B5EF4-FFF2-40B4-BE49-F238E27FC236}">
                <a16:creationId xmlns:a16="http://schemas.microsoft.com/office/drawing/2014/main" id="{8E75055E-626A-4CDB-9A57-C26A589586A9}"/>
              </a:ext>
            </a:extLst>
          </p:cNvPr>
          <p:cNvSpPr/>
          <p:nvPr/>
        </p:nvSpPr>
        <p:spPr>
          <a:xfrm>
            <a:off x="10370127" y="284018"/>
            <a:ext cx="914400" cy="1731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41F56DB-095C-484B-B956-4897186852C0}"/>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279413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349A0C-7620-413A-83B5-53B2B7413496}"/>
              </a:ext>
            </a:extLst>
          </p:cNvPr>
          <p:cNvSpPr txBox="1"/>
          <p:nvPr/>
        </p:nvSpPr>
        <p:spPr>
          <a:xfrm>
            <a:off x="1193568" y="610375"/>
            <a:ext cx="3213893" cy="369332"/>
          </a:xfrm>
          <a:prstGeom prst="rect">
            <a:avLst/>
          </a:prstGeom>
          <a:noFill/>
        </p:spPr>
        <p:txBody>
          <a:bodyPr wrap="none" rtlCol="0">
            <a:spAutoFit/>
          </a:bodyPr>
          <a:lstStyle/>
          <a:p>
            <a:r>
              <a:rPr lang="en-US" dirty="0"/>
              <a:t>2. How to receive an expression </a:t>
            </a:r>
          </a:p>
        </p:txBody>
      </p:sp>
      <p:sp>
        <p:nvSpPr>
          <p:cNvPr id="12" name="TextBox 11">
            <a:extLst>
              <a:ext uri="{FF2B5EF4-FFF2-40B4-BE49-F238E27FC236}">
                <a16:creationId xmlns:a16="http://schemas.microsoft.com/office/drawing/2014/main" id="{59D3380B-F2D1-406C-923C-2896753711EA}"/>
              </a:ext>
            </a:extLst>
          </p:cNvPr>
          <p:cNvSpPr txBox="1"/>
          <p:nvPr/>
        </p:nvSpPr>
        <p:spPr>
          <a:xfrm>
            <a:off x="899160" y="2008555"/>
            <a:ext cx="8610600" cy="307777"/>
          </a:xfrm>
          <a:prstGeom prst="rect">
            <a:avLst/>
          </a:prstGeom>
          <a:noFill/>
        </p:spPr>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boolean</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ExpressionEvaluation</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statement</a:t>
            </a:r>
            <a:r>
              <a:rPr lang="en-US" sz="1400" b="1" dirty="0">
                <a:solidFill>
                  <a:srgbClr val="000000"/>
                </a:solidFill>
                <a:latin typeface="Consolas" panose="020B0609020204030204" pitchFamily="49" charset="0"/>
              </a:rPr>
              <a:t>) {</a:t>
            </a:r>
            <a:endParaRPr lang="en-US" sz="1400" dirty="0"/>
          </a:p>
        </p:txBody>
      </p:sp>
      <p:sp>
        <p:nvSpPr>
          <p:cNvPr id="13" name="TextBox 12">
            <a:extLst>
              <a:ext uri="{FF2B5EF4-FFF2-40B4-BE49-F238E27FC236}">
                <a16:creationId xmlns:a16="http://schemas.microsoft.com/office/drawing/2014/main" id="{50AB318C-AAED-4C37-A755-591513765535}"/>
              </a:ext>
            </a:extLst>
          </p:cNvPr>
          <p:cNvSpPr txBox="1"/>
          <p:nvPr/>
        </p:nvSpPr>
        <p:spPr>
          <a:xfrm>
            <a:off x="5943600" y="3345180"/>
            <a:ext cx="5715000" cy="1384995"/>
          </a:xfrm>
          <a:prstGeom prst="rect">
            <a:avLst/>
          </a:prstGeom>
          <a:noFill/>
          <a:ln w="12700">
            <a:solidFill>
              <a:srgbClr val="002060"/>
            </a:solidFill>
            <a:prstDash val="dash"/>
          </a:ln>
        </p:spPr>
        <p:txBody>
          <a:bodyPr wrap="square">
            <a:spAutoFit/>
          </a:bodyPr>
          <a:lstStyle/>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MyExpressionTest</a:t>
            </a:r>
            <a:r>
              <a:rPr lang="en-US" sz="1400" b="1" dirty="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pPr algn="l"/>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 </a:t>
            </a:r>
          </a:p>
          <a:p>
            <a:pPr algn="l"/>
            <a:r>
              <a:rPr lang="en-US" sz="1400" dirty="0" err="1">
                <a:solidFill>
                  <a:srgbClr val="000000"/>
                </a:solidFill>
                <a:latin typeface="Consolas" panose="020B0609020204030204" pitchFamily="49" charset="0"/>
              </a:rPr>
              <a:t>ExpressionEvaluation</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ee</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ExpressionEvaluation</a:t>
            </a:r>
            <a:r>
              <a:rPr lang="en-US" sz="1400" b="1" dirty="0">
                <a:solidFill>
                  <a:srgbClr val="000000"/>
                </a:solidFill>
                <a:latin typeface="Consolas" panose="020B0609020204030204" pitchFamily="49" charset="0"/>
              </a:rPr>
              <a:t>();</a:t>
            </a:r>
          </a:p>
          <a:p>
            <a:pPr algn="l"/>
            <a:r>
              <a:rPr lang="en-US" sz="1400" i="1" dirty="0">
                <a:solidFill>
                  <a:srgbClr val="0000C0"/>
                </a:solidFill>
                <a:latin typeface="Consolas" panose="020B0609020204030204" pitchFamily="49" charset="0"/>
              </a:rPr>
              <a:t>error</a:t>
            </a:r>
            <a:r>
              <a:rPr lang="en-US" sz="1400" i="1" dirty="0">
                <a:solidFill>
                  <a:srgbClr val="000000"/>
                </a:solidFill>
                <a:latin typeface="Consolas" panose="020B0609020204030204" pitchFamily="49" charset="0"/>
              </a:rPr>
              <a:t> = </a:t>
            </a:r>
            <a:r>
              <a:rPr lang="en-US" sz="1400" i="1" dirty="0" err="1">
                <a:solidFill>
                  <a:srgbClr val="6A3E3E"/>
                </a:solidFill>
                <a:latin typeface="Consolas" panose="020B0609020204030204" pitchFamily="49" charset="0"/>
              </a:rPr>
              <a:t>ee</a:t>
            </a:r>
            <a:r>
              <a:rPr lang="en-US" sz="1400" i="1" dirty="0" err="1">
                <a:solidFill>
                  <a:srgbClr val="000000"/>
                </a:solidFill>
                <a:latin typeface="Consolas" panose="020B0609020204030204" pitchFamily="49" charset="0"/>
              </a:rPr>
              <a:t>.expressionEvaluation</a:t>
            </a:r>
            <a:r>
              <a:rPr lang="en-US" sz="1400" i="1" dirty="0">
                <a:solidFill>
                  <a:srgbClr val="000000"/>
                </a:solidFill>
                <a:latin typeface="Consolas" panose="020B0609020204030204" pitchFamily="49" charset="0"/>
              </a:rPr>
              <a:t>(</a:t>
            </a:r>
            <a:r>
              <a:rPr lang="en-US" sz="1400" i="1" dirty="0" err="1">
                <a:solidFill>
                  <a:srgbClr val="0000C0"/>
                </a:solidFill>
                <a:latin typeface="Consolas" panose="020B0609020204030204" pitchFamily="49" charset="0"/>
              </a:rPr>
              <a:t>mathExpression</a:t>
            </a:r>
            <a:r>
              <a:rPr lang="en-US" sz="1400" i="1" dirty="0">
                <a:solidFill>
                  <a:srgbClr val="000000"/>
                </a:solidFill>
                <a:latin typeface="Consolas" panose="020B0609020204030204" pitchFamily="49" charset="0"/>
              </a:rPr>
              <a:t>);</a:t>
            </a:r>
          </a:p>
          <a:p>
            <a:pPr algn="l"/>
            <a:r>
              <a:rPr lang="en-US" sz="1400" i="1" dirty="0">
                <a:solidFill>
                  <a:srgbClr val="000000"/>
                </a:solidFill>
                <a:latin typeface="Consolas" panose="020B0609020204030204" pitchFamily="49" charset="0"/>
              </a:rPr>
              <a:t>. . </a:t>
            </a:r>
            <a:endParaRPr lang="en-US" sz="1400" dirty="0"/>
          </a:p>
        </p:txBody>
      </p:sp>
      <p:sp>
        <p:nvSpPr>
          <p:cNvPr id="17" name="자유형: 도형 16">
            <a:extLst>
              <a:ext uri="{FF2B5EF4-FFF2-40B4-BE49-F238E27FC236}">
                <a16:creationId xmlns:a16="http://schemas.microsoft.com/office/drawing/2014/main" id="{37A47D88-6C82-430C-9354-BDEE39DBD7E5}"/>
              </a:ext>
            </a:extLst>
          </p:cNvPr>
          <p:cNvSpPr/>
          <p:nvPr/>
        </p:nvSpPr>
        <p:spPr>
          <a:xfrm>
            <a:off x="6583680" y="1471497"/>
            <a:ext cx="3634740" cy="2772843"/>
          </a:xfrm>
          <a:custGeom>
            <a:avLst/>
            <a:gdLst>
              <a:gd name="connsiteX0" fmla="*/ 3634740 w 3634740"/>
              <a:gd name="connsiteY0" fmla="*/ 2772843 h 2772843"/>
              <a:gd name="connsiteX1" fmla="*/ 1744980 w 3634740"/>
              <a:gd name="connsiteY1" fmla="*/ 143943 h 2772843"/>
              <a:gd name="connsiteX2" fmla="*/ 0 w 3634740"/>
              <a:gd name="connsiteY2" fmla="*/ 578283 h 2772843"/>
            </a:gdLst>
            <a:ahLst/>
            <a:cxnLst>
              <a:cxn ang="0">
                <a:pos x="connsiteX0" y="connsiteY0"/>
              </a:cxn>
              <a:cxn ang="0">
                <a:pos x="connsiteX1" y="connsiteY1"/>
              </a:cxn>
              <a:cxn ang="0">
                <a:pos x="connsiteX2" y="connsiteY2"/>
              </a:cxn>
            </a:cxnLst>
            <a:rect l="l" t="t" r="r" b="b"/>
            <a:pathLst>
              <a:path w="3634740" h="2772843">
                <a:moveTo>
                  <a:pt x="3634740" y="2772843"/>
                </a:moveTo>
                <a:cubicBezTo>
                  <a:pt x="2992755" y="1641273"/>
                  <a:pt x="2350770" y="509703"/>
                  <a:pt x="1744980" y="143943"/>
                </a:cubicBezTo>
                <a:cubicBezTo>
                  <a:pt x="1139190" y="-221817"/>
                  <a:pt x="569595" y="178233"/>
                  <a:pt x="0" y="578283"/>
                </a:cubicBezTo>
              </a:path>
            </a:pathLst>
          </a:custGeom>
          <a:noFill/>
          <a:ln>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직사각형 17">
            <a:extLst>
              <a:ext uri="{FF2B5EF4-FFF2-40B4-BE49-F238E27FC236}">
                <a16:creationId xmlns:a16="http://schemas.microsoft.com/office/drawing/2014/main" id="{5F4A27B1-0C14-4A23-8242-D6627A6DE938}"/>
              </a:ext>
            </a:extLst>
          </p:cNvPr>
          <p:cNvSpPr/>
          <p:nvPr/>
        </p:nvSpPr>
        <p:spPr>
          <a:xfrm>
            <a:off x="9090660" y="4212937"/>
            <a:ext cx="1592580" cy="2743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그림 18">
            <a:extLst>
              <a:ext uri="{FF2B5EF4-FFF2-40B4-BE49-F238E27FC236}">
                <a16:creationId xmlns:a16="http://schemas.microsoft.com/office/drawing/2014/main" id="{19CD8627-A00C-4429-B26F-533F4FDB7A8D}"/>
              </a:ext>
            </a:extLst>
          </p:cNvPr>
          <p:cNvPicPr>
            <a:picLocks noChangeAspect="1"/>
          </p:cNvPicPr>
          <p:nvPr/>
        </p:nvPicPr>
        <p:blipFill>
          <a:blip r:embed="rId2"/>
          <a:stretch>
            <a:fillRect/>
          </a:stretch>
        </p:blipFill>
        <p:spPr>
          <a:xfrm>
            <a:off x="9761220" y="0"/>
            <a:ext cx="2242404" cy="2086115"/>
          </a:xfrm>
          <a:prstGeom prst="rect">
            <a:avLst/>
          </a:prstGeom>
        </p:spPr>
      </p:pic>
      <p:cxnSp>
        <p:nvCxnSpPr>
          <p:cNvPr id="9" name="Straight Connector 15">
            <a:extLst>
              <a:ext uri="{FF2B5EF4-FFF2-40B4-BE49-F238E27FC236}">
                <a16:creationId xmlns:a16="http://schemas.microsoft.com/office/drawing/2014/main" id="{005AE226-FBBD-427A-BEE1-6C720A8973F6}"/>
              </a:ext>
            </a:extLst>
          </p:cNvPr>
          <p:cNvCxnSpPr>
            <a:cxnSpLocks/>
          </p:cNvCxnSpPr>
          <p:nvPr/>
        </p:nvCxnSpPr>
        <p:spPr>
          <a:xfrm flipH="1">
            <a:off x="798034" y="1042510"/>
            <a:ext cx="4112366"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15">
            <a:extLst>
              <a:ext uri="{FF2B5EF4-FFF2-40B4-BE49-F238E27FC236}">
                <a16:creationId xmlns:a16="http://schemas.microsoft.com/office/drawing/2014/main" id="{E6A18017-CF14-4AA0-A421-CC13EFB923F6}"/>
              </a:ext>
            </a:extLst>
          </p:cNvPr>
          <p:cNvCxnSpPr>
            <a:cxnSpLocks/>
          </p:cNvCxnSpPr>
          <p:nvPr/>
        </p:nvCxnSpPr>
        <p:spPr>
          <a:xfrm>
            <a:off x="798032" y="581730"/>
            <a:ext cx="4112368"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9FF98B6E-935E-4DEB-8666-757248EA701F}"/>
              </a:ext>
            </a:extLst>
          </p:cNvPr>
          <p:cNvSpPr/>
          <p:nvPr/>
        </p:nvSpPr>
        <p:spPr>
          <a:xfrm>
            <a:off x="10363198" y="437193"/>
            <a:ext cx="1579419" cy="1731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F7686D6-DA50-4137-AC1B-204F3D723DDA}"/>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86160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BF5AC4B-ED04-48D0-B80A-1CFDC9FCDF35}"/>
              </a:ext>
            </a:extLst>
          </p:cNvPr>
          <p:cNvSpPr txBox="1"/>
          <p:nvPr/>
        </p:nvSpPr>
        <p:spPr>
          <a:xfrm>
            <a:off x="1494905" y="627454"/>
            <a:ext cx="2153346" cy="369332"/>
          </a:xfrm>
          <a:prstGeom prst="rect">
            <a:avLst/>
          </a:prstGeom>
          <a:noFill/>
        </p:spPr>
        <p:txBody>
          <a:bodyPr wrap="none" rtlCol="0">
            <a:spAutoFit/>
          </a:bodyPr>
          <a:lstStyle/>
          <a:p>
            <a:r>
              <a:rPr lang="en-US" dirty="0"/>
              <a:t>3. How to read token</a:t>
            </a:r>
          </a:p>
        </p:txBody>
      </p:sp>
      <p:sp>
        <p:nvSpPr>
          <p:cNvPr id="12" name="TextBox 11">
            <a:extLst>
              <a:ext uri="{FF2B5EF4-FFF2-40B4-BE49-F238E27FC236}">
                <a16:creationId xmlns:a16="http://schemas.microsoft.com/office/drawing/2014/main" id="{D6671DB7-F423-45D1-BFD6-9FA5BB7B4F4F}"/>
              </a:ext>
            </a:extLst>
          </p:cNvPr>
          <p:cNvSpPr txBox="1"/>
          <p:nvPr/>
        </p:nvSpPr>
        <p:spPr>
          <a:xfrm>
            <a:off x="1402080" y="1949857"/>
            <a:ext cx="9601200" cy="2462213"/>
          </a:xfrm>
          <a:prstGeom prst="rect">
            <a:avLst/>
          </a:prstGeom>
          <a:noFill/>
        </p:spPr>
        <p:txBody>
          <a:bodyPr wrap="square">
            <a:spAutoFit/>
          </a:bodyPr>
          <a:lstStyle/>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boolean</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expressionEvaluation</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statement</a:t>
            </a:r>
            <a:r>
              <a:rPr lang="en-US" sz="1400" b="1" dirty="0">
                <a:solidFill>
                  <a:srgbClr val="000000"/>
                </a:solidFill>
                <a:latin typeface="Consolas" panose="020B0609020204030204" pitchFamily="49" charset="0"/>
              </a:rPr>
              <a:t>) {</a:t>
            </a:r>
          </a:p>
          <a:p>
            <a:pPr algn="l"/>
            <a:r>
              <a:rPr lang="en-US" sz="1400" b="1" dirty="0">
                <a:solidFill>
                  <a:srgbClr val="000000"/>
                </a:solidFill>
                <a:latin typeface="Consolas" panose="020B0609020204030204" pitchFamily="49" charset="0"/>
              </a:rPr>
              <a:t>.</a:t>
            </a:r>
          </a:p>
          <a:p>
            <a:pPr algn="l"/>
            <a:r>
              <a:rPr lang="en-US" sz="1400" b="1" dirty="0">
                <a:solidFill>
                  <a:srgbClr val="000000"/>
                </a:solidFill>
                <a:latin typeface="Consolas" panose="020B0609020204030204" pitchFamily="49" charset="0"/>
              </a:rPr>
              <a:t>.</a:t>
            </a:r>
          </a:p>
          <a:p>
            <a:pPr algn="l"/>
            <a:endParaRPr lang="en-US" sz="1400" dirty="0">
              <a:solidFill>
                <a:srgbClr val="000000"/>
              </a:solidFill>
              <a:latin typeface="Consolas" panose="020B0609020204030204" pitchFamily="49" charset="0"/>
            </a:endParaRPr>
          </a:p>
          <a:p>
            <a:pPr algn="l"/>
            <a:r>
              <a:rPr lang="en-US" sz="1400" b="1" dirty="0">
                <a:solidFill>
                  <a:srgbClr val="7F0055"/>
                </a:solidFill>
                <a:latin typeface="Consolas" panose="020B0609020204030204" pitchFamily="49" charset="0"/>
              </a:rPr>
              <a:t>   for</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j</a:t>
            </a:r>
            <a:r>
              <a:rPr lang="en-US" sz="1400" b="1" dirty="0">
                <a:solidFill>
                  <a:srgbClr val="000000"/>
                </a:solidFill>
                <a:latin typeface="Consolas" panose="020B0609020204030204" pitchFamily="49" charset="0"/>
              </a:rPr>
              <a:t> = 0; </a:t>
            </a:r>
            <a:r>
              <a:rPr lang="en-US" sz="1400" b="1" dirty="0">
                <a:solidFill>
                  <a:srgbClr val="6A3E3E"/>
                </a:solidFill>
                <a:latin typeface="Consolas" panose="020B0609020204030204" pitchFamily="49" charset="0"/>
              </a:rPr>
              <a:t>j</a:t>
            </a:r>
            <a:r>
              <a:rPr lang="en-US" sz="1400" b="1" dirty="0">
                <a:solidFill>
                  <a:srgbClr val="000000"/>
                </a:solidFill>
                <a:latin typeface="Consolas" panose="020B0609020204030204" pitchFamily="49" charset="0"/>
              </a:rPr>
              <a:t> &lt; </a:t>
            </a:r>
            <a:r>
              <a:rPr lang="en-US" sz="1400" b="1" dirty="0" err="1">
                <a:solidFill>
                  <a:srgbClr val="6A3E3E"/>
                </a:solidFill>
                <a:latin typeface="Consolas" panose="020B0609020204030204" pitchFamily="49" charset="0"/>
              </a:rPr>
              <a:t>statement</a:t>
            </a:r>
            <a:r>
              <a:rPr lang="en-US" sz="1400" b="1" dirty="0" err="1">
                <a:solidFill>
                  <a:srgbClr val="000000"/>
                </a:solidFill>
                <a:latin typeface="Consolas" panose="020B0609020204030204" pitchFamily="49" charset="0"/>
              </a:rPr>
              <a:t>.length</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j</a:t>
            </a:r>
            <a:r>
              <a:rPr lang="en-US" sz="1400" b="1" dirty="0" err="1">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 { </a:t>
            </a:r>
            <a:r>
              <a:rPr lang="en-US" sz="1400" b="1" dirty="0">
                <a:solidFill>
                  <a:srgbClr val="3F7F5F"/>
                </a:solidFill>
                <a:latin typeface="Consolas" panose="020B0609020204030204" pitchFamily="49" charset="0"/>
              </a:rPr>
              <a:t>//read the character from the infix statement</a:t>
            </a:r>
          </a:p>
          <a:p>
            <a:pPr algn="l"/>
            <a:endParaRPr lang="en-US" sz="1400" dirty="0">
              <a:latin typeface="Consolas" panose="020B0609020204030204" pitchFamily="49" charset="0"/>
            </a:endParaRPr>
          </a:p>
          <a:p>
            <a:pPr algn="l"/>
            <a:r>
              <a:rPr lang="en-US" sz="1400" b="1" dirty="0">
                <a:solidFill>
                  <a:srgbClr val="7F0055"/>
                </a:solidFill>
                <a:latin typeface="Consolas" panose="020B0609020204030204" pitchFamily="49" charset="0"/>
              </a:rPr>
              <a:t>      char</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statement</a:t>
            </a:r>
            <a:r>
              <a:rPr lang="en-US" sz="1400" b="1" dirty="0" err="1">
                <a:solidFill>
                  <a:srgbClr val="000000"/>
                </a:solidFill>
                <a:latin typeface="Consolas" panose="020B0609020204030204" pitchFamily="49" charset="0"/>
              </a:rPr>
              <a:t>.charAt</a:t>
            </a:r>
            <a:r>
              <a:rPr lang="en-US" sz="1400" b="1" dirty="0">
                <a:solidFill>
                  <a:srgbClr val="000000"/>
                </a:solidFill>
                <a:latin typeface="Consolas" panose="020B0609020204030204" pitchFamily="49" charset="0"/>
              </a:rPr>
              <a:t>(</a:t>
            </a:r>
            <a:r>
              <a:rPr lang="en-US" sz="1400" b="1" dirty="0">
                <a:solidFill>
                  <a:srgbClr val="6A3E3E"/>
                </a:solidFill>
                <a:latin typeface="Consolas" panose="020B0609020204030204" pitchFamily="49" charset="0"/>
              </a:rPr>
              <a:t>j</a:t>
            </a:r>
            <a:r>
              <a:rPr lang="en-US" sz="1400" b="1" dirty="0">
                <a:solidFill>
                  <a:srgbClr val="000000"/>
                </a:solidFill>
                <a:latin typeface="Consolas" panose="020B0609020204030204" pitchFamily="49" charset="0"/>
              </a:rPr>
              <a:t>);</a:t>
            </a:r>
          </a:p>
          <a:p>
            <a:pPr algn="l"/>
            <a:endParaRPr lang="en-US" sz="1400" b="1" dirty="0">
              <a:solidFill>
                <a:srgbClr val="000000"/>
              </a:solidFill>
              <a:latin typeface="Consolas" panose="020B0609020204030204" pitchFamily="49" charset="0"/>
            </a:endParaRPr>
          </a:p>
          <a:p>
            <a:pPr algn="l"/>
            <a:r>
              <a:rPr lang="en-US" sz="1400" b="1" dirty="0">
                <a:solidFill>
                  <a:srgbClr val="000000"/>
                </a:solidFill>
                <a:latin typeface="Consolas" panose="020B0609020204030204" pitchFamily="49" charset="0"/>
              </a:rPr>
              <a:t>.</a:t>
            </a:r>
          </a:p>
          <a:p>
            <a:pPr algn="l"/>
            <a:r>
              <a:rPr lang="en-US" sz="1400" b="1" dirty="0">
                <a:solidFill>
                  <a:srgbClr val="000000"/>
                </a:solidFill>
                <a:latin typeface="Consolas" panose="020B0609020204030204" pitchFamily="49" charset="0"/>
              </a:rPr>
              <a:t>.</a:t>
            </a:r>
          </a:p>
          <a:p>
            <a:pPr algn="l"/>
            <a:r>
              <a:rPr lang="en-US" sz="1400" b="1" dirty="0">
                <a:solidFill>
                  <a:srgbClr val="000000"/>
                </a:solidFill>
                <a:latin typeface="Consolas" panose="020B0609020204030204" pitchFamily="49" charset="0"/>
              </a:rPr>
              <a:t>.</a:t>
            </a:r>
            <a:endParaRPr lang="en-US" sz="1400" dirty="0"/>
          </a:p>
        </p:txBody>
      </p:sp>
      <p:sp>
        <p:nvSpPr>
          <p:cNvPr id="13" name="직사각형 12">
            <a:extLst>
              <a:ext uri="{FF2B5EF4-FFF2-40B4-BE49-F238E27FC236}">
                <a16:creationId xmlns:a16="http://schemas.microsoft.com/office/drawing/2014/main" id="{840FB131-75C8-492A-89D5-92346031C2E0}"/>
              </a:ext>
            </a:extLst>
          </p:cNvPr>
          <p:cNvSpPr/>
          <p:nvPr/>
        </p:nvSpPr>
        <p:spPr>
          <a:xfrm>
            <a:off x="6393180" y="1965187"/>
            <a:ext cx="960120" cy="2743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직선 화살표 연결선 3">
            <a:extLst>
              <a:ext uri="{FF2B5EF4-FFF2-40B4-BE49-F238E27FC236}">
                <a16:creationId xmlns:a16="http://schemas.microsoft.com/office/drawing/2014/main" id="{994D1D67-A301-4D05-A421-44F4D556F5EC}"/>
              </a:ext>
            </a:extLst>
          </p:cNvPr>
          <p:cNvCxnSpPr>
            <a:cxnSpLocks/>
          </p:cNvCxnSpPr>
          <p:nvPr/>
        </p:nvCxnSpPr>
        <p:spPr>
          <a:xfrm flipH="1">
            <a:off x="4732020" y="2239507"/>
            <a:ext cx="1661160" cy="57989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자유형: 도형 13">
            <a:extLst>
              <a:ext uri="{FF2B5EF4-FFF2-40B4-BE49-F238E27FC236}">
                <a16:creationId xmlns:a16="http://schemas.microsoft.com/office/drawing/2014/main" id="{04D6B3BB-E533-4E27-9D31-7CCBD712A74A}"/>
              </a:ext>
            </a:extLst>
          </p:cNvPr>
          <p:cNvSpPr/>
          <p:nvPr/>
        </p:nvSpPr>
        <p:spPr>
          <a:xfrm>
            <a:off x="7018020" y="1473324"/>
            <a:ext cx="1516380" cy="713616"/>
          </a:xfrm>
          <a:custGeom>
            <a:avLst/>
            <a:gdLst>
              <a:gd name="connsiteX0" fmla="*/ 1516380 w 1516380"/>
              <a:gd name="connsiteY0" fmla="*/ 713616 h 713616"/>
              <a:gd name="connsiteX1" fmla="*/ 647700 w 1516380"/>
              <a:gd name="connsiteY1" fmla="*/ 4956 h 713616"/>
              <a:gd name="connsiteX2" fmla="*/ 0 w 1516380"/>
              <a:gd name="connsiteY2" fmla="*/ 454536 h 713616"/>
            </a:gdLst>
            <a:ahLst/>
            <a:cxnLst>
              <a:cxn ang="0">
                <a:pos x="connsiteX0" y="connsiteY0"/>
              </a:cxn>
              <a:cxn ang="0">
                <a:pos x="connsiteX1" y="connsiteY1"/>
              </a:cxn>
              <a:cxn ang="0">
                <a:pos x="connsiteX2" y="connsiteY2"/>
              </a:cxn>
            </a:cxnLst>
            <a:rect l="l" t="t" r="r" b="b"/>
            <a:pathLst>
              <a:path w="1516380" h="713616">
                <a:moveTo>
                  <a:pt x="1516380" y="713616"/>
                </a:moveTo>
                <a:cubicBezTo>
                  <a:pt x="1208405" y="380876"/>
                  <a:pt x="900430" y="48136"/>
                  <a:pt x="647700" y="4956"/>
                </a:cubicBezTo>
                <a:cubicBezTo>
                  <a:pt x="394970" y="-38224"/>
                  <a:pt x="197485" y="208156"/>
                  <a:pt x="0" y="454536"/>
                </a:cubicBezTo>
              </a:path>
            </a:pathLst>
          </a:custGeom>
          <a:noFill/>
          <a:ln>
            <a:solidFill>
              <a:srgbClr val="FF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그림 20">
            <a:extLst>
              <a:ext uri="{FF2B5EF4-FFF2-40B4-BE49-F238E27FC236}">
                <a16:creationId xmlns:a16="http://schemas.microsoft.com/office/drawing/2014/main" id="{5057003D-B449-4270-AE3F-D606CC39690F}"/>
              </a:ext>
            </a:extLst>
          </p:cNvPr>
          <p:cNvPicPr>
            <a:picLocks noChangeAspect="1"/>
          </p:cNvPicPr>
          <p:nvPr/>
        </p:nvPicPr>
        <p:blipFill>
          <a:blip r:embed="rId2"/>
          <a:stretch>
            <a:fillRect/>
          </a:stretch>
        </p:blipFill>
        <p:spPr>
          <a:xfrm>
            <a:off x="9761220" y="0"/>
            <a:ext cx="2242404" cy="2086115"/>
          </a:xfrm>
          <a:prstGeom prst="rect">
            <a:avLst/>
          </a:prstGeom>
        </p:spPr>
      </p:pic>
      <p:cxnSp>
        <p:nvCxnSpPr>
          <p:cNvPr id="9" name="Straight Connector 15">
            <a:extLst>
              <a:ext uri="{FF2B5EF4-FFF2-40B4-BE49-F238E27FC236}">
                <a16:creationId xmlns:a16="http://schemas.microsoft.com/office/drawing/2014/main" id="{55A876FA-3360-48E3-B4A8-7B424FBC1CDD}"/>
              </a:ext>
            </a:extLst>
          </p:cNvPr>
          <p:cNvCxnSpPr>
            <a:cxnSpLocks/>
          </p:cNvCxnSpPr>
          <p:nvPr/>
        </p:nvCxnSpPr>
        <p:spPr>
          <a:xfrm flipH="1">
            <a:off x="798034" y="1042510"/>
            <a:ext cx="4112366"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15">
            <a:extLst>
              <a:ext uri="{FF2B5EF4-FFF2-40B4-BE49-F238E27FC236}">
                <a16:creationId xmlns:a16="http://schemas.microsoft.com/office/drawing/2014/main" id="{5780987F-5CEF-4141-A311-DCCD99E037FA}"/>
              </a:ext>
            </a:extLst>
          </p:cNvPr>
          <p:cNvCxnSpPr>
            <a:cxnSpLocks/>
          </p:cNvCxnSpPr>
          <p:nvPr/>
        </p:nvCxnSpPr>
        <p:spPr>
          <a:xfrm>
            <a:off x="798032" y="581730"/>
            <a:ext cx="4112368"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C56622CE-68A3-470B-867A-8FC9C27A7287}"/>
              </a:ext>
            </a:extLst>
          </p:cNvPr>
          <p:cNvSpPr/>
          <p:nvPr/>
        </p:nvSpPr>
        <p:spPr>
          <a:xfrm>
            <a:off x="10363199" y="581729"/>
            <a:ext cx="1149927" cy="1871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76DD3B8-17EC-4A35-9C51-EDDF274CE467}"/>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89223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4733837-916D-43AC-8BF0-D54D92F111CF}"/>
              </a:ext>
            </a:extLst>
          </p:cNvPr>
          <p:cNvSpPr txBox="1"/>
          <p:nvPr/>
        </p:nvSpPr>
        <p:spPr>
          <a:xfrm>
            <a:off x="1558730" y="602250"/>
            <a:ext cx="2186111" cy="369332"/>
          </a:xfrm>
          <a:prstGeom prst="rect">
            <a:avLst/>
          </a:prstGeom>
          <a:noFill/>
        </p:spPr>
        <p:txBody>
          <a:bodyPr wrap="none" rtlCol="0">
            <a:spAutoFit/>
          </a:bodyPr>
          <a:lstStyle/>
          <a:p>
            <a:r>
              <a:rPr lang="en-US" dirty="0"/>
              <a:t>4. How to check pairs</a:t>
            </a:r>
          </a:p>
        </p:txBody>
      </p:sp>
      <p:pic>
        <p:nvPicPr>
          <p:cNvPr id="8" name="그림 7">
            <a:extLst>
              <a:ext uri="{FF2B5EF4-FFF2-40B4-BE49-F238E27FC236}">
                <a16:creationId xmlns:a16="http://schemas.microsoft.com/office/drawing/2014/main" id="{B30B8941-B5B8-4FF9-855D-71F2EDB28B9F}"/>
              </a:ext>
            </a:extLst>
          </p:cNvPr>
          <p:cNvPicPr>
            <a:picLocks noChangeAspect="1"/>
          </p:cNvPicPr>
          <p:nvPr/>
        </p:nvPicPr>
        <p:blipFill>
          <a:blip r:embed="rId2"/>
          <a:stretch>
            <a:fillRect/>
          </a:stretch>
        </p:blipFill>
        <p:spPr>
          <a:xfrm>
            <a:off x="1358981" y="2333223"/>
            <a:ext cx="3533059" cy="1739457"/>
          </a:xfrm>
          <a:prstGeom prst="rect">
            <a:avLst/>
          </a:prstGeom>
        </p:spPr>
      </p:pic>
      <p:pic>
        <p:nvPicPr>
          <p:cNvPr id="15" name="그림 14">
            <a:extLst>
              <a:ext uri="{FF2B5EF4-FFF2-40B4-BE49-F238E27FC236}">
                <a16:creationId xmlns:a16="http://schemas.microsoft.com/office/drawing/2014/main" id="{3A60BF5A-A359-4509-8761-308A85DDF7F3}"/>
              </a:ext>
            </a:extLst>
          </p:cNvPr>
          <p:cNvPicPr>
            <a:picLocks noChangeAspect="1"/>
          </p:cNvPicPr>
          <p:nvPr/>
        </p:nvPicPr>
        <p:blipFill>
          <a:blip r:embed="rId3"/>
          <a:stretch>
            <a:fillRect/>
          </a:stretch>
        </p:blipFill>
        <p:spPr>
          <a:xfrm>
            <a:off x="5973980" y="2333223"/>
            <a:ext cx="4032079" cy="1879909"/>
          </a:xfrm>
          <a:prstGeom prst="rect">
            <a:avLst/>
          </a:prstGeom>
        </p:spPr>
      </p:pic>
      <p:sp>
        <p:nvSpPr>
          <p:cNvPr id="13" name="직사각형 12">
            <a:extLst>
              <a:ext uri="{FF2B5EF4-FFF2-40B4-BE49-F238E27FC236}">
                <a16:creationId xmlns:a16="http://schemas.microsoft.com/office/drawing/2014/main" id="{1567667B-DDF4-40DD-967F-C4EE02407FB9}"/>
              </a:ext>
            </a:extLst>
          </p:cNvPr>
          <p:cNvSpPr/>
          <p:nvPr/>
        </p:nvSpPr>
        <p:spPr>
          <a:xfrm>
            <a:off x="7029540" y="2775734"/>
            <a:ext cx="2598420" cy="2743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직사각형 11">
            <a:extLst>
              <a:ext uri="{FF2B5EF4-FFF2-40B4-BE49-F238E27FC236}">
                <a16:creationId xmlns:a16="http://schemas.microsoft.com/office/drawing/2014/main" id="{B96BBD1A-C97F-4162-9BE7-1E9AC102033D}"/>
              </a:ext>
            </a:extLst>
          </p:cNvPr>
          <p:cNvSpPr/>
          <p:nvPr/>
        </p:nvSpPr>
        <p:spPr>
          <a:xfrm>
            <a:off x="2297014" y="2826528"/>
            <a:ext cx="1825406" cy="2743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27EBEF8-F1A7-4BA4-B23E-BE644AED4D41}"/>
              </a:ext>
            </a:extLst>
          </p:cNvPr>
          <p:cNvSpPr txBox="1"/>
          <p:nvPr/>
        </p:nvSpPr>
        <p:spPr>
          <a:xfrm>
            <a:off x="1627443" y="1452881"/>
            <a:ext cx="8033094" cy="506292"/>
          </a:xfrm>
          <a:prstGeom prst="rect">
            <a:avLst/>
          </a:prstGeom>
          <a:noFill/>
        </p:spPr>
        <p:txBody>
          <a:bodyPr wrap="square" rtlCol="0">
            <a:spAutoFit/>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altLang="ko-KR" sz="2000" b="1" dirty="0">
                <a:solidFill>
                  <a:srgbClr val="000000">
                    <a:lumMod val="50000"/>
                    <a:lumOff val="50000"/>
                  </a:srgbClr>
                </a:solidFill>
                <a:latin typeface="Calibri" panose="020F0502020204030204"/>
                <a:ea typeface="맑은 고딕" panose="020B0503020000020004" pitchFamily="34" charset="-127"/>
              </a:rPr>
              <a:t>           Fair                                                Excellent (used HashMap)                     </a:t>
            </a:r>
            <a:endParaRPr kumimoji="0" lang="en-US" altLang="ko-KR" sz="2000" b="1" i="0" u="none" strike="noStrike" kern="1200" cap="none" spc="0" normalizeH="0" baseline="0" noProof="0" dirty="0">
              <a:ln>
                <a:noFill/>
              </a:ln>
              <a:solidFill>
                <a:srgbClr val="000000">
                  <a:lumMod val="50000"/>
                  <a:lumOff val="50000"/>
                </a:srgbClr>
              </a:solidFill>
              <a:effectLst/>
              <a:uLnTx/>
              <a:uFillTx/>
              <a:latin typeface="Calibri" panose="020F0502020204030204"/>
              <a:ea typeface="맑은 고딕" panose="020B0503020000020004" pitchFamily="34" charset="-127"/>
              <a:cs typeface="+mn-cs"/>
            </a:endParaRPr>
          </a:p>
        </p:txBody>
      </p:sp>
      <p:sp>
        <p:nvSpPr>
          <p:cNvPr id="21" name="TextBox 20">
            <a:extLst>
              <a:ext uri="{FF2B5EF4-FFF2-40B4-BE49-F238E27FC236}">
                <a16:creationId xmlns:a16="http://schemas.microsoft.com/office/drawing/2014/main" id="{D085B5EC-3D95-4BDD-9C3F-1074FBA0DEE5}"/>
              </a:ext>
            </a:extLst>
          </p:cNvPr>
          <p:cNvSpPr txBox="1"/>
          <p:nvPr/>
        </p:nvSpPr>
        <p:spPr>
          <a:xfrm>
            <a:off x="5243873" y="5038965"/>
            <a:ext cx="6271260" cy="1600438"/>
          </a:xfrm>
          <a:prstGeom prst="rect">
            <a:avLst/>
          </a:prstGeom>
          <a:noFill/>
          <a:ln>
            <a:solidFill>
              <a:srgbClr val="002060"/>
            </a:solidFill>
            <a:prstDash val="dash"/>
          </a:ln>
        </p:spPr>
        <p:txBody>
          <a:bodyPr wrap="square">
            <a:spAutoFit/>
          </a:bodyPr>
          <a:lstStyle/>
          <a:p>
            <a:pPr algn="l"/>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HashMap&lt;Character, Character&gt; </a:t>
            </a:r>
            <a:r>
              <a:rPr lang="en-US" sz="1400" b="1" i="1" dirty="0">
                <a:solidFill>
                  <a:srgbClr val="0000C0"/>
                </a:solidFill>
                <a:latin typeface="Consolas" panose="020B0609020204030204" pitchFamily="49" charset="0"/>
              </a:rPr>
              <a:t>pair</a:t>
            </a:r>
            <a:r>
              <a:rPr lang="en-US" sz="1400" b="1" i="1" dirty="0">
                <a:solidFill>
                  <a:srgbClr val="000000"/>
                </a:solidFill>
                <a:latin typeface="Consolas" panose="020B0609020204030204" pitchFamily="49" charset="0"/>
              </a:rPr>
              <a:t> = </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HashMap&lt;&gt;();</a:t>
            </a:r>
          </a:p>
          <a:p>
            <a:pPr algn="l"/>
            <a:r>
              <a:rPr lang="en-US" sz="1400" dirty="0">
                <a:solidFill>
                  <a:srgbClr val="000000"/>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loadPair</a:t>
            </a:r>
            <a:r>
              <a:rPr lang="en-US" sz="1400" b="1" dirty="0">
                <a:solidFill>
                  <a:srgbClr val="000000"/>
                </a:solidFill>
                <a:latin typeface="Consolas" panose="020B0609020204030204" pitchFamily="49" charset="0"/>
              </a:rPr>
              <a:t>() { </a:t>
            </a:r>
          </a:p>
          <a:p>
            <a:pPr algn="l"/>
            <a:r>
              <a:rPr lang="en-US" sz="1400" b="1" dirty="0">
                <a:solidFill>
                  <a:srgbClr val="3F7F5F"/>
                </a:solidFill>
                <a:latin typeface="Consolas" panose="020B0609020204030204" pitchFamily="49" charset="0"/>
              </a:rPr>
              <a:t>//put the data of the pair of bracket into the HashMap</a:t>
            </a:r>
          </a:p>
          <a:p>
            <a:pPr algn="l"/>
            <a:r>
              <a:rPr lang="en-US" sz="1400" dirty="0">
                <a:solidFill>
                  <a:srgbClr val="000000"/>
                </a:solidFill>
                <a:latin typeface="Consolas" panose="020B0609020204030204" pitchFamily="49" charset="0"/>
              </a:rPr>
              <a:t>        </a:t>
            </a:r>
            <a:r>
              <a:rPr lang="en-US" sz="1400" i="1" dirty="0" err="1">
                <a:solidFill>
                  <a:srgbClr val="0000C0"/>
                </a:solidFill>
                <a:latin typeface="Consolas" panose="020B0609020204030204" pitchFamily="49" charset="0"/>
              </a:rPr>
              <a:t>pair</a:t>
            </a:r>
            <a:r>
              <a:rPr lang="en-US" sz="1400" i="1" dirty="0" err="1">
                <a:solidFill>
                  <a:srgbClr val="000000"/>
                </a:solidFill>
                <a:latin typeface="Consolas" panose="020B0609020204030204" pitchFamily="49" charset="0"/>
              </a:rPr>
              <a:t>.put</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a:t>
            </a:r>
            <a:r>
              <a:rPr lang="en-US" sz="1400" i="1" dirty="0">
                <a:solidFill>
                  <a:srgbClr val="000000"/>
                </a:solidFill>
                <a:latin typeface="Consolas" panose="020B0609020204030204" pitchFamily="49" charset="0"/>
              </a:rPr>
              <a:t>, </a:t>
            </a:r>
            <a:r>
              <a:rPr lang="en-US" sz="1400" i="1" dirty="0">
                <a:solidFill>
                  <a:srgbClr val="2A00FF"/>
                </a:solidFill>
                <a:latin typeface="Consolas" panose="020B0609020204030204" pitchFamily="49" charset="0"/>
              </a:rPr>
              <a:t>'{'</a:t>
            </a:r>
            <a:r>
              <a:rPr lang="en-US" sz="1400"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i="1" dirty="0" err="1">
                <a:solidFill>
                  <a:srgbClr val="0000C0"/>
                </a:solidFill>
                <a:latin typeface="Consolas" panose="020B0609020204030204" pitchFamily="49" charset="0"/>
              </a:rPr>
              <a:t>pair</a:t>
            </a:r>
            <a:r>
              <a:rPr lang="en-US" sz="1400" i="1" dirty="0" err="1">
                <a:solidFill>
                  <a:srgbClr val="000000"/>
                </a:solidFill>
                <a:latin typeface="Consolas" panose="020B0609020204030204" pitchFamily="49" charset="0"/>
              </a:rPr>
              <a:t>.put</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a:t>
            </a:r>
            <a:r>
              <a:rPr lang="en-US" sz="1400" i="1" dirty="0">
                <a:solidFill>
                  <a:srgbClr val="000000"/>
                </a:solidFill>
                <a:latin typeface="Consolas" panose="020B0609020204030204" pitchFamily="49" charset="0"/>
              </a:rPr>
              <a:t>, </a:t>
            </a:r>
            <a:r>
              <a:rPr lang="en-US" sz="1400" i="1" dirty="0">
                <a:solidFill>
                  <a:srgbClr val="2A00FF"/>
                </a:solidFill>
                <a:latin typeface="Consolas" panose="020B0609020204030204" pitchFamily="49" charset="0"/>
              </a:rPr>
              <a:t>'(‘</a:t>
            </a:r>
            <a:r>
              <a:rPr lang="en-US" sz="1400"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endParaRPr lang="en-US" sz="1400" dirty="0"/>
          </a:p>
        </p:txBody>
      </p:sp>
      <p:cxnSp>
        <p:nvCxnSpPr>
          <p:cNvPr id="23" name="Straight Connector 15">
            <a:extLst>
              <a:ext uri="{FF2B5EF4-FFF2-40B4-BE49-F238E27FC236}">
                <a16:creationId xmlns:a16="http://schemas.microsoft.com/office/drawing/2014/main" id="{35309F83-12DC-4E07-90DF-91017FC15F54}"/>
              </a:ext>
            </a:extLst>
          </p:cNvPr>
          <p:cNvCxnSpPr>
            <a:cxnSpLocks/>
          </p:cNvCxnSpPr>
          <p:nvPr/>
        </p:nvCxnSpPr>
        <p:spPr>
          <a:xfrm flipH="1">
            <a:off x="8816340" y="4844829"/>
            <a:ext cx="2698793" cy="1872"/>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15">
            <a:extLst>
              <a:ext uri="{FF2B5EF4-FFF2-40B4-BE49-F238E27FC236}">
                <a16:creationId xmlns:a16="http://schemas.microsoft.com/office/drawing/2014/main" id="{219DD256-6B1F-40B0-A2A9-B4A663DC6869}"/>
              </a:ext>
            </a:extLst>
          </p:cNvPr>
          <p:cNvCxnSpPr>
            <a:cxnSpLocks/>
            <a:endCxn id="28" idx="1"/>
          </p:cNvCxnSpPr>
          <p:nvPr/>
        </p:nvCxnSpPr>
        <p:spPr>
          <a:xfrm flipV="1">
            <a:off x="5243873" y="4844829"/>
            <a:ext cx="2479446" cy="14309"/>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6F60BF0-53CA-409B-ACE7-A13104159F6B}"/>
              </a:ext>
            </a:extLst>
          </p:cNvPr>
          <p:cNvSpPr txBox="1"/>
          <p:nvPr/>
        </p:nvSpPr>
        <p:spPr>
          <a:xfrm>
            <a:off x="7723319" y="4690940"/>
            <a:ext cx="992131" cy="307777"/>
          </a:xfrm>
          <a:prstGeom prst="rect">
            <a:avLst/>
          </a:prstGeom>
          <a:noFill/>
        </p:spPr>
        <p:txBody>
          <a:bodyPr wrap="none" rtlCol="0">
            <a:spAutoFit/>
          </a:bodyPr>
          <a:lstStyle/>
          <a:p>
            <a:r>
              <a:rPr lang="en-US" sz="1400" i="1" dirty="0"/>
              <a:t>Predefined</a:t>
            </a:r>
          </a:p>
        </p:txBody>
      </p:sp>
      <p:pic>
        <p:nvPicPr>
          <p:cNvPr id="37" name="그림 36">
            <a:extLst>
              <a:ext uri="{FF2B5EF4-FFF2-40B4-BE49-F238E27FC236}">
                <a16:creationId xmlns:a16="http://schemas.microsoft.com/office/drawing/2014/main" id="{D81EBE22-B1E1-4E98-8CF2-5A2926F13BC0}"/>
              </a:ext>
            </a:extLst>
          </p:cNvPr>
          <p:cNvPicPr>
            <a:picLocks noChangeAspect="1"/>
          </p:cNvPicPr>
          <p:nvPr/>
        </p:nvPicPr>
        <p:blipFill>
          <a:blip r:embed="rId4"/>
          <a:stretch>
            <a:fillRect/>
          </a:stretch>
        </p:blipFill>
        <p:spPr>
          <a:xfrm>
            <a:off x="9761220" y="0"/>
            <a:ext cx="2242404" cy="2086115"/>
          </a:xfrm>
          <a:prstGeom prst="rect">
            <a:avLst/>
          </a:prstGeom>
        </p:spPr>
      </p:pic>
      <p:cxnSp>
        <p:nvCxnSpPr>
          <p:cNvPr id="20" name="Straight Connector 15">
            <a:extLst>
              <a:ext uri="{FF2B5EF4-FFF2-40B4-BE49-F238E27FC236}">
                <a16:creationId xmlns:a16="http://schemas.microsoft.com/office/drawing/2014/main" id="{E274CF5E-288C-4020-BFA0-5DA1302C130E}"/>
              </a:ext>
            </a:extLst>
          </p:cNvPr>
          <p:cNvCxnSpPr>
            <a:cxnSpLocks/>
          </p:cNvCxnSpPr>
          <p:nvPr/>
        </p:nvCxnSpPr>
        <p:spPr>
          <a:xfrm flipH="1">
            <a:off x="798034" y="1042510"/>
            <a:ext cx="4112366"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9999D0AF-6FBB-4305-97DB-6B952DA162B8}"/>
              </a:ext>
            </a:extLst>
          </p:cNvPr>
          <p:cNvCxnSpPr>
            <a:cxnSpLocks/>
          </p:cNvCxnSpPr>
          <p:nvPr/>
        </p:nvCxnSpPr>
        <p:spPr>
          <a:xfrm>
            <a:off x="798032" y="581730"/>
            <a:ext cx="4112368"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814FBC76-F26C-4418-8D6D-01C276D7F2BF}"/>
              </a:ext>
            </a:extLst>
          </p:cNvPr>
          <p:cNvSpPr/>
          <p:nvPr/>
        </p:nvSpPr>
        <p:spPr>
          <a:xfrm>
            <a:off x="10356273" y="766135"/>
            <a:ext cx="1158860" cy="1846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15">
            <a:extLst>
              <a:ext uri="{FF2B5EF4-FFF2-40B4-BE49-F238E27FC236}">
                <a16:creationId xmlns:a16="http://schemas.microsoft.com/office/drawing/2014/main" id="{0FAB4AE2-201D-42C8-A3A6-FA763AEA08EE}"/>
              </a:ext>
            </a:extLst>
          </p:cNvPr>
          <p:cNvCxnSpPr>
            <a:cxnSpLocks/>
          </p:cNvCxnSpPr>
          <p:nvPr/>
        </p:nvCxnSpPr>
        <p:spPr>
          <a:xfrm flipV="1">
            <a:off x="5111830" y="1544395"/>
            <a:ext cx="0" cy="5095008"/>
          </a:xfrm>
          <a:prstGeom prst="line">
            <a:avLst/>
          </a:prstGeom>
          <a:ln w="38100">
            <a:solidFill>
              <a:srgbClr val="A6B72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EFB9F95-64CF-4247-8318-42DBD06DC5EE}"/>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406566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8C4FE2A-08CF-4BB1-A712-7B9CE4E8EC44}"/>
              </a:ext>
            </a:extLst>
          </p:cNvPr>
          <p:cNvSpPr txBox="1"/>
          <p:nvPr/>
        </p:nvSpPr>
        <p:spPr>
          <a:xfrm>
            <a:off x="1131916" y="621581"/>
            <a:ext cx="3292120" cy="369332"/>
          </a:xfrm>
          <a:prstGeom prst="rect">
            <a:avLst/>
          </a:prstGeom>
          <a:noFill/>
        </p:spPr>
        <p:txBody>
          <a:bodyPr wrap="none" rtlCol="0">
            <a:spAutoFit/>
          </a:bodyPr>
          <a:lstStyle/>
          <a:p>
            <a:r>
              <a:rPr lang="en-US" dirty="0"/>
              <a:t>5. How to issue an error message</a:t>
            </a:r>
          </a:p>
        </p:txBody>
      </p:sp>
      <p:sp>
        <p:nvSpPr>
          <p:cNvPr id="12" name="TextBox 11">
            <a:extLst>
              <a:ext uri="{FF2B5EF4-FFF2-40B4-BE49-F238E27FC236}">
                <a16:creationId xmlns:a16="http://schemas.microsoft.com/office/drawing/2014/main" id="{DCC88A65-9376-4C1D-9F79-31780E4377E9}"/>
              </a:ext>
            </a:extLst>
          </p:cNvPr>
          <p:cNvSpPr txBox="1"/>
          <p:nvPr/>
        </p:nvSpPr>
        <p:spPr>
          <a:xfrm>
            <a:off x="1756983" y="1462499"/>
            <a:ext cx="8033094" cy="506292"/>
          </a:xfrm>
          <a:prstGeom prst="rect">
            <a:avLst/>
          </a:prstGeom>
          <a:noFill/>
        </p:spPr>
        <p:txBody>
          <a:bodyPr wrap="square" rtlCol="0">
            <a:spAutoFit/>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altLang="ko-KR" sz="2000" b="1" dirty="0">
                <a:solidFill>
                  <a:srgbClr val="000000">
                    <a:lumMod val="50000"/>
                    <a:lumOff val="50000"/>
                  </a:srgbClr>
                </a:solidFill>
                <a:latin typeface="Calibri" panose="020F0502020204030204"/>
                <a:ea typeface="맑은 고딕" panose="020B0503020000020004" pitchFamily="34" charset="-127"/>
              </a:rPr>
              <a:t>           Poor                                                                  Excellent (using HashMap)                     </a:t>
            </a:r>
            <a:endParaRPr kumimoji="0" lang="en-US" altLang="ko-KR" sz="2000" b="1" i="0" u="none" strike="noStrike" kern="1200" cap="none" spc="0" normalizeH="0" baseline="0" noProof="0" dirty="0">
              <a:ln>
                <a:noFill/>
              </a:ln>
              <a:solidFill>
                <a:srgbClr val="000000">
                  <a:lumMod val="50000"/>
                  <a:lumOff val="50000"/>
                </a:srgbClr>
              </a:solidFill>
              <a:effectLst/>
              <a:uLnTx/>
              <a:uFillTx/>
              <a:latin typeface="Calibri" panose="020F0502020204030204"/>
              <a:ea typeface="맑은 고딕" panose="020B0503020000020004" pitchFamily="34" charset="-127"/>
              <a:cs typeface="+mn-cs"/>
            </a:endParaRPr>
          </a:p>
        </p:txBody>
      </p:sp>
      <p:sp>
        <p:nvSpPr>
          <p:cNvPr id="14" name="TextBox 13">
            <a:extLst>
              <a:ext uri="{FF2B5EF4-FFF2-40B4-BE49-F238E27FC236}">
                <a16:creationId xmlns:a16="http://schemas.microsoft.com/office/drawing/2014/main" id="{B9A447EC-DA3C-4E1A-BEFF-5E7EC3A03F04}"/>
              </a:ext>
            </a:extLst>
          </p:cNvPr>
          <p:cNvSpPr txBox="1"/>
          <p:nvPr/>
        </p:nvSpPr>
        <p:spPr>
          <a:xfrm>
            <a:off x="6377940" y="2250139"/>
            <a:ext cx="4785360" cy="1384995"/>
          </a:xfrm>
          <a:prstGeom prst="rect">
            <a:avLst/>
          </a:prstGeom>
          <a:noFill/>
        </p:spPr>
        <p:txBody>
          <a:bodyPr wrap="square">
            <a:spAutoFit/>
          </a:bodyPr>
          <a:lstStyle/>
          <a:p>
            <a:r>
              <a:rPr lang="en-US" sz="1400" b="1" dirty="0">
                <a:solidFill>
                  <a:srgbClr val="7F0055"/>
                </a:solidFill>
                <a:latin typeface="Consolas" panose="020B0609020204030204" pitchFamily="49" charset="0"/>
              </a:rPr>
              <a:t>for</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j</a:t>
            </a:r>
            <a:r>
              <a:rPr lang="en-US" sz="1400" b="1" dirty="0">
                <a:solidFill>
                  <a:srgbClr val="000000"/>
                </a:solidFill>
                <a:latin typeface="Consolas" panose="020B0609020204030204" pitchFamily="49" charset="0"/>
              </a:rPr>
              <a:t> = 0; </a:t>
            </a:r>
            <a:r>
              <a:rPr lang="en-US" sz="1400" b="1" dirty="0">
                <a:solidFill>
                  <a:srgbClr val="6A3E3E"/>
                </a:solidFill>
                <a:latin typeface="Consolas" panose="020B0609020204030204" pitchFamily="49" charset="0"/>
              </a:rPr>
              <a:t>j</a:t>
            </a:r>
            <a:r>
              <a:rPr lang="en-US" sz="1400" b="1" dirty="0">
                <a:solidFill>
                  <a:srgbClr val="000000"/>
                </a:solidFill>
                <a:latin typeface="Consolas" panose="020B0609020204030204" pitchFamily="49" charset="0"/>
              </a:rPr>
              <a:t> &lt; </a:t>
            </a:r>
            <a:r>
              <a:rPr lang="en-US" sz="1400" b="1" dirty="0" err="1">
                <a:solidFill>
                  <a:srgbClr val="6A3E3E"/>
                </a:solidFill>
                <a:latin typeface="Consolas" panose="020B0609020204030204" pitchFamily="49" charset="0"/>
              </a:rPr>
              <a:t>statement</a:t>
            </a:r>
            <a:r>
              <a:rPr lang="en-US" sz="1400" b="1" dirty="0" err="1">
                <a:solidFill>
                  <a:srgbClr val="000000"/>
                </a:solidFill>
                <a:latin typeface="Consolas" panose="020B0609020204030204" pitchFamily="49" charset="0"/>
              </a:rPr>
              <a:t>.length</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j</a:t>
            </a:r>
            <a:r>
              <a:rPr lang="en-US" sz="1400" b="1" dirty="0" err="1">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 {</a:t>
            </a:r>
          </a:p>
          <a:p>
            <a:r>
              <a:rPr lang="en-US" sz="1400" b="1" dirty="0">
                <a:solidFill>
                  <a:srgbClr val="000000"/>
                </a:solidFill>
                <a:latin typeface="Consolas" panose="020B0609020204030204" pitchFamily="49" charset="0"/>
              </a:rPr>
              <a:t>  .</a:t>
            </a:r>
          </a:p>
          <a:p>
            <a:r>
              <a:rPr lang="en-US" sz="1400" b="1" dirty="0">
                <a:solidFill>
                  <a:srgbClr val="000000"/>
                </a:solidFill>
                <a:latin typeface="Consolas" panose="020B0609020204030204" pitchFamily="49" charset="0"/>
              </a:rPr>
              <a:t>  </a:t>
            </a:r>
          </a:p>
          <a:p>
            <a:pPr algn="l"/>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PopedChar</a:t>
            </a:r>
            <a:r>
              <a:rPr lang="en-US" sz="1400" b="1" dirty="0">
                <a:solidFill>
                  <a:srgbClr val="000000"/>
                </a:solidFill>
                <a:latin typeface="Consolas" panose="020B0609020204030204" pitchFamily="49" charset="0"/>
              </a:rPr>
              <a:t> == </a:t>
            </a:r>
            <a:r>
              <a:rPr lang="en-US" sz="1400" b="1" i="1" dirty="0" err="1">
                <a:solidFill>
                  <a:srgbClr val="0000C0"/>
                </a:solidFill>
                <a:latin typeface="Consolas" panose="020B0609020204030204" pitchFamily="49" charset="0"/>
              </a:rPr>
              <a:t>pair</a:t>
            </a:r>
            <a:r>
              <a:rPr lang="en-US" sz="1400" b="1" i="1" dirty="0" err="1">
                <a:solidFill>
                  <a:srgbClr val="000000"/>
                </a:solidFill>
                <a:latin typeface="Consolas" panose="020B0609020204030204" pitchFamily="49" charset="0"/>
              </a:rPr>
              <a:t>.get</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c</a:t>
            </a:r>
            <a:r>
              <a:rPr lang="en-US" sz="1400" b="1" i="1" dirty="0">
                <a:solidFill>
                  <a:srgbClr val="000000"/>
                </a:solidFill>
                <a:latin typeface="Consolas" panose="020B0609020204030204" pitchFamily="49" charset="0"/>
              </a:rPr>
              <a:t>))) {    </a:t>
            </a:r>
          </a:p>
          <a:p>
            <a:pPr algn="l"/>
            <a:r>
              <a:rPr lang="en-US" sz="1400" i="1" dirty="0">
                <a:solidFill>
                  <a:srgbClr val="000000"/>
                </a:solidFill>
                <a:latin typeface="Consolas" panose="020B0609020204030204" pitchFamily="49" charset="0"/>
              </a:rPr>
              <a:t>       </a:t>
            </a:r>
            <a:r>
              <a:rPr lang="en-US" sz="1400" i="1" dirty="0" err="1">
                <a:solidFill>
                  <a:srgbClr val="000000"/>
                </a:solidFill>
                <a:latin typeface="Consolas" panose="020B0609020204030204" pitchFamily="49" charset="0"/>
              </a:rPr>
              <a:t>printError</a:t>
            </a:r>
            <a:r>
              <a:rPr lang="en-US" sz="1400" i="1" dirty="0">
                <a:solidFill>
                  <a:srgbClr val="000000"/>
                </a:solidFill>
                <a:latin typeface="Consolas" panose="020B0609020204030204" pitchFamily="49" charset="0"/>
              </a:rPr>
              <a:t>(</a:t>
            </a:r>
            <a:r>
              <a:rPr lang="en-US" sz="1400" i="1" dirty="0">
                <a:solidFill>
                  <a:srgbClr val="6A3E3E"/>
                </a:solidFill>
                <a:latin typeface="Consolas" panose="020B0609020204030204" pitchFamily="49" charset="0"/>
              </a:rPr>
              <a:t>j</a:t>
            </a:r>
            <a:r>
              <a:rPr lang="en-US" sz="1400" i="1" dirty="0">
                <a:solidFill>
                  <a:srgbClr val="000000"/>
                </a:solidFill>
                <a:latin typeface="Consolas" panose="020B0609020204030204" pitchFamily="49" charset="0"/>
              </a:rPr>
              <a:t>, 1); </a:t>
            </a:r>
            <a:endParaRPr lang="en-US" sz="1400" i="1" dirty="0">
              <a:solidFill>
                <a:srgbClr val="3F7F5F"/>
              </a:solidFill>
              <a:latin typeface="Consolas" panose="020B0609020204030204" pitchFamily="49" charset="0"/>
            </a:endParaRPr>
          </a:p>
          <a:p>
            <a:pPr algn="l"/>
            <a:r>
              <a:rPr lang="en-US" sz="1400" dirty="0">
                <a:solidFill>
                  <a:srgbClr val="000000"/>
                </a:solidFill>
                <a:latin typeface="Consolas" panose="020B0609020204030204" pitchFamily="49" charset="0"/>
              </a:rPr>
              <a:t>    . . .</a:t>
            </a:r>
            <a:endParaRPr lang="en-US" sz="1400" dirty="0"/>
          </a:p>
        </p:txBody>
      </p:sp>
      <p:sp>
        <p:nvSpPr>
          <p:cNvPr id="15" name="TextBox 14">
            <a:extLst>
              <a:ext uri="{FF2B5EF4-FFF2-40B4-BE49-F238E27FC236}">
                <a16:creationId xmlns:a16="http://schemas.microsoft.com/office/drawing/2014/main" id="{1FC9B39B-9C1B-4D07-8268-DBB194C485B6}"/>
              </a:ext>
            </a:extLst>
          </p:cNvPr>
          <p:cNvSpPr txBox="1"/>
          <p:nvPr/>
        </p:nvSpPr>
        <p:spPr>
          <a:xfrm>
            <a:off x="573330" y="2250533"/>
            <a:ext cx="4930140" cy="1384995"/>
          </a:xfrm>
          <a:prstGeom prst="rect">
            <a:avLst/>
          </a:prstGeom>
          <a:noFill/>
        </p:spPr>
        <p:txBody>
          <a:bodyPr wrap="square">
            <a:spAutoFit/>
          </a:bodyPr>
          <a:lstStyle/>
          <a:p>
            <a:r>
              <a:rPr lang="en-US" sz="1400" b="1" dirty="0">
                <a:solidFill>
                  <a:srgbClr val="7F0055"/>
                </a:solidFill>
                <a:latin typeface="Consolas" panose="020B0609020204030204" pitchFamily="49" charset="0"/>
              </a:rPr>
              <a:t>for</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j</a:t>
            </a:r>
            <a:r>
              <a:rPr lang="en-US" sz="1400" b="1" dirty="0">
                <a:solidFill>
                  <a:srgbClr val="000000"/>
                </a:solidFill>
                <a:latin typeface="Consolas" panose="020B0609020204030204" pitchFamily="49" charset="0"/>
              </a:rPr>
              <a:t> = 0; </a:t>
            </a:r>
            <a:r>
              <a:rPr lang="en-US" sz="1400" b="1" dirty="0">
                <a:solidFill>
                  <a:srgbClr val="6A3E3E"/>
                </a:solidFill>
                <a:latin typeface="Consolas" panose="020B0609020204030204" pitchFamily="49" charset="0"/>
              </a:rPr>
              <a:t>j</a:t>
            </a:r>
            <a:r>
              <a:rPr lang="en-US" sz="1400" b="1" dirty="0">
                <a:solidFill>
                  <a:srgbClr val="000000"/>
                </a:solidFill>
                <a:latin typeface="Consolas" panose="020B0609020204030204" pitchFamily="49" charset="0"/>
              </a:rPr>
              <a:t> &lt; </a:t>
            </a:r>
            <a:r>
              <a:rPr lang="en-US" sz="1400" b="1" dirty="0" err="1">
                <a:solidFill>
                  <a:srgbClr val="6A3E3E"/>
                </a:solidFill>
                <a:latin typeface="Consolas" panose="020B0609020204030204" pitchFamily="49" charset="0"/>
              </a:rPr>
              <a:t>statement</a:t>
            </a:r>
            <a:r>
              <a:rPr lang="en-US" sz="1400" b="1" dirty="0" err="1">
                <a:solidFill>
                  <a:srgbClr val="000000"/>
                </a:solidFill>
                <a:latin typeface="Consolas" panose="020B0609020204030204" pitchFamily="49" charset="0"/>
              </a:rPr>
              <a:t>.length</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j</a:t>
            </a:r>
            <a:r>
              <a:rPr lang="en-US" sz="1400" b="1" dirty="0" err="1">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 {</a:t>
            </a:r>
          </a:p>
          <a:p>
            <a:r>
              <a:rPr lang="en-US" sz="1400" b="1" dirty="0">
                <a:solidFill>
                  <a:srgbClr val="000000"/>
                </a:solidFill>
                <a:latin typeface="Consolas" panose="020B0609020204030204" pitchFamily="49" charset="0"/>
              </a:rPr>
              <a:t>  .</a:t>
            </a:r>
          </a:p>
          <a:p>
            <a:pPr algn="l"/>
            <a:endParaRPr lang="en-US" sz="1400" b="1" dirty="0">
              <a:solidFill>
                <a:srgbClr val="000000"/>
              </a:solidFill>
              <a:latin typeface="Consolas" panose="020B0609020204030204" pitchFamily="49" charset="0"/>
            </a:endParaRPr>
          </a:p>
          <a:p>
            <a:pPr algn="l"/>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PopedChar</a:t>
            </a:r>
            <a:r>
              <a:rPr lang="en-US" sz="1400" b="1" dirty="0">
                <a:solidFill>
                  <a:srgbClr val="000000"/>
                </a:solidFill>
                <a:latin typeface="Consolas" panose="020B0609020204030204" pitchFamily="49" charset="0"/>
              </a:rPr>
              <a:t> == </a:t>
            </a:r>
            <a:r>
              <a:rPr lang="en-US" sz="1400" b="1" i="1" dirty="0" err="1">
                <a:solidFill>
                  <a:srgbClr val="0000C0"/>
                </a:solidFill>
                <a:latin typeface="Consolas" panose="020B0609020204030204" pitchFamily="49" charset="0"/>
              </a:rPr>
              <a:t>pair</a:t>
            </a:r>
            <a:r>
              <a:rPr lang="en-US" sz="1400" b="1" i="1" dirty="0" err="1">
                <a:solidFill>
                  <a:srgbClr val="000000"/>
                </a:solidFill>
                <a:latin typeface="Consolas" panose="020B0609020204030204" pitchFamily="49" charset="0"/>
              </a:rPr>
              <a:t>.get</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c</a:t>
            </a:r>
            <a:r>
              <a:rPr lang="en-US" sz="1400" b="1" i="1" dirty="0">
                <a:solidFill>
                  <a:srgbClr val="000000"/>
                </a:solidFill>
                <a:latin typeface="Consolas" panose="020B0609020204030204" pitchFamily="49" charset="0"/>
              </a:rPr>
              <a:t>))) {    </a:t>
            </a:r>
          </a:p>
          <a:p>
            <a:pPr algn="l"/>
            <a:r>
              <a:rPr lang="en-US" sz="1400" i="1" dirty="0">
                <a:solidFill>
                  <a:srgbClr val="000000"/>
                </a:solidFill>
                <a:latin typeface="Consolas" panose="020B0609020204030204" pitchFamily="49" charset="0"/>
              </a:rPr>
              <a:t>       </a:t>
            </a:r>
            <a:r>
              <a:rPr lang="en-US" sz="1400" i="1" dirty="0" err="1">
                <a:solidFill>
                  <a:srgbClr val="000000"/>
                </a:solidFill>
                <a:latin typeface="Consolas" panose="020B0609020204030204" pitchFamily="49" charset="0"/>
              </a:rPr>
              <a:t>printError</a:t>
            </a:r>
            <a:r>
              <a:rPr lang="en-US" sz="1400" i="1" dirty="0">
                <a:solidFill>
                  <a:srgbClr val="000000"/>
                </a:solidFill>
                <a:latin typeface="Consolas" panose="020B0609020204030204" pitchFamily="49" charset="0"/>
              </a:rPr>
              <a:t>(1); </a:t>
            </a:r>
            <a:endParaRPr lang="en-US" sz="1400" i="1" dirty="0">
              <a:solidFill>
                <a:srgbClr val="3F7F5F"/>
              </a:solidFill>
              <a:latin typeface="Consolas" panose="020B0609020204030204" pitchFamily="49" charset="0"/>
            </a:endParaRPr>
          </a:p>
          <a:p>
            <a:pPr algn="l"/>
            <a:r>
              <a:rPr lang="en-US" sz="1400" dirty="0">
                <a:solidFill>
                  <a:srgbClr val="000000"/>
                </a:solidFill>
                <a:latin typeface="Consolas" panose="020B0609020204030204" pitchFamily="49" charset="0"/>
              </a:rPr>
              <a:t>    . . .</a:t>
            </a:r>
            <a:endParaRPr lang="en-US" sz="1400" dirty="0"/>
          </a:p>
        </p:txBody>
      </p:sp>
      <p:cxnSp>
        <p:nvCxnSpPr>
          <p:cNvPr id="16" name="Straight Connector 15">
            <a:extLst>
              <a:ext uri="{FF2B5EF4-FFF2-40B4-BE49-F238E27FC236}">
                <a16:creationId xmlns:a16="http://schemas.microsoft.com/office/drawing/2014/main" id="{52961D06-3901-4613-B7E1-EF57677CFECD}"/>
              </a:ext>
            </a:extLst>
          </p:cNvPr>
          <p:cNvCxnSpPr>
            <a:cxnSpLocks/>
          </p:cNvCxnSpPr>
          <p:nvPr/>
        </p:nvCxnSpPr>
        <p:spPr>
          <a:xfrm flipH="1">
            <a:off x="3169254" y="4963043"/>
            <a:ext cx="1493519" cy="0"/>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5">
            <a:extLst>
              <a:ext uri="{FF2B5EF4-FFF2-40B4-BE49-F238E27FC236}">
                <a16:creationId xmlns:a16="http://schemas.microsoft.com/office/drawing/2014/main" id="{A6018854-5F1F-4B52-8AE4-2CA221FC9CBA}"/>
              </a:ext>
            </a:extLst>
          </p:cNvPr>
          <p:cNvCxnSpPr>
            <a:cxnSpLocks/>
            <a:endCxn id="18" idx="1"/>
          </p:cNvCxnSpPr>
          <p:nvPr/>
        </p:nvCxnSpPr>
        <p:spPr>
          <a:xfrm>
            <a:off x="578453" y="4961171"/>
            <a:ext cx="1497779" cy="0"/>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22C026-F40F-4F3D-8F23-F1F01F814F07}"/>
              </a:ext>
            </a:extLst>
          </p:cNvPr>
          <p:cNvSpPr txBox="1"/>
          <p:nvPr/>
        </p:nvSpPr>
        <p:spPr>
          <a:xfrm>
            <a:off x="2076232" y="4807282"/>
            <a:ext cx="992131" cy="307777"/>
          </a:xfrm>
          <a:prstGeom prst="rect">
            <a:avLst/>
          </a:prstGeom>
          <a:noFill/>
        </p:spPr>
        <p:txBody>
          <a:bodyPr wrap="none" rtlCol="0">
            <a:spAutoFit/>
          </a:bodyPr>
          <a:lstStyle/>
          <a:p>
            <a:r>
              <a:rPr lang="en-US" sz="1400" i="1" dirty="0"/>
              <a:t>Predefined</a:t>
            </a:r>
          </a:p>
        </p:txBody>
      </p:sp>
      <p:sp>
        <p:nvSpPr>
          <p:cNvPr id="25" name="TextBox 24">
            <a:extLst>
              <a:ext uri="{FF2B5EF4-FFF2-40B4-BE49-F238E27FC236}">
                <a16:creationId xmlns:a16="http://schemas.microsoft.com/office/drawing/2014/main" id="{7A045943-B7CE-4F4E-9BEC-6519E1D068BD}"/>
              </a:ext>
            </a:extLst>
          </p:cNvPr>
          <p:cNvSpPr txBox="1"/>
          <p:nvPr/>
        </p:nvSpPr>
        <p:spPr>
          <a:xfrm>
            <a:off x="381000" y="5184339"/>
            <a:ext cx="4930140" cy="1384995"/>
          </a:xfrm>
          <a:prstGeom prst="rect">
            <a:avLst/>
          </a:prstGeom>
          <a:noFill/>
        </p:spPr>
        <p:txBody>
          <a:bodyPr wrap="square">
            <a:spAutoFit/>
          </a:bodyPr>
          <a:lstStyle/>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printError</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errorNo</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String </a:t>
            </a:r>
            <a:r>
              <a:rPr lang="en-US" sz="1200" dirty="0">
                <a:solidFill>
                  <a:srgbClr val="6A3E3E"/>
                </a:solidFill>
                <a:latin typeface="Consolas" panose="020B0609020204030204" pitchFamily="49" charset="0"/>
              </a:rPr>
              <a:t>message</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errorNo</a:t>
            </a:r>
            <a:r>
              <a:rPr lang="en-US" sz="1200" b="1" dirty="0">
                <a:solidFill>
                  <a:srgbClr val="000000"/>
                </a:solidFill>
                <a:latin typeface="Consolas" panose="020B0609020204030204" pitchFamily="49" charset="0"/>
              </a:rPr>
              <a:t>==1) </a:t>
            </a:r>
            <a:r>
              <a:rPr lang="en-US" sz="1200" b="1" dirty="0">
                <a:solidFill>
                  <a:srgbClr val="6A3E3E"/>
                </a:solidFill>
                <a:latin typeface="Consolas" panose="020B0609020204030204" pitchFamily="49" charset="0"/>
              </a:rPr>
              <a:t>message</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 expected"</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errorNo</a:t>
            </a:r>
            <a:r>
              <a:rPr lang="en-US" sz="1200" b="1" dirty="0">
                <a:solidFill>
                  <a:srgbClr val="000000"/>
                </a:solidFill>
                <a:latin typeface="Consolas" panose="020B0609020204030204" pitchFamily="49" charset="0"/>
              </a:rPr>
              <a:t>==2) </a:t>
            </a:r>
            <a:r>
              <a:rPr lang="en-US" sz="1200" b="1" dirty="0">
                <a:solidFill>
                  <a:srgbClr val="6A3E3E"/>
                </a:solidFill>
                <a:latin typeface="Consolas" panose="020B0609020204030204" pitchFamily="49" charset="0"/>
              </a:rPr>
              <a:t>message</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 expected"</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errorNo</a:t>
            </a:r>
            <a:r>
              <a:rPr lang="en-US" sz="1200" b="1" dirty="0">
                <a:solidFill>
                  <a:srgbClr val="000000"/>
                </a:solidFill>
                <a:latin typeface="Consolas" panose="020B0609020204030204" pitchFamily="49" charset="0"/>
              </a:rPr>
              <a:t>==3) </a:t>
            </a:r>
            <a:r>
              <a:rPr lang="en-US" sz="1200" b="1" dirty="0">
                <a:solidFill>
                  <a:srgbClr val="6A3E3E"/>
                </a:solidFill>
                <a:latin typeface="Consolas" panose="020B0609020204030204" pitchFamily="49" charset="0"/>
              </a:rPr>
              <a:t>message</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"Incomplete Expression"</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message</a:t>
            </a:r>
            <a:r>
              <a:rPr lang="en-US" sz="1200" b="1" i="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1200" dirty="0"/>
          </a:p>
        </p:txBody>
      </p:sp>
      <p:sp>
        <p:nvSpPr>
          <p:cNvPr id="29" name="TextBox 28">
            <a:extLst>
              <a:ext uri="{FF2B5EF4-FFF2-40B4-BE49-F238E27FC236}">
                <a16:creationId xmlns:a16="http://schemas.microsoft.com/office/drawing/2014/main" id="{14667755-1366-4E9C-A745-BD354BCE1443}"/>
              </a:ext>
            </a:extLst>
          </p:cNvPr>
          <p:cNvSpPr txBox="1"/>
          <p:nvPr/>
        </p:nvSpPr>
        <p:spPr>
          <a:xfrm>
            <a:off x="5993130" y="4065434"/>
            <a:ext cx="5916930" cy="2800767"/>
          </a:xfrm>
          <a:prstGeom prst="rect">
            <a:avLst/>
          </a:prstGeom>
          <a:noFill/>
        </p:spPr>
        <p:txBody>
          <a:bodyPr wrap="square">
            <a:spAutoFit/>
          </a:bodyPr>
          <a:lstStyle/>
          <a:p>
            <a:pPr algn="l"/>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printError</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location</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errorNo</a:t>
            </a:r>
            <a:r>
              <a:rPr lang="en-US" sz="1100" b="1" dirty="0">
                <a:solidFill>
                  <a:srgbClr val="000000"/>
                </a:solidFill>
                <a:latin typeface="Consolas" panose="020B0609020204030204" pitchFamily="49" charset="0"/>
              </a:rPr>
              <a:t>){</a:t>
            </a:r>
          </a:p>
          <a:p>
            <a:pPr algn="l"/>
            <a:r>
              <a:rPr lang="en-US" sz="1100" dirty="0">
                <a:solidFill>
                  <a:srgbClr val="3F7F5F"/>
                </a:solidFill>
                <a:latin typeface="Consolas" panose="020B0609020204030204" pitchFamily="49" charset="0"/>
              </a:rPr>
              <a:t>//go to the error location, then print a marker showing where the error is located.</a:t>
            </a:r>
          </a:p>
          <a:p>
            <a:pPr algn="l"/>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for</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int</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i</a:t>
            </a:r>
            <a:r>
              <a:rPr lang="en-US" sz="1100" b="1" dirty="0">
                <a:solidFill>
                  <a:srgbClr val="000000"/>
                </a:solidFill>
                <a:latin typeface="Consolas" panose="020B0609020204030204" pitchFamily="49" charset="0"/>
              </a:rPr>
              <a:t> = 0; </a:t>
            </a:r>
            <a:r>
              <a:rPr lang="en-US" sz="1100" b="1" dirty="0" err="1">
                <a:solidFill>
                  <a:srgbClr val="6A3E3E"/>
                </a:solidFill>
                <a:latin typeface="Consolas" panose="020B0609020204030204" pitchFamily="49" charset="0"/>
              </a:rPr>
              <a:t>i</a:t>
            </a:r>
            <a:r>
              <a:rPr lang="en-US" sz="1100" b="1" dirty="0">
                <a:solidFill>
                  <a:srgbClr val="000000"/>
                </a:solidFill>
                <a:latin typeface="Consolas" panose="020B0609020204030204" pitchFamily="49" charset="0"/>
              </a:rPr>
              <a:t> &lt; </a:t>
            </a:r>
            <a:r>
              <a:rPr lang="en-US" sz="1100" b="1" dirty="0">
                <a:solidFill>
                  <a:srgbClr val="6A3E3E"/>
                </a:solidFill>
                <a:latin typeface="Consolas" panose="020B0609020204030204" pitchFamily="49" charset="0"/>
              </a:rPr>
              <a:t>location</a:t>
            </a:r>
            <a:r>
              <a:rPr lang="en-US" sz="1100" b="1" dirty="0">
                <a:solidFill>
                  <a:srgbClr val="000000"/>
                </a:solidFill>
                <a:latin typeface="Consolas" panose="020B0609020204030204" pitchFamily="49" charset="0"/>
              </a:rPr>
              <a:t>; </a:t>
            </a:r>
            <a:r>
              <a:rPr lang="en-US" sz="1100" b="1" dirty="0" err="1">
                <a:solidFill>
                  <a:srgbClr val="6A3E3E"/>
                </a:solidFill>
                <a:latin typeface="Consolas" panose="020B0609020204030204" pitchFamily="49" charset="0"/>
              </a:rPr>
              <a:t>i</a:t>
            </a:r>
            <a:r>
              <a:rPr lang="en-US" sz="1100" b="1" dirty="0">
                <a:solidFill>
                  <a:srgbClr val="000000"/>
                </a:solidFill>
                <a:latin typeface="Consolas" panose="020B0609020204030204" pitchFamily="49" charset="0"/>
              </a:rPr>
              <a:t>++) {</a:t>
            </a:r>
          </a:p>
          <a:p>
            <a:pPr algn="l"/>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        }</a:t>
            </a:r>
          </a:p>
          <a:p>
            <a:pPr algn="l"/>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err="1">
                <a:solidFill>
                  <a:srgbClr val="0000C0"/>
                </a:solidFill>
                <a:latin typeface="Consolas" panose="020B0609020204030204" pitchFamily="49" charset="0"/>
              </a:rPr>
              <a:t>errorMessage</a:t>
            </a:r>
            <a:r>
              <a:rPr lang="en-US" sz="1100" b="1" i="1" dirty="0" err="1">
                <a:solidFill>
                  <a:srgbClr val="000000"/>
                </a:solidFill>
                <a:latin typeface="Consolas" panose="020B0609020204030204" pitchFamily="49" charset="0"/>
              </a:rPr>
              <a:t>.get</a:t>
            </a:r>
            <a:r>
              <a:rPr lang="en-US" sz="1100" b="1" i="1" dirty="0">
                <a:solidFill>
                  <a:srgbClr val="000000"/>
                </a:solidFill>
                <a:latin typeface="Consolas" panose="020B0609020204030204" pitchFamily="49" charset="0"/>
              </a:rPr>
              <a:t>(</a:t>
            </a:r>
            <a:r>
              <a:rPr lang="en-US" sz="1100" b="1" i="1" dirty="0" err="1">
                <a:solidFill>
                  <a:srgbClr val="6A3E3E"/>
                </a:solidFill>
                <a:latin typeface="Consolas" panose="020B0609020204030204" pitchFamily="49" charset="0"/>
              </a:rPr>
              <a:t>errorNo</a:t>
            </a:r>
            <a:r>
              <a:rPr lang="en-US" sz="1100" b="1" i="1" dirty="0">
                <a:solidFill>
                  <a:srgbClr val="000000"/>
                </a:solidFill>
                <a:latin typeface="Consolas" panose="020B0609020204030204" pitchFamily="49" charset="0"/>
              </a:rPr>
              <a:t>)); </a:t>
            </a:r>
            <a:endParaRPr lang="en-US" sz="1100" b="1" i="1" dirty="0">
              <a:solidFill>
                <a:srgbClr val="3F7F5F"/>
              </a:solidFill>
              <a:latin typeface="Consolas" panose="020B0609020204030204" pitchFamily="49" charset="0"/>
            </a:endParaRPr>
          </a:p>
          <a:p>
            <a:pPr algn="l"/>
            <a:r>
              <a:rPr lang="en-US" sz="1100" dirty="0">
                <a:solidFill>
                  <a:srgbClr val="000000"/>
                </a:solidFill>
                <a:latin typeface="Consolas" panose="020B0609020204030204" pitchFamily="49" charset="0"/>
              </a:rPr>
              <a:t>    }</a:t>
            </a:r>
          </a:p>
          <a:p>
            <a:pPr algn="l"/>
            <a:r>
              <a:rPr lang="en-US" sz="1100" dirty="0">
                <a:solidFill>
                  <a:srgbClr val="000000"/>
                </a:solidFill>
                <a:latin typeface="Consolas" panose="020B0609020204030204" pitchFamily="49" charset="0"/>
              </a:rPr>
              <a:t>    </a:t>
            </a:r>
          </a:p>
          <a:p>
            <a:pPr algn="l"/>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loadErrorMessage</a:t>
            </a:r>
            <a:r>
              <a:rPr lang="en-US" sz="1100" b="1" dirty="0">
                <a:solidFill>
                  <a:srgbClr val="000000"/>
                </a:solidFill>
                <a:latin typeface="Consolas" panose="020B0609020204030204" pitchFamily="49" charset="0"/>
              </a:rPr>
              <a:t>() { </a:t>
            </a:r>
            <a:r>
              <a:rPr lang="en-US" sz="1100" b="1" dirty="0">
                <a:solidFill>
                  <a:srgbClr val="3F7F5F"/>
                </a:solidFill>
                <a:latin typeface="Consolas" panose="020B0609020204030204" pitchFamily="49" charset="0"/>
              </a:rPr>
              <a:t>//store the data into the HashMap for the error message</a:t>
            </a:r>
            <a:r>
              <a:rPr lang="en-US" sz="1100" dirty="0">
                <a:solidFill>
                  <a:srgbClr val="000000"/>
                </a:solidFill>
                <a:latin typeface="Consolas" panose="020B0609020204030204" pitchFamily="49" charset="0"/>
              </a:rPr>
              <a:t>    </a:t>
            </a:r>
          </a:p>
          <a:p>
            <a:pPr algn="l"/>
            <a:r>
              <a:rPr lang="en-US" sz="1100" dirty="0">
                <a:solidFill>
                  <a:srgbClr val="000000"/>
                </a:solidFill>
                <a:latin typeface="Consolas" panose="020B0609020204030204" pitchFamily="49" charset="0"/>
              </a:rPr>
              <a:t>    </a:t>
            </a:r>
            <a:r>
              <a:rPr lang="en-US" sz="1100" i="1" dirty="0" err="1">
                <a:solidFill>
                  <a:srgbClr val="0000C0"/>
                </a:solidFill>
                <a:latin typeface="Consolas" panose="020B0609020204030204" pitchFamily="49" charset="0"/>
              </a:rPr>
              <a:t>errorMessage</a:t>
            </a:r>
            <a:r>
              <a:rPr lang="en-US" sz="1100" i="1" dirty="0" err="1">
                <a:solidFill>
                  <a:srgbClr val="000000"/>
                </a:solidFill>
                <a:latin typeface="Consolas" panose="020B0609020204030204" pitchFamily="49" charset="0"/>
              </a:rPr>
              <a:t>.put</a:t>
            </a:r>
            <a:r>
              <a:rPr lang="en-US" sz="1100" i="1" dirty="0">
                <a:solidFill>
                  <a:srgbClr val="000000"/>
                </a:solidFill>
                <a:latin typeface="Consolas" panose="020B0609020204030204" pitchFamily="49" charset="0"/>
              </a:rPr>
              <a:t>(1, </a:t>
            </a:r>
            <a:r>
              <a:rPr lang="en-US" sz="1100" i="1" dirty="0">
                <a:solidFill>
                  <a:srgbClr val="2A00FF"/>
                </a:solidFill>
                <a:latin typeface="Consolas" panose="020B0609020204030204" pitchFamily="49" charset="0"/>
              </a:rPr>
              <a:t>"} expected"</a:t>
            </a:r>
            <a:r>
              <a:rPr lang="en-US" sz="1100" i="1" dirty="0">
                <a:solidFill>
                  <a:srgbClr val="000000"/>
                </a:solidFill>
                <a:latin typeface="Consolas" panose="020B0609020204030204" pitchFamily="49" charset="0"/>
              </a:rPr>
              <a:t>);</a:t>
            </a:r>
          </a:p>
          <a:p>
            <a:pPr algn="l"/>
            <a:r>
              <a:rPr lang="en-US" sz="1100" i="1" dirty="0">
                <a:solidFill>
                  <a:srgbClr val="0000C0"/>
                </a:solidFill>
                <a:latin typeface="Consolas" panose="020B0609020204030204" pitchFamily="49" charset="0"/>
              </a:rPr>
              <a:t>    </a:t>
            </a:r>
            <a:r>
              <a:rPr lang="en-US" sz="1100" i="1" dirty="0" err="1">
                <a:solidFill>
                  <a:srgbClr val="0000C0"/>
                </a:solidFill>
                <a:latin typeface="Consolas" panose="020B0609020204030204" pitchFamily="49" charset="0"/>
              </a:rPr>
              <a:t>errorMessage</a:t>
            </a:r>
            <a:r>
              <a:rPr lang="en-US" sz="1100" i="1" dirty="0" err="1">
                <a:solidFill>
                  <a:srgbClr val="000000"/>
                </a:solidFill>
                <a:latin typeface="Consolas" panose="020B0609020204030204" pitchFamily="49" charset="0"/>
              </a:rPr>
              <a:t>.put</a:t>
            </a:r>
            <a:r>
              <a:rPr lang="en-US" sz="1100" i="1" dirty="0">
                <a:solidFill>
                  <a:srgbClr val="000000"/>
                </a:solidFill>
                <a:latin typeface="Consolas" panose="020B0609020204030204" pitchFamily="49" charset="0"/>
              </a:rPr>
              <a:t>(2, </a:t>
            </a:r>
            <a:r>
              <a:rPr lang="en-US" sz="1100" i="1" dirty="0">
                <a:solidFill>
                  <a:srgbClr val="2A00FF"/>
                </a:solidFill>
                <a:latin typeface="Consolas" panose="020B0609020204030204" pitchFamily="49" charset="0"/>
              </a:rPr>
              <a:t>") expected"</a:t>
            </a:r>
            <a:r>
              <a:rPr lang="en-US" sz="1100"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    </a:t>
            </a:r>
            <a:r>
              <a:rPr lang="en-US" sz="1100" i="1" dirty="0" err="1">
                <a:solidFill>
                  <a:srgbClr val="0000C0"/>
                </a:solidFill>
                <a:latin typeface="Consolas" panose="020B0609020204030204" pitchFamily="49" charset="0"/>
              </a:rPr>
              <a:t>errorMessage</a:t>
            </a:r>
            <a:r>
              <a:rPr lang="en-US" sz="1100" i="1" dirty="0" err="1">
                <a:solidFill>
                  <a:srgbClr val="000000"/>
                </a:solidFill>
                <a:latin typeface="Consolas" panose="020B0609020204030204" pitchFamily="49" charset="0"/>
              </a:rPr>
              <a:t>.put</a:t>
            </a:r>
            <a:r>
              <a:rPr lang="en-US" sz="1100" i="1" dirty="0">
                <a:solidFill>
                  <a:srgbClr val="000000"/>
                </a:solidFill>
                <a:latin typeface="Consolas" panose="020B0609020204030204" pitchFamily="49" charset="0"/>
              </a:rPr>
              <a:t>(3, </a:t>
            </a:r>
            <a:r>
              <a:rPr lang="en-US" sz="1100" i="1" dirty="0">
                <a:solidFill>
                  <a:srgbClr val="2A00FF"/>
                </a:solidFill>
                <a:latin typeface="Consolas" panose="020B0609020204030204" pitchFamily="49" charset="0"/>
              </a:rPr>
              <a:t>"Incomplete Expression"</a:t>
            </a:r>
            <a:r>
              <a:rPr lang="en-US" sz="1100" i="1" dirty="0">
                <a:solidFill>
                  <a:srgbClr val="000000"/>
                </a:solidFill>
                <a:latin typeface="Consolas" panose="020B0609020204030204" pitchFamily="49" charset="0"/>
              </a:rPr>
              <a:t>);     </a:t>
            </a:r>
          </a:p>
          <a:p>
            <a:pPr algn="l"/>
            <a:r>
              <a:rPr lang="en-US" sz="1100" dirty="0">
                <a:solidFill>
                  <a:srgbClr val="000000"/>
                </a:solidFill>
                <a:latin typeface="Consolas" panose="020B0609020204030204" pitchFamily="49" charset="0"/>
              </a:rPr>
              <a:t>}</a:t>
            </a:r>
            <a:endParaRPr lang="en-US" sz="1100" dirty="0"/>
          </a:p>
        </p:txBody>
      </p:sp>
      <p:cxnSp>
        <p:nvCxnSpPr>
          <p:cNvPr id="30" name="Straight Connector 15">
            <a:extLst>
              <a:ext uri="{FF2B5EF4-FFF2-40B4-BE49-F238E27FC236}">
                <a16:creationId xmlns:a16="http://schemas.microsoft.com/office/drawing/2014/main" id="{C9AFFA9E-2881-46BB-B85F-E8E48275BA2D}"/>
              </a:ext>
            </a:extLst>
          </p:cNvPr>
          <p:cNvCxnSpPr>
            <a:cxnSpLocks/>
          </p:cNvCxnSpPr>
          <p:nvPr/>
        </p:nvCxnSpPr>
        <p:spPr>
          <a:xfrm flipH="1">
            <a:off x="9517379" y="3911546"/>
            <a:ext cx="2392681" cy="0"/>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15">
            <a:extLst>
              <a:ext uri="{FF2B5EF4-FFF2-40B4-BE49-F238E27FC236}">
                <a16:creationId xmlns:a16="http://schemas.microsoft.com/office/drawing/2014/main" id="{BECD3F65-3DDA-4D6D-937F-2ADD05C65F8A}"/>
              </a:ext>
            </a:extLst>
          </p:cNvPr>
          <p:cNvCxnSpPr>
            <a:cxnSpLocks/>
            <a:endCxn id="32" idx="1"/>
          </p:cNvCxnSpPr>
          <p:nvPr/>
        </p:nvCxnSpPr>
        <p:spPr>
          <a:xfrm>
            <a:off x="6065519" y="3911546"/>
            <a:ext cx="2394044" cy="0"/>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C61BA6C-4B9E-4424-81DA-B2772755B4D9}"/>
              </a:ext>
            </a:extLst>
          </p:cNvPr>
          <p:cNvSpPr txBox="1"/>
          <p:nvPr/>
        </p:nvSpPr>
        <p:spPr>
          <a:xfrm>
            <a:off x="8459563" y="3757657"/>
            <a:ext cx="992131" cy="307777"/>
          </a:xfrm>
          <a:prstGeom prst="rect">
            <a:avLst/>
          </a:prstGeom>
          <a:noFill/>
        </p:spPr>
        <p:txBody>
          <a:bodyPr wrap="none" rtlCol="0">
            <a:spAutoFit/>
          </a:bodyPr>
          <a:lstStyle/>
          <a:p>
            <a:r>
              <a:rPr lang="en-US" sz="1400" i="1" dirty="0"/>
              <a:t>Predefined</a:t>
            </a:r>
          </a:p>
        </p:txBody>
      </p:sp>
      <p:pic>
        <p:nvPicPr>
          <p:cNvPr id="36" name="그림 35">
            <a:extLst>
              <a:ext uri="{FF2B5EF4-FFF2-40B4-BE49-F238E27FC236}">
                <a16:creationId xmlns:a16="http://schemas.microsoft.com/office/drawing/2014/main" id="{D0B255FB-A626-4DA4-B5BA-44CF363DAEA9}"/>
              </a:ext>
            </a:extLst>
          </p:cNvPr>
          <p:cNvPicPr>
            <a:picLocks noChangeAspect="1"/>
          </p:cNvPicPr>
          <p:nvPr/>
        </p:nvPicPr>
        <p:blipFill>
          <a:blip r:embed="rId3"/>
          <a:stretch>
            <a:fillRect/>
          </a:stretch>
        </p:blipFill>
        <p:spPr>
          <a:xfrm>
            <a:off x="9761220" y="0"/>
            <a:ext cx="2242404" cy="2086115"/>
          </a:xfrm>
          <a:prstGeom prst="rect">
            <a:avLst/>
          </a:prstGeom>
        </p:spPr>
      </p:pic>
      <p:cxnSp>
        <p:nvCxnSpPr>
          <p:cNvPr id="20" name="Straight Connector 15">
            <a:extLst>
              <a:ext uri="{FF2B5EF4-FFF2-40B4-BE49-F238E27FC236}">
                <a16:creationId xmlns:a16="http://schemas.microsoft.com/office/drawing/2014/main" id="{DE5B7049-4961-4658-9FF3-D844779F74A8}"/>
              </a:ext>
            </a:extLst>
          </p:cNvPr>
          <p:cNvCxnSpPr>
            <a:cxnSpLocks/>
          </p:cNvCxnSpPr>
          <p:nvPr/>
        </p:nvCxnSpPr>
        <p:spPr>
          <a:xfrm flipH="1">
            <a:off x="798034" y="1042510"/>
            <a:ext cx="4112366"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15">
            <a:extLst>
              <a:ext uri="{FF2B5EF4-FFF2-40B4-BE49-F238E27FC236}">
                <a16:creationId xmlns:a16="http://schemas.microsoft.com/office/drawing/2014/main" id="{A26AA7D3-9676-49D0-B307-04C90EBB62A6}"/>
              </a:ext>
            </a:extLst>
          </p:cNvPr>
          <p:cNvCxnSpPr>
            <a:cxnSpLocks/>
          </p:cNvCxnSpPr>
          <p:nvPr/>
        </p:nvCxnSpPr>
        <p:spPr>
          <a:xfrm>
            <a:off x="798032" y="581730"/>
            <a:ext cx="4112368"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A3D448BB-8357-4D26-883D-04FE972CB6A5}"/>
              </a:ext>
            </a:extLst>
          </p:cNvPr>
          <p:cNvSpPr/>
          <p:nvPr/>
        </p:nvSpPr>
        <p:spPr>
          <a:xfrm>
            <a:off x="10321636" y="905764"/>
            <a:ext cx="1681988" cy="19567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5">
            <a:extLst>
              <a:ext uri="{FF2B5EF4-FFF2-40B4-BE49-F238E27FC236}">
                <a16:creationId xmlns:a16="http://schemas.microsoft.com/office/drawing/2014/main" id="{86E1DF14-86E1-46C7-9855-475652C4EBA4}"/>
              </a:ext>
            </a:extLst>
          </p:cNvPr>
          <p:cNvCxnSpPr>
            <a:cxnSpLocks/>
          </p:cNvCxnSpPr>
          <p:nvPr/>
        </p:nvCxnSpPr>
        <p:spPr>
          <a:xfrm flipV="1">
            <a:off x="5589812" y="1620982"/>
            <a:ext cx="0" cy="5051815"/>
          </a:xfrm>
          <a:prstGeom prst="line">
            <a:avLst/>
          </a:prstGeom>
          <a:ln w="38100">
            <a:solidFill>
              <a:srgbClr val="A6B72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9CFAF03-8D37-4B96-B931-2B97AE3C013B}"/>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3203999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D1D8999-8FEC-455D-AC37-B15D83359FB5}"/>
              </a:ext>
            </a:extLst>
          </p:cNvPr>
          <p:cNvSpPr txBox="1"/>
          <p:nvPr/>
        </p:nvSpPr>
        <p:spPr>
          <a:xfrm>
            <a:off x="1028699" y="595073"/>
            <a:ext cx="5923545" cy="369332"/>
          </a:xfrm>
          <a:prstGeom prst="rect">
            <a:avLst/>
          </a:prstGeom>
          <a:noFill/>
        </p:spPr>
        <p:txBody>
          <a:bodyPr wrap="none" rtlCol="0">
            <a:spAutoFit/>
          </a:bodyPr>
          <a:lstStyle/>
          <a:p>
            <a:r>
              <a:rPr lang="en-US" dirty="0"/>
              <a:t>6. How to return the result of the evaluation (correct or error)</a:t>
            </a:r>
          </a:p>
        </p:txBody>
      </p:sp>
      <p:sp>
        <p:nvSpPr>
          <p:cNvPr id="8" name="TextBox 7">
            <a:extLst>
              <a:ext uri="{FF2B5EF4-FFF2-40B4-BE49-F238E27FC236}">
                <a16:creationId xmlns:a16="http://schemas.microsoft.com/office/drawing/2014/main" id="{613DBC4B-A192-4CE3-B998-9C8522BD47C3}"/>
              </a:ext>
            </a:extLst>
          </p:cNvPr>
          <p:cNvSpPr txBox="1"/>
          <p:nvPr/>
        </p:nvSpPr>
        <p:spPr>
          <a:xfrm>
            <a:off x="975359" y="1120616"/>
            <a:ext cx="9852660" cy="5478423"/>
          </a:xfrm>
          <a:prstGeom prst="rect">
            <a:avLst/>
          </a:prstGeom>
          <a:noFill/>
        </p:spPr>
        <p:txBody>
          <a:bodyPr wrap="square">
            <a:spAutoFit/>
          </a:bodyPr>
          <a:lstStyle/>
          <a:p>
            <a:pPr algn="l"/>
            <a:r>
              <a:rPr lang="en-US" sz="1400" b="1" dirty="0" err="1">
                <a:solidFill>
                  <a:srgbClr val="7F0055"/>
                </a:solidFill>
                <a:latin typeface="Consolas" panose="020B0609020204030204" pitchFamily="49" charset="0"/>
              </a:rPr>
              <a:t>boolean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error</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false</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b="1" dirty="0">
                <a:solidFill>
                  <a:srgbClr val="7F0055"/>
                </a:solidFill>
                <a:latin typeface="Consolas" panose="020B0609020204030204" pitchFamily="49" charset="0"/>
              </a:rPr>
              <a:t>for</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j</a:t>
            </a:r>
            <a:r>
              <a:rPr lang="en-US" sz="1400" b="1" dirty="0">
                <a:solidFill>
                  <a:srgbClr val="000000"/>
                </a:solidFill>
                <a:latin typeface="Consolas" panose="020B0609020204030204" pitchFamily="49" charset="0"/>
              </a:rPr>
              <a:t> = 0; </a:t>
            </a:r>
            <a:r>
              <a:rPr lang="en-US" sz="1400" b="1" dirty="0">
                <a:solidFill>
                  <a:srgbClr val="6A3E3E"/>
                </a:solidFill>
                <a:latin typeface="Consolas" panose="020B0609020204030204" pitchFamily="49" charset="0"/>
              </a:rPr>
              <a:t>j</a:t>
            </a:r>
            <a:r>
              <a:rPr lang="en-US" sz="1400" b="1" dirty="0">
                <a:solidFill>
                  <a:srgbClr val="000000"/>
                </a:solidFill>
                <a:latin typeface="Consolas" panose="020B0609020204030204" pitchFamily="49" charset="0"/>
              </a:rPr>
              <a:t> &lt; </a:t>
            </a:r>
            <a:r>
              <a:rPr lang="en-US" sz="1400" b="1" dirty="0" err="1">
                <a:solidFill>
                  <a:srgbClr val="6A3E3E"/>
                </a:solidFill>
                <a:latin typeface="Consolas" panose="020B0609020204030204" pitchFamily="49" charset="0"/>
              </a:rPr>
              <a:t>statement</a:t>
            </a:r>
            <a:r>
              <a:rPr lang="en-US" sz="1400" b="1" dirty="0" err="1">
                <a:solidFill>
                  <a:srgbClr val="000000"/>
                </a:solidFill>
                <a:latin typeface="Consolas" panose="020B0609020204030204" pitchFamily="49" charset="0"/>
              </a:rPr>
              <a:t>.length</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j</a:t>
            </a:r>
            <a:r>
              <a:rPr lang="en-US" sz="1400" b="1" dirty="0" err="1">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 {</a:t>
            </a:r>
            <a:br>
              <a:rPr lang="en-US" sz="1400" b="1" dirty="0">
                <a:solidFill>
                  <a:srgbClr val="000000"/>
                </a:solidFill>
                <a:latin typeface="Consolas" panose="020B0609020204030204" pitchFamily="49" charset="0"/>
              </a:rPr>
            </a:br>
            <a:r>
              <a:rPr lang="en-US" sz="1400" b="1" dirty="0">
                <a:solidFill>
                  <a:srgbClr val="3F7F5F"/>
                </a:solidFill>
                <a:latin typeface="Consolas" panose="020B0609020204030204" pitchFamily="49" charset="0"/>
              </a:rPr>
              <a:t>.</a:t>
            </a:r>
          </a:p>
          <a:p>
            <a:pPr algn="l"/>
            <a:r>
              <a:rPr lang="en-US" sz="1400" b="1" dirty="0">
                <a:solidFill>
                  <a:srgbClr val="3F7F5F"/>
                </a:solidFill>
                <a:latin typeface="Consolas" panose="020B0609020204030204" pitchFamily="49" charset="0"/>
              </a:rPr>
              <a:t>.</a:t>
            </a:r>
          </a:p>
          <a:p>
            <a:pPr algn="l"/>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 </a:t>
            </a:r>
            <a:r>
              <a:rPr lang="en-US" sz="1400" b="1" dirty="0">
                <a:solidFill>
                  <a:srgbClr val="3F7F5F"/>
                </a:solidFill>
                <a:latin typeface="Consolas" panose="020B0609020204030204" pitchFamily="49" charset="0"/>
              </a:rPr>
              <a:t>//if the character is ')'</a:t>
            </a:r>
          </a:p>
          <a:p>
            <a:pPr algn="l"/>
            <a:r>
              <a:rPr lang="en-US" sz="1400" dirty="0">
                <a:solidFill>
                  <a:srgbClr val="000000"/>
                </a:solidFill>
                <a:latin typeface="Consolas" panose="020B0609020204030204" pitchFamily="49" charset="0"/>
              </a:rPr>
              <a:t>                </a:t>
            </a:r>
          </a:p>
          <a:p>
            <a:pPr algn="l"/>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stack</a:t>
            </a:r>
            <a:r>
              <a:rPr lang="en-US" sz="1400" b="1" dirty="0" err="1">
                <a:solidFill>
                  <a:srgbClr val="000000"/>
                </a:solidFill>
                <a:latin typeface="Consolas" panose="020B0609020204030204" pitchFamily="49" charset="0"/>
              </a:rPr>
              <a:t>.isEmpty</a:t>
            </a:r>
            <a:r>
              <a:rPr lang="en-US" sz="1400" b="1" dirty="0">
                <a:solidFill>
                  <a:srgbClr val="000000"/>
                </a:solidFill>
                <a:latin typeface="Consolas" panose="020B0609020204030204" pitchFamily="49" charset="0"/>
              </a:rPr>
              <a:t>()) { </a:t>
            </a:r>
            <a:endParaRPr lang="en-US" sz="1400" b="1" dirty="0">
              <a:solidFill>
                <a:srgbClr val="3F7F5F"/>
              </a:solidFill>
              <a:latin typeface="Consolas" panose="020B0609020204030204" pitchFamily="49" charset="0"/>
            </a:endParaRPr>
          </a:p>
          <a:p>
            <a:pPr algn="l"/>
            <a:r>
              <a:rPr lang="en-US" sz="1400" b="1" dirty="0">
                <a:solidFill>
                  <a:srgbClr val="3F7F5F"/>
                </a:solidFill>
                <a:latin typeface="Consolas" panose="020B0609020204030204" pitchFamily="49" charset="0"/>
              </a:rPr>
              <a:t>   . . </a:t>
            </a:r>
          </a:p>
          <a:p>
            <a:pPr algn="l"/>
            <a:r>
              <a:rPr lang="en-US" sz="1400" dirty="0">
                <a:solidFill>
                  <a:srgbClr val="6A3E3E"/>
                </a:solidFill>
                <a:latin typeface="Consolas" panose="020B0609020204030204" pitchFamily="49" charset="0"/>
              </a:rPr>
              <a:t>    error</a:t>
            </a: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true</a:t>
            </a:r>
            <a:r>
              <a:rPr lang="en-US" sz="1400" b="1" dirty="0">
                <a:solidFill>
                  <a:srgbClr val="000000"/>
                </a:solidFill>
                <a:latin typeface="Consolas" panose="020B0609020204030204" pitchFamily="49" charset="0"/>
              </a:rPr>
              <a:t>; </a:t>
            </a:r>
          </a:p>
          <a:p>
            <a:pPr algn="l"/>
            <a:r>
              <a:rPr lang="en-US" sz="1400" b="1" dirty="0">
                <a:solidFill>
                  <a:srgbClr val="7F0055"/>
                </a:solidFill>
                <a:latin typeface="Consolas" panose="020B0609020204030204" pitchFamily="49" charset="0"/>
              </a:rPr>
              <a:t>   break</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b="1" dirty="0">
                <a:solidFill>
                  <a:srgbClr val="7F0055"/>
                </a:solidFill>
                <a:latin typeface="Consolas" panose="020B0609020204030204" pitchFamily="49" charset="0"/>
              </a:rPr>
              <a:t>   else</a:t>
            </a:r>
            <a:r>
              <a:rPr lang="en-US" sz="1400" b="1" dirty="0">
                <a:solidFill>
                  <a:srgbClr val="000000"/>
                </a:solidFill>
                <a:latin typeface="Consolas" panose="020B0609020204030204" pitchFamily="49" charset="0"/>
              </a:rPr>
              <a:t> { </a:t>
            </a:r>
            <a:r>
              <a:rPr lang="en-US" sz="1400" b="1" dirty="0">
                <a:solidFill>
                  <a:srgbClr val="3F7F5F"/>
                </a:solidFill>
                <a:latin typeface="Consolas" panose="020B0609020204030204" pitchFamily="49" charset="0"/>
              </a:rPr>
              <a:t>// not empty</a:t>
            </a:r>
          </a:p>
          <a:p>
            <a:pPr algn="l"/>
            <a:r>
              <a:rPr lang="en-US" sz="1400" dirty="0">
                <a:solidFill>
                  <a:srgbClr val="000000"/>
                </a:solidFill>
                <a:latin typeface="Consolas" panose="020B0609020204030204" pitchFamily="49" charset="0"/>
              </a:rPr>
              <a:t>    . . </a:t>
            </a:r>
            <a:endParaRPr lang="en-US" sz="1400" b="1" dirty="0">
              <a:solidFill>
                <a:srgbClr val="000000"/>
              </a:solidFill>
              <a:latin typeface="Consolas" panose="020B0609020204030204" pitchFamily="49" charset="0"/>
            </a:endParaRPr>
          </a:p>
          <a:p>
            <a:pPr algn="l"/>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PopedChar</a:t>
            </a:r>
            <a:r>
              <a:rPr lang="en-US" sz="1400" b="1" dirty="0">
                <a:solidFill>
                  <a:srgbClr val="000000"/>
                </a:solidFill>
                <a:latin typeface="Consolas" panose="020B0609020204030204" pitchFamily="49" charset="0"/>
              </a:rPr>
              <a:t> == </a:t>
            </a:r>
            <a:r>
              <a:rPr lang="en-US" sz="1400" b="1" i="1" dirty="0" err="1">
                <a:solidFill>
                  <a:srgbClr val="0000C0"/>
                </a:solidFill>
                <a:latin typeface="Consolas" panose="020B0609020204030204" pitchFamily="49" charset="0"/>
              </a:rPr>
              <a:t>pair</a:t>
            </a:r>
            <a:r>
              <a:rPr lang="en-US" sz="1400" b="1" i="1" dirty="0" err="1">
                <a:solidFill>
                  <a:srgbClr val="000000"/>
                </a:solidFill>
                <a:latin typeface="Consolas" panose="020B0609020204030204" pitchFamily="49" charset="0"/>
              </a:rPr>
              <a:t>.get</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c</a:t>
            </a:r>
            <a:r>
              <a:rPr lang="en-US" sz="1400" b="1" i="1" dirty="0">
                <a:solidFill>
                  <a:srgbClr val="000000"/>
                </a:solidFill>
                <a:latin typeface="Consolas" panose="020B0609020204030204" pitchFamily="49" charset="0"/>
              </a:rPr>
              <a:t>))) {    </a:t>
            </a:r>
          </a:p>
          <a:p>
            <a:pPr algn="l"/>
            <a:r>
              <a:rPr lang="en-US" sz="1400" i="1" dirty="0">
                <a:solidFill>
                  <a:srgbClr val="000000"/>
                </a:solidFill>
                <a:latin typeface="Consolas" panose="020B0609020204030204" pitchFamily="49" charset="0"/>
              </a:rPr>
              <a:t>      </a:t>
            </a:r>
            <a:r>
              <a:rPr lang="en-US" sz="1400" i="1" dirty="0" err="1">
                <a:solidFill>
                  <a:srgbClr val="000000"/>
                </a:solidFill>
                <a:latin typeface="Consolas" panose="020B0609020204030204" pitchFamily="49" charset="0"/>
              </a:rPr>
              <a:t>printError</a:t>
            </a:r>
            <a:r>
              <a:rPr lang="en-US" sz="1400" i="1" dirty="0">
                <a:solidFill>
                  <a:srgbClr val="000000"/>
                </a:solidFill>
                <a:latin typeface="Consolas" panose="020B0609020204030204" pitchFamily="49" charset="0"/>
              </a:rPr>
              <a:t>(</a:t>
            </a:r>
            <a:r>
              <a:rPr lang="en-US" sz="1400" i="1" dirty="0">
                <a:solidFill>
                  <a:srgbClr val="6A3E3E"/>
                </a:solidFill>
                <a:latin typeface="Consolas" panose="020B0609020204030204" pitchFamily="49" charset="0"/>
              </a:rPr>
              <a:t>j</a:t>
            </a:r>
            <a:r>
              <a:rPr lang="en-US" sz="1400" i="1" dirty="0">
                <a:solidFill>
                  <a:srgbClr val="000000"/>
                </a:solidFill>
                <a:latin typeface="Consolas" panose="020B0609020204030204" pitchFamily="49" charset="0"/>
              </a:rPr>
              <a:t>, 1);                 </a:t>
            </a:r>
            <a:endParaRPr lang="en-US" sz="1400" i="1" dirty="0">
              <a:solidFill>
                <a:srgbClr val="3F7F5F"/>
              </a:solidFill>
              <a:latin typeface="Consolas" panose="020B0609020204030204" pitchFamily="49" charset="0"/>
            </a:endParaRPr>
          </a:p>
          <a:p>
            <a:pPr algn="l"/>
            <a:r>
              <a:rPr lang="en-US" sz="1400" dirty="0">
                <a:solidFill>
                  <a:srgbClr val="6A3E3E"/>
                </a:solidFill>
                <a:latin typeface="Consolas" panose="020B0609020204030204" pitchFamily="49" charset="0"/>
              </a:rPr>
              <a:t>      error</a:t>
            </a: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true</a:t>
            </a:r>
            <a:r>
              <a:rPr lang="en-US" sz="1400" b="1" dirty="0">
                <a:solidFill>
                  <a:srgbClr val="000000"/>
                </a:solidFill>
                <a:latin typeface="Consolas" panose="020B0609020204030204" pitchFamily="49" charset="0"/>
              </a:rPr>
              <a:t>;</a:t>
            </a:r>
          </a:p>
          <a:p>
            <a:pPr algn="l"/>
            <a:r>
              <a:rPr lang="en-US" sz="1400" b="1" dirty="0">
                <a:solidFill>
                  <a:srgbClr val="7F0055"/>
                </a:solidFill>
                <a:latin typeface="Consolas" panose="020B0609020204030204" pitchFamily="49" charset="0"/>
              </a:rPr>
              <a:t>      break</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 </a:t>
            </a:r>
          </a:p>
          <a:p>
            <a:pPr algn="l"/>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 end of for loop</a:t>
            </a:r>
          </a:p>
          <a:p>
            <a:pPr algn="l"/>
            <a:r>
              <a:rPr lang="en-US" sz="1400" dirty="0">
                <a:solidFill>
                  <a:srgbClr val="000000"/>
                </a:solidFill>
                <a:latin typeface="Consolas" panose="020B0609020204030204" pitchFamily="49" charset="0"/>
              </a:rPr>
              <a:t>. . </a:t>
            </a:r>
          </a:p>
          <a:p>
            <a:pPr algn="l"/>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error</a:t>
            </a:r>
            <a:r>
              <a:rPr lang="en-US" sz="1400" b="1" dirty="0">
                <a:solidFill>
                  <a:srgbClr val="000000"/>
                </a:solidFill>
                <a:latin typeface="Consolas" panose="020B0609020204030204" pitchFamily="49" charset="0"/>
              </a:rPr>
              <a:t>;</a:t>
            </a:r>
            <a:endParaRPr lang="en-US" sz="1100" dirty="0"/>
          </a:p>
        </p:txBody>
      </p:sp>
      <p:sp>
        <p:nvSpPr>
          <p:cNvPr id="12" name="직사각형 11">
            <a:extLst>
              <a:ext uri="{FF2B5EF4-FFF2-40B4-BE49-F238E27FC236}">
                <a16:creationId xmlns:a16="http://schemas.microsoft.com/office/drawing/2014/main" id="{C72E3EAF-93F6-4C0A-B0C7-07DFC29BAF76}"/>
              </a:ext>
            </a:extLst>
          </p:cNvPr>
          <p:cNvSpPr/>
          <p:nvPr/>
        </p:nvSpPr>
        <p:spPr>
          <a:xfrm>
            <a:off x="975358" y="1120616"/>
            <a:ext cx="2103121" cy="2743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직사각형 12">
            <a:extLst>
              <a:ext uri="{FF2B5EF4-FFF2-40B4-BE49-F238E27FC236}">
                <a16:creationId xmlns:a16="http://schemas.microsoft.com/office/drawing/2014/main" id="{47767DE2-CE44-48DA-AAC6-056010FF239D}"/>
              </a:ext>
            </a:extLst>
          </p:cNvPr>
          <p:cNvSpPr/>
          <p:nvPr/>
        </p:nvSpPr>
        <p:spPr>
          <a:xfrm>
            <a:off x="1363981" y="3032268"/>
            <a:ext cx="1272539" cy="2743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직사각형 13">
            <a:extLst>
              <a:ext uri="{FF2B5EF4-FFF2-40B4-BE49-F238E27FC236}">
                <a16:creationId xmlns:a16="http://schemas.microsoft.com/office/drawing/2014/main" id="{75B13C95-9265-43AB-9EEC-E4DB7E91D949}"/>
              </a:ext>
            </a:extLst>
          </p:cNvPr>
          <p:cNvSpPr/>
          <p:nvPr/>
        </p:nvSpPr>
        <p:spPr>
          <a:xfrm>
            <a:off x="1470661" y="4541333"/>
            <a:ext cx="1272539" cy="2743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직사각형 14">
            <a:extLst>
              <a:ext uri="{FF2B5EF4-FFF2-40B4-BE49-F238E27FC236}">
                <a16:creationId xmlns:a16="http://schemas.microsoft.com/office/drawing/2014/main" id="{A1F025D3-8CAC-4A5F-9F86-EF56D1D7579B}"/>
              </a:ext>
            </a:extLst>
          </p:cNvPr>
          <p:cNvSpPr/>
          <p:nvPr/>
        </p:nvSpPr>
        <p:spPr>
          <a:xfrm>
            <a:off x="975358" y="6281745"/>
            <a:ext cx="1424942" cy="2743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그림 15">
            <a:extLst>
              <a:ext uri="{FF2B5EF4-FFF2-40B4-BE49-F238E27FC236}">
                <a16:creationId xmlns:a16="http://schemas.microsoft.com/office/drawing/2014/main" id="{7B4F8F0E-0164-473C-ABA7-1FF06A5EDB52}"/>
              </a:ext>
            </a:extLst>
          </p:cNvPr>
          <p:cNvPicPr>
            <a:picLocks noChangeAspect="1"/>
          </p:cNvPicPr>
          <p:nvPr/>
        </p:nvPicPr>
        <p:blipFill>
          <a:blip r:embed="rId2"/>
          <a:stretch>
            <a:fillRect/>
          </a:stretch>
        </p:blipFill>
        <p:spPr>
          <a:xfrm>
            <a:off x="9761220" y="0"/>
            <a:ext cx="2242404" cy="2086115"/>
          </a:xfrm>
          <a:prstGeom prst="rect">
            <a:avLst/>
          </a:prstGeom>
        </p:spPr>
      </p:pic>
      <p:cxnSp>
        <p:nvCxnSpPr>
          <p:cNvPr id="10" name="Straight Connector 15">
            <a:extLst>
              <a:ext uri="{FF2B5EF4-FFF2-40B4-BE49-F238E27FC236}">
                <a16:creationId xmlns:a16="http://schemas.microsoft.com/office/drawing/2014/main" id="{1BD04B20-E42A-42AF-B9F9-435FD652F00D}"/>
              </a:ext>
            </a:extLst>
          </p:cNvPr>
          <p:cNvCxnSpPr>
            <a:cxnSpLocks/>
          </p:cNvCxnSpPr>
          <p:nvPr/>
        </p:nvCxnSpPr>
        <p:spPr>
          <a:xfrm flipH="1">
            <a:off x="798034" y="1042510"/>
            <a:ext cx="6558730"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5">
            <a:extLst>
              <a:ext uri="{FF2B5EF4-FFF2-40B4-BE49-F238E27FC236}">
                <a16:creationId xmlns:a16="http://schemas.microsoft.com/office/drawing/2014/main" id="{7D4615A8-867B-4923-A187-B3231B80B8E7}"/>
              </a:ext>
            </a:extLst>
          </p:cNvPr>
          <p:cNvCxnSpPr>
            <a:cxnSpLocks/>
          </p:cNvCxnSpPr>
          <p:nvPr/>
        </p:nvCxnSpPr>
        <p:spPr>
          <a:xfrm>
            <a:off x="798032" y="581730"/>
            <a:ext cx="6558732" cy="0"/>
          </a:xfrm>
          <a:prstGeom prst="line">
            <a:avLst/>
          </a:prstGeom>
          <a:ln w="38100">
            <a:solidFill>
              <a:srgbClr val="FFC000"/>
            </a:solidFill>
            <a:headEnd type="oval" w="med" len="med"/>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EB3C4B5E-7D1D-4FBE-A197-ACFFE135AF6A}"/>
              </a:ext>
            </a:extLst>
          </p:cNvPr>
          <p:cNvSpPr/>
          <p:nvPr/>
        </p:nvSpPr>
        <p:spPr>
          <a:xfrm>
            <a:off x="10370818" y="1084594"/>
            <a:ext cx="1493521" cy="1761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0D33DAA-D4CD-4FF8-B600-7CE3A1CBC72C}"/>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1397172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a:extLst>
              <a:ext uri="{FF2B5EF4-FFF2-40B4-BE49-F238E27FC236}">
                <a16:creationId xmlns:a16="http://schemas.microsoft.com/office/drawing/2014/main" id="{3866548D-EF2D-4325-9031-C849B6765FAB}"/>
              </a:ext>
            </a:extLst>
          </p:cNvPr>
          <p:cNvSpPr>
            <a:spLocks noChangeArrowheads="1"/>
          </p:cNvSpPr>
          <p:nvPr/>
        </p:nvSpPr>
        <p:spPr bwMode="auto">
          <a:xfrm>
            <a:off x="406400" y="1397001"/>
            <a:ext cx="10990792" cy="380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urier New" panose="02070309020205020404" pitchFamily="49" charset="0"/>
                <a:ea typeface="맑은 고딕" panose="020B0503020000020004" pitchFamily="50" charset="-127"/>
              </a:defRPr>
            </a:lvl1pPr>
            <a:lvl2pPr marL="742950" indent="-285750">
              <a:defRPr>
                <a:solidFill>
                  <a:schemeClr val="tx1"/>
                </a:solidFill>
                <a:latin typeface="Courier New" panose="02070309020205020404" pitchFamily="49" charset="0"/>
                <a:ea typeface="맑은 고딕" panose="020B0503020000020004" pitchFamily="50" charset="-127"/>
              </a:defRPr>
            </a:lvl2pPr>
            <a:lvl3pPr marL="1143000" indent="-228600">
              <a:defRPr>
                <a:solidFill>
                  <a:schemeClr val="tx1"/>
                </a:solidFill>
                <a:latin typeface="Courier New" panose="02070309020205020404" pitchFamily="49" charset="0"/>
                <a:ea typeface="맑은 고딕" panose="020B0503020000020004" pitchFamily="50" charset="-127"/>
              </a:defRPr>
            </a:lvl3pPr>
            <a:lvl4pPr marL="1600200" indent="-228600">
              <a:defRPr>
                <a:solidFill>
                  <a:schemeClr val="tx1"/>
                </a:solidFill>
                <a:latin typeface="Courier New" panose="02070309020205020404" pitchFamily="49" charset="0"/>
                <a:ea typeface="맑은 고딕" panose="020B0503020000020004" pitchFamily="50" charset="-127"/>
              </a:defRPr>
            </a:lvl4pPr>
            <a:lvl5pPr marL="2057400" indent="-228600">
              <a:defRPr>
                <a:solidFill>
                  <a:schemeClr val="tx1"/>
                </a:solidFill>
                <a:latin typeface="Courier New" panose="02070309020205020404" pitchFamily="49" charset="0"/>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9pPr>
          </a:lstStyle>
          <a:p>
            <a:pPr algn="just" defTabSz="1219170" eaLnBrk="0" fontAlgn="base" hangingPunct="0">
              <a:lnSpc>
                <a:spcPct val="150000"/>
              </a:lnSpc>
              <a:spcBef>
                <a:spcPct val="0"/>
              </a:spcBef>
              <a:spcAft>
                <a:spcPct val="0"/>
              </a:spcAft>
              <a:defRPr/>
            </a:pPr>
            <a:r>
              <a:rPr lang="en-US" altLang="en-US" sz="1867" dirty="0">
                <a:solidFill>
                  <a:prstClr val="white"/>
                </a:solidFill>
                <a:latin typeface="Trebuchet MS" panose="020B0603020202020204" pitchFamily="34" charset="0"/>
              </a:rPr>
              <a:t>To convert Infix Expression into Postfix Expression using a stack data structure</a:t>
            </a:r>
          </a:p>
          <a:p>
            <a:pPr algn="just" defTabSz="1219170" eaLnBrk="0" fontAlgn="base" hangingPunct="0">
              <a:lnSpc>
                <a:spcPct val="150000"/>
              </a:lnSpc>
              <a:spcBef>
                <a:spcPct val="0"/>
              </a:spcBef>
              <a:spcAft>
                <a:spcPct val="0"/>
              </a:spcAft>
              <a:defRPr/>
            </a:pPr>
            <a:endParaRPr lang="en-US" altLang="en-US" sz="1600" dirty="0">
              <a:solidFill>
                <a:prstClr val="white"/>
              </a:solidFill>
              <a:latin typeface="Trebuchet MS" panose="020B0603020202020204" pitchFamily="34" charset="0"/>
            </a:endParaRPr>
          </a:p>
          <a:p>
            <a:pPr defTabSz="1219170" eaLnBrk="0" fontAlgn="base" hangingPunct="0">
              <a:lnSpc>
                <a:spcPct val="150000"/>
              </a:lnSpc>
              <a:spcBef>
                <a:spcPct val="0"/>
              </a:spcBef>
              <a:spcAft>
                <a:spcPct val="0"/>
              </a:spcAft>
              <a:buFont typeface="Tahoma" panose="020B0604030504040204" pitchFamily="34" charset="0"/>
              <a:buAutoNum type="arabicPeriod"/>
              <a:defRPr/>
            </a:pPr>
            <a:r>
              <a:rPr lang="en-US" altLang="en-US" sz="1600" dirty="0">
                <a:solidFill>
                  <a:prstClr val="white"/>
                </a:solidFill>
                <a:latin typeface="Trebuchet MS" panose="020B0603020202020204" pitchFamily="34" charset="0"/>
              </a:rPr>
              <a:t>Read all the symbols one by one from left to right in the given Infix Expression.</a:t>
            </a:r>
          </a:p>
          <a:p>
            <a:pPr defTabSz="1219170" eaLnBrk="0" fontAlgn="base" hangingPunct="0">
              <a:lnSpc>
                <a:spcPct val="150000"/>
              </a:lnSpc>
              <a:spcBef>
                <a:spcPct val="0"/>
              </a:spcBef>
              <a:spcAft>
                <a:spcPct val="0"/>
              </a:spcAft>
              <a:buFont typeface="Tahoma" panose="020B0604030504040204" pitchFamily="34" charset="0"/>
              <a:buAutoNum type="arabicPeriod"/>
              <a:defRPr/>
            </a:pPr>
            <a:r>
              <a:rPr lang="en-US" altLang="en-US" sz="1600" dirty="0">
                <a:solidFill>
                  <a:prstClr val="white"/>
                </a:solidFill>
                <a:latin typeface="Trebuchet MS" panose="020B0603020202020204" pitchFamily="34" charset="0"/>
              </a:rPr>
              <a:t>If the reading symbol is </a:t>
            </a:r>
            <a:r>
              <a:rPr lang="en-US" altLang="en-US" sz="1600" dirty="0">
                <a:solidFill>
                  <a:srgbClr val="E6B91E"/>
                </a:solidFill>
                <a:latin typeface="Trebuchet MS" panose="020B0603020202020204" pitchFamily="34" charset="0"/>
              </a:rPr>
              <a:t>operand, </a:t>
            </a:r>
            <a:r>
              <a:rPr lang="en-US" altLang="en-US" sz="1600" dirty="0">
                <a:solidFill>
                  <a:prstClr val="white"/>
                </a:solidFill>
                <a:latin typeface="Trebuchet MS" panose="020B0603020202020204" pitchFamily="34" charset="0"/>
              </a:rPr>
              <a:t>then directly print it to the result (Output).</a:t>
            </a:r>
          </a:p>
          <a:p>
            <a:pPr defTabSz="1219170" eaLnBrk="0" fontAlgn="base" hangingPunct="0">
              <a:lnSpc>
                <a:spcPct val="150000"/>
              </a:lnSpc>
              <a:spcBef>
                <a:spcPct val="0"/>
              </a:spcBef>
              <a:spcAft>
                <a:spcPct val="0"/>
              </a:spcAft>
              <a:buFont typeface="Tahoma" panose="020B0604030504040204" pitchFamily="34" charset="0"/>
              <a:buAutoNum type="arabicPeriod"/>
              <a:defRPr/>
            </a:pPr>
            <a:r>
              <a:rPr lang="en-US" altLang="en-US" sz="1600" dirty="0">
                <a:solidFill>
                  <a:prstClr val="white"/>
                </a:solidFill>
                <a:latin typeface="Trebuchet MS" panose="020B0603020202020204" pitchFamily="34" charset="0"/>
              </a:rPr>
              <a:t>If the reading symbol is </a:t>
            </a:r>
            <a:r>
              <a:rPr lang="en-US" altLang="en-US" sz="1600" dirty="0">
                <a:solidFill>
                  <a:srgbClr val="E6B91E"/>
                </a:solidFill>
                <a:latin typeface="Trebuchet MS" panose="020B0603020202020204" pitchFamily="34" charset="0"/>
              </a:rPr>
              <a:t>left parenthesis '(', </a:t>
            </a:r>
            <a:r>
              <a:rPr lang="en-US" altLang="en-US" sz="1600" dirty="0">
                <a:solidFill>
                  <a:prstClr val="white"/>
                </a:solidFill>
                <a:latin typeface="Trebuchet MS" panose="020B0603020202020204" pitchFamily="34" charset="0"/>
              </a:rPr>
              <a:t>then </a:t>
            </a:r>
            <a:r>
              <a:rPr lang="en-US" altLang="en-US" sz="1600" dirty="0">
                <a:solidFill>
                  <a:srgbClr val="E6B91E"/>
                </a:solidFill>
                <a:latin typeface="Trebuchet MS" panose="020B0603020202020204" pitchFamily="34" charset="0"/>
              </a:rPr>
              <a:t>Push</a:t>
            </a:r>
            <a:r>
              <a:rPr lang="en-US" altLang="en-US" sz="1600" dirty="0">
                <a:solidFill>
                  <a:prstClr val="white"/>
                </a:solidFill>
                <a:latin typeface="Trebuchet MS" panose="020B0603020202020204" pitchFamily="34" charset="0"/>
              </a:rPr>
              <a:t> it on to the Stack.</a:t>
            </a:r>
          </a:p>
          <a:p>
            <a:pPr defTabSz="1219170" eaLnBrk="0" fontAlgn="base" hangingPunct="0">
              <a:lnSpc>
                <a:spcPct val="150000"/>
              </a:lnSpc>
              <a:spcBef>
                <a:spcPct val="0"/>
              </a:spcBef>
              <a:spcAft>
                <a:spcPct val="0"/>
              </a:spcAft>
              <a:buFont typeface="Tahoma" panose="020B0604030504040204" pitchFamily="34" charset="0"/>
              <a:buAutoNum type="arabicPeriod"/>
              <a:defRPr/>
            </a:pPr>
            <a:r>
              <a:rPr lang="en-US" altLang="en-US" sz="1600" dirty="0">
                <a:solidFill>
                  <a:prstClr val="white"/>
                </a:solidFill>
                <a:latin typeface="Trebuchet MS" panose="020B0603020202020204" pitchFamily="34" charset="0"/>
              </a:rPr>
              <a:t>If the reading symbol is </a:t>
            </a:r>
            <a:r>
              <a:rPr lang="en-US" altLang="en-US" sz="1600" dirty="0">
                <a:solidFill>
                  <a:srgbClr val="E6B91E"/>
                </a:solidFill>
                <a:latin typeface="Trebuchet MS" panose="020B0603020202020204" pitchFamily="34" charset="0"/>
              </a:rPr>
              <a:t>right parenthesis ')', </a:t>
            </a:r>
            <a:r>
              <a:rPr lang="en-US" altLang="en-US" sz="1600" dirty="0">
                <a:solidFill>
                  <a:prstClr val="white"/>
                </a:solidFill>
                <a:latin typeface="Trebuchet MS" panose="020B0603020202020204" pitchFamily="34" charset="0"/>
              </a:rPr>
              <a:t>then </a:t>
            </a:r>
            <a:r>
              <a:rPr lang="en-US" altLang="en-US" sz="1600" dirty="0">
                <a:solidFill>
                  <a:srgbClr val="E6B91E"/>
                </a:solidFill>
                <a:latin typeface="Trebuchet MS" panose="020B0603020202020204" pitchFamily="34" charset="0"/>
              </a:rPr>
              <a:t>Pop</a:t>
            </a:r>
            <a:r>
              <a:rPr lang="en-US" altLang="en-US" sz="1600" dirty="0">
                <a:solidFill>
                  <a:prstClr val="white"/>
                </a:solidFill>
                <a:latin typeface="Trebuchet MS" panose="020B0603020202020204" pitchFamily="34" charset="0"/>
              </a:rPr>
              <a:t> </a:t>
            </a:r>
            <a:r>
              <a:rPr lang="en-US" altLang="en-US" sz="1600" dirty="0">
                <a:solidFill>
                  <a:srgbClr val="E6B91E"/>
                </a:solidFill>
                <a:latin typeface="Trebuchet MS" panose="020B0603020202020204" pitchFamily="34" charset="0"/>
              </a:rPr>
              <a:t>all the contents of stack until respective left parenthesis is </a:t>
            </a:r>
            <a:r>
              <a:rPr lang="en-US" altLang="en-US" sz="1600" dirty="0" err="1">
                <a:solidFill>
                  <a:srgbClr val="E6B91E"/>
                </a:solidFill>
                <a:latin typeface="Trebuchet MS" panose="020B0603020202020204" pitchFamily="34" charset="0"/>
              </a:rPr>
              <a:t>poped</a:t>
            </a:r>
            <a:r>
              <a:rPr lang="en-US" altLang="en-US" sz="1600" dirty="0">
                <a:solidFill>
                  <a:srgbClr val="E6B91E"/>
                </a:solidFill>
                <a:latin typeface="Trebuchet MS" panose="020B0603020202020204" pitchFamily="34" charset="0"/>
              </a:rPr>
              <a:t> </a:t>
            </a:r>
            <a:r>
              <a:rPr lang="en-US" altLang="en-US" sz="1600" dirty="0">
                <a:solidFill>
                  <a:prstClr val="white"/>
                </a:solidFill>
                <a:latin typeface="Trebuchet MS" panose="020B0603020202020204" pitchFamily="34" charset="0"/>
              </a:rPr>
              <a:t>and print each </a:t>
            </a:r>
            <a:r>
              <a:rPr lang="en-US" altLang="en-US" sz="1600" dirty="0" err="1">
                <a:solidFill>
                  <a:prstClr val="white"/>
                </a:solidFill>
                <a:latin typeface="Trebuchet MS" panose="020B0603020202020204" pitchFamily="34" charset="0"/>
              </a:rPr>
              <a:t>poped</a:t>
            </a:r>
            <a:r>
              <a:rPr lang="en-US" altLang="en-US" sz="1600" dirty="0">
                <a:solidFill>
                  <a:prstClr val="white"/>
                </a:solidFill>
                <a:latin typeface="Trebuchet MS" panose="020B0603020202020204" pitchFamily="34" charset="0"/>
              </a:rPr>
              <a:t> symbol to the result.</a:t>
            </a:r>
          </a:p>
          <a:p>
            <a:pPr defTabSz="1219170" eaLnBrk="0" fontAlgn="base" hangingPunct="0">
              <a:lnSpc>
                <a:spcPct val="150000"/>
              </a:lnSpc>
              <a:spcBef>
                <a:spcPct val="0"/>
              </a:spcBef>
              <a:spcAft>
                <a:spcPct val="0"/>
              </a:spcAft>
              <a:buFont typeface="Tahoma" panose="020B0604030504040204" pitchFamily="34" charset="0"/>
              <a:buAutoNum type="arabicPeriod"/>
              <a:defRPr/>
            </a:pPr>
            <a:r>
              <a:rPr lang="en-US" altLang="en-US" sz="1600" dirty="0">
                <a:solidFill>
                  <a:prstClr val="white"/>
                </a:solidFill>
                <a:latin typeface="Trebuchet MS" panose="020B0603020202020204" pitchFamily="34" charset="0"/>
              </a:rPr>
              <a:t>If the reading symbol is </a:t>
            </a:r>
            <a:r>
              <a:rPr lang="en-US" altLang="en-US" sz="1600" dirty="0">
                <a:solidFill>
                  <a:srgbClr val="E6B91E"/>
                </a:solidFill>
                <a:latin typeface="Trebuchet MS" panose="020B0603020202020204" pitchFamily="34" charset="0"/>
              </a:rPr>
              <a:t>operator (+ , - , * , / etc.,), </a:t>
            </a:r>
            <a:r>
              <a:rPr lang="en-US" altLang="en-US" sz="1600" dirty="0">
                <a:solidFill>
                  <a:prstClr val="white"/>
                </a:solidFill>
                <a:latin typeface="Trebuchet MS" panose="020B0603020202020204" pitchFamily="34" charset="0"/>
              </a:rPr>
              <a:t>then </a:t>
            </a:r>
            <a:r>
              <a:rPr lang="en-US" altLang="en-US" sz="1600" dirty="0">
                <a:solidFill>
                  <a:srgbClr val="E6B91E"/>
                </a:solidFill>
                <a:latin typeface="Trebuchet MS" panose="020B0603020202020204" pitchFamily="34" charset="0"/>
              </a:rPr>
              <a:t>Push</a:t>
            </a:r>
            <a:r>
              <a:rPr lang="en-US" altLang="en-US" sz="1600" dirty="0">
                <a:solidFill>
                  <a:prstClr val="white"/>
                </a:solidFill>
                <a:latin typeface="Trebuchet MS" panose="020B0603020202020204" pitchFamily="34" charset="0"/>
              </a:rPr>
              <a:t> it on to the Stack. However, first pop the operators which are already on the stack that have higher or equal precedence than current operator and print them to the result.</a:t>
            </a:r>
          </a:p>
        </p:txBody>
      </p:sp>
      <p:sp>
        <p:nvSpPr>
          <p:cNvPr id="3" name="직사각형 2">
            <a:extLst>
              <a:ext uri="{FF2B5EF4-FFF2-40B4-BE49-F238E27FC236}">
                <a16:creationId xmlns:a16="http://schemas.microsoft.com/office/drawing/2014/main" id="{570A69CA-DC02-4A47-B956-51EABE6E187C}"/>
              </a:ext>
            </a:extLst>
          </p:cNvPr>
          <p:cNvSpPr/>
          <p:nvPr/>
        </p:nvSpPr>
        <p:spPr>
          <a:xfrm>
            <a:off x="508000" y="530425"/>
            <a:ext cx="3735318" cy="461665"/>
          </a:xfrm>
          <a:prstGeom prst="rect">
            <a:avLst/>
          </a:prstGeom>
        </p:spPr>
        <p:txBody>
          <a:bodyPr wrap="none">
            <a:spAutoFit/>
          </a:bodyPr>
          <a:lstStyle/>
          <a:p>
            <a:pPr defTabSz="1219170" eaLnBrk="0" fontAlgn="base" hangingPunct="0">
              <a:spcBef>
                <a:spcPct val="0"/>
              </a:spcBef>
              <a:spcAft>
                <a:spcPct val="0"/>
              </a:spcAft>
            </a:pPr>
            <a:r>
              <a:rPr lang="en-US" altLang="en-US" sz="2400" dirty="0">
                <a:solidFill>
                  <a:prstClr val="white"/>
                </a:solidFill>
                <a:latin typeface="Trebuchet MS" panose="020B0603020202020204"/>
                <a:ea typeface="맑은 고딕" panose="020B0503020000020004" pitchFamily="50" charset="-127"/>
              </a:rPr>
              <a:t>Infix to Postfix Expression</a:t>
            </a:r>
            <a:endParaRPr lang="en-US" sz="2400" dirty="0">
              <a:solidFill>
                <a:prstClr val="white"/>
              </a:solidFill>
              <a:latin typeface="Trebuchet MS" panose="020B0603020202020204"/>
              <a:ea typeface="맑은 고딕" panose="020B0503020000020004" pitchFamily="50" charset="-127"/>
            </a:endParaRPr>
          </a:p>
        </p:txBody>
      </p:sp>
      <p:sp>
        <p:nvSpPr>
          <p:cNvPr id="2" name="TextBox 1">
            <a:extLst>
              <a:ext uri="{FF2B5EF4-FFF2-40B4-BE49-F238E27FC236}">
                <a16:creationId xmlns:a16="http://schemas.microsoft.com/office/drawing/2014/main" id="{0087F2B4-4AB6-4519-84FF-885DAA552A45}"/>
              </a:ext>
            </a:extLst>
          </p:cNvPr>
          <p:cNvSpPr txBox="1"/>
          <p:nvPr/>
        </p:nvSpPr>
        <p:spPr>
          <a:xfrm>
            <a:off x="10287000" y="345759"/>
            <a:ext cx="780983" cy="307777"/>
          </a:xfrm>
          <a:prstGeom prst="rect">
            <a:avLst/>
          </a:prstGeom>
          <a:noFill/>
        </p:spPr>
        <p:txBody>
          <a:bodyPr wrap="none" rtlCol="0">
            <a:spAutoFit/>
          </a:bodyPr>
          <a:lstStyle/>
          <a:p>
            <a:r>
              <a:rPr lang="en-US" sz="1400" dirty="0"/>
              <a:t>RECALL</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327DB5E5-1DFD-46E0-84F6-085D4C2D6D4E}"/>
              </a:ext>
            </a:extLst>
          </p:cNvPr>
          <p:cNvPicPr>
            <a:picLocks noChangeAspect="1"/>
          </p:cNvPicPr>
          <p:nvPr/>
        </p:nvPicPr>
        <p:blipFill>
          <a:blip r:embed="rId2"/>
          <a:stretch>
            <a:fillRect/>
          </a:stretch>
        </p:blipFill>
        <p:spPr>
          <a:xfrm>
            <a:off x="9950351" y="133188"/>
            <a:ext cx="1889546" cy="1905162"/>
          </a:xfrm>
          <a:prstGeom prst="rect">
            <a:avLst/>
          </a:prstGeom>
        </p:spPr>
      </p:pic>
      <p:sp>
        <p:nvSpPr>
          <p:cNvPr id="6" name="TextBox 5">
            <a:extLst>
              <a:ext uri="{FF2B5EF4-FFF2-40B4-BE49-F238E27FC236}">
                <a16:creationId xmlns:a16="http://schemas.microsoft.com/office/drawing/2014/main" id="{FF06325D-578F-4FE8-8ADC-65710F6876D3}"/>
              </a:ext>
            </a:extLst>
          </p:cNvPr>
          <p:cNvSpPr txBox="1"/>
          <p:nvPr/>
        </p:nvSpPr>
        <p:spPr>
          <a:xfrm>
            <a:off x="1730086" y="627454"/>
            <a:ext cx="1774909" cy="369332"/>
          </a:xfrm>
          <a:prstGeom prst="rect">
            <a:avLst/>
          </a:prstGeom>
          <a:noFill/>
        </p:spPr>
        <p:txBody>
          <a:bodyPr wrap="none" rtlCol="0">
            <a:spAutoFit/>
          </a:bodyPr>
          <a:lstStyle/>
          <a:p>
            <a:r>
              <a:rPr lang="en-US" dirty="0"/>
              <a:t>1. Data Structure</a:t>
            </a:r>
          </a:p>
        </p:txBody>
      </p:sp>
      <p:sp>
        <p:nvSpPr>
          <p:cNvPr id="8" name="TextBox 7">
            <a:extLst>
              <a:ext uri="{FF2B5EF4-FFF2-40B4-BE49-F238E27FC236}">
                <a16:creationId xmlns:a16="http://schemas.microsoft.com/office/drawing/2014/main" id="{7B8B9085-C365-4AA2-AE61-740C161098D4}"/>
              </a:ext>
            </a:extLst>
          </p:cNvPr>
          <p:cNvSpPr txBox="1"/>
          <p:nvPr/>
        </p:nvSpPr>
        <p:spPr>
          <a:xfrm>
            <a:off x="1314450" y="2038350"/>
            <a:ext cx="8229600" cy="1384995"/>
          </a:xfrm>
          <a:prstGeom prst="rect">
            <a:avLst/>
          </a:prstGeom>
          <a:noFill/>
        </p:spPr>
        <p:txBody>
          <a:bodyPr wrap="square">
            <a:spAutoFit/>
          </a:bodyPr>
          <a:lstStyle/>
          <a:p>
            <a:pPr algn="l"/>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String </a:t>
            </a:r>
            <a:r>
              <a:rPr lang="en-US" sz="1400" b="1" i="1" dirty="0">
                <a:solidFill>
                  <a:srgbClr val="0000C0"/>
                </a:solidFill>
                <a:latin typeface="Consolas" panose="020B0609020204030204" pitchFamily="49" charset="0"/>
              </a:rPr>
              <a:t>post</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a:t>
            </a:r>
            <a:r>
              <a:rPr lang="en-US" sz="1400" b="1" i="1" dirty="0">
                <a:solidFill>
                  <a:srgbClr val="000000"/>
                </a:solidFill>
                <a:latin typeface="Consolas" panose="020B0609020204030204" pitchFamily="49" charset="0"/>
              </a:rPr>
              <a:t>;</a:t>
            </a:r>
            <a:endParaRPr lang="en-US" sz="1400" b="1" dirty="0">
              <a:solidFill>
                <a:srgbClr val="7F0055"/>
              </a:solidFill>
              <a:latin typeface="Consolas" panose="020B0609020204030204" pitchFamily="49" charset="0"/>
            </a:endParaRPr>
          </a:p>
          <a:p>
            <a:pPr algn="l"/>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HashMap&lt;Character, Integer&gt; </a:t>
            </a:r>
            <a:r>
              <a:rPr lang="en-US" sz="1400" b="1" i="1" dirty="0">
                <a:solidFill>
                  <a:srgbClr val="0000C0"/>
                </a:solidFill>
                <a:latin typeface="Consolas" panose="020B0609020204030204" pitchFamily="49" charset="0"/>
              </a:rPr>
              <a:t>precedence</a:t>
            </a:r>
            <a:r>
              <a:rPr lang="en-US" sz="1400" b="1" i="1" dirty="0">
                <a:solidFill>
                  <a:srgbClr val="000000"/>
                </a:solidFill>
                <a:latin typeface="Consolas" panose="020B0609020204030204" pitchFamily="49" charset="0"/>
              </a:rPr>
              <a:t> = </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HashMap&lt;&gt;();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Stack&lt;Character&gt; </a:t>
            </a:r>
            <a:r>
              <a:rPr lang="en-US" sz="1400" dirty="0">
                <a:solidFill>
                  <a:srgbClr val="6A3E3E"/>
                </a:solidFill>
                <a:latin typeface="Consolas" panose="020B0609020204030204" pitchFamily="49" charset="0"/>
              </a:rPr>
              <a:t>stack</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Stack&lt;Character&gt;();</a:t>
            </a:r>
          </a:p>
          <a:p>
            <a:pPr algn="l"/>
            <a:endParaRPr lang="en-US" sz="1400" b="1" dirty="0">
              <a:solidFill>
                <a:srgbClr val="000000"/>
              </a:solidFill>
              <a:latin typeface="Consolas" panose="020B0609020204030204" pitchFamily="49" charset="0"/>
            </a:endParaRPr>
          </a:p>
          <a:p>
            <a:pPr algn="l"/>
            <a:r>
              <a:rPr lang="en-US" sz="1400" dirty="0"/>
              <a:t>post = "";</a:t>
            </a:r>
          </a:p>
        </p:txBody>
      </p:sp>
      <p:cxnSp>
        <p:nvCxnSpPr>
          <p:cNvPr id="9" name="Straight Connector 15">
            <a:extLst>
              <a:ext uri="{FF2B5EF4-FFF2-40B4-BE49-F238E27FC236}">
                <a16:creationId xmlns:a16="http://schemas.microsoft.com/office/drawing/2014/main" id="{EAAFFE1A-7438-4DBC-92F4-01FE58CE4399}"/>
              </a:ext>
            </a:extLst>
          </p:cNvPr>
          <p:cNvCxnSpPr>
            <a:cxnSpLocks/>
          </p:cNvCxnSpPr>
          <p:nvPr/>
        </p:nvCxnSpPr>
        <p:spPr>
          <a:xfrm flipH="1">
            <a:off x="798034" y="1042510"/>
            <a:ext cx="4112366"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15">
            <a:extLst>
              <a:ext uri="{FF2B5EF4-FFF2-40B4-BE49-F238E27FC236}">
                <a16:creationId xmlns:a16="http://schemas.microsoft.com/office/drawing/2014/main" id="{DBF1AE5E-E646-43FB-A304-F8AB6BBFC2B8}"/>
              </a:ext>
            </a:extLst>
          </p:cNvPr>
          <p:cNvCxnSpPr>
            <a:cxnSpLocks/>
          </p:cNvCxnSpPr>
          <p:nvPr/>
        </p:nvCxnSpPr>
        <p:spPr>
          <a:xfrm>
            <a:off x="798032" y="581730"/>
            <a:ext cx="4112368"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18AE5799-2A9C-4A3C-9452-160475984A91}"/>
              </a:ext>
            </a:extLst>
          </p:cNvPr>
          <p:cNvSpPr/>
          <p:nvPr/>
        </p:nvSpPr>
        <p:spPr>
          <a:xfrm>
            <a:off x="10479566" y="955919"/>
            <a:ext cx="914400" cy="1731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33ED3D8-62E2-44DE-AA21-92FDA6618FAE}"/>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324235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0E53B497-3024-4723-91A4-77557610333A}"/>
              </a:ext>
            </a:extLst>
          </p:cNvPr>
          <p:cNvSpPr/>
          <p:nvPr/>
        </p:nvSpPr>
        <p:spPr>
          <a:xfrm>
            <a:off x="4751755" y="2528409"/>
            <a:ext cx="2518808" cy="1631644"/>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w="762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09141748-5EFC-4B25-8630-F80A0BA92FCC}"/>
              </a:ext>
            </a:extLst>
          </p:cNvPr>
          <p:cNvGrpSpPr/>
          <p:nvPr/>
        </p:nvGrpSpPr>
        <p:grpSpPr>
          <a:xfrm rot="-3060000">
            <a:off x="4480938" y="2536655"/>
            <a:ext cx="120077" cy="443661"/>
            <a:chOff x="1408027" y="3329887"/>
            <a:chExt cx="155342" cy="573958"/>
          </a:xfrm>
          <a:solidFill>
            <a:schemeClr val="accent2"/>
          </a:solidFill>
        </p:grpSpPr>
        <p:sp>
          <p:nvSpPr>
            <p:cNvPr id="5" name="Oval 4">
              <a:extLst>
                <a:ext uri="{FF2B5EF4-FFF2-40B4-BE49-F238E27FC236}">
                  <a16:creationId xmlns:a16="http://schemas.microsoft.com/office/drawing/2014/main" id="{088F58BB-FF0D-4E16-B34E-F3FAC4374E6E}"/>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CF68970C-EB25-4226-BB97-0EB2717EB0BA}"/>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BE801B3A-5770-4FEA-893F-7CD59B101226}"/>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grpSp>
      <p:sp>
        <p:nvSpPr>
          <p:cNvPr id="8" name="Oval 7">
            <a:extLst>
              <a:ext uri="{FF2B5EF4-FFF2-40B4-BE49-F238E27FC236}">
                <a16:creationId xmlns:a16="http://schemas.microsoft.com/office/drawing/2014/main" id="{6B2800C4-A173-4FAD-8C66-6B9658D7AE96}"/>
              </a:ext>
            </a:extLst>
          </p:cNvPr>
          <p:cNvSpPr/>
          <p:nvPr/>
        </p:nvSpPr>
        <p:spPr>
          <a:xfrm>
            <a:off x="3367271" y="1655258"/>
            <a:ext cx="1046473" cy="99701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9" name="Oval 8">
            <a:extLst>
              <a:ext uri="{FF2B5EF4-FFF2-40B4-BE49-F238E27FC236}">
                <a16:creationId xmlns:a16="http://schemas.microsoft.com/office/drawing/2014/main" id="{67887A56-974F-493E-8D02-D229495BB75A}"/>
              </a:ext>
            </a:extLst>
          </p:cNvPr>
          <p:cNvSpPr/>
          <p:nvPr/>
        </p:nvSpPr>
        <p:spPr>
          <a:xfrm>
            <a:off x="5456107" y="956824"/>
            <a:ext cx="1046473" cy="997013"/>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AFC8EE46-71DD-4124-9FAD-22201188F35B}"/>
              </a:ext>
            </a:extLst>
          </p:cNvPr>
          <p:cNvSpPr/>
          <p:nvPr/>
        </p:nvSpPr>
        <p:spPr>
          <a:xfrm>
            <a:off x="7130783" y="1575212"/>
            <a:ext cx="1046473" cy="997013"/>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248CC31C-B167-4D17-92B7-E8EDA80C93BE}"/>
              </a:ext>
            </a:extLst>
          </p:cNvPr>
          <p:cNvSpPr/>
          <p:nvPr/>
        </p:nvSpPr>
        <p:spPr>
          <a:xfrm>
            <a:off x="3050490" y="3277925"/>
            <a:ext cx="1046473" cy="997013"/>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5791B88D-1D8D-4CC7-9EE2-C91D926B5F02}"/>
              </a:ext>
            </a:extLst>
          </p:cNvPr>
          <p:cNvSpPr/>
          <p:nvPr/>
        </p:nvSpPr>
        <p:spPr>
          <a:xfrm>
            <a:off x="4013818" y="4334151"/>
            <a:ext cx="1046473" cy="99701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13" name="Oval 12">
            <a:extLst>
              <a:ext uri="{FF2B5EF4-FFF2-40B4-BE49-F238E27FC236}">
                <a16:creationId xmlns:a16="http://schemas.microsoft.com/office/drawing/2014/main" id="{968D7DAB-7020-4F5F-9612-1F5324D1722C}"/>
              </a:ext>
            </a:extLst>
          </p:cNvPr>
          <p:cNvSpPr/>
          <p:nvPr/>
        </p:nvSpPr>
        <p:spPr>
          <a:xfrm>
            <a:off x="5581330" y="4832657"/>
            <a:ext cx="1046473" cy="997013"/>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A2588702-B9C6-4F03-A55F-62FC5FAAB1D9}"/>
              </a:ext>
            </a:extLst>
          </p:cNvPr>
          <p:cNvSpPr/>
          <p:nvPr/>
        </p:nvSpPr>
        <p:spPr>
          <a:xfrm>
            <a:off x="7352785" y="4204793"/>
            <a:ext cx="1046473" cy="997013"/>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8BA2DE56-FF5E-4ADE-9E20-45471E6D3F0E}"/>
              </a:ext>
            </a:extLst>
          </p:cNvPr>
          <p:cNvGrpSpPr/>
          <p:nvPr/>
        </p:nvGrpSpPr>
        <p:grpSpPr>
          <a:xfrm rot="3060000" flipH="1">
            <a:off x="7152640" y="2441873"/>
            <a:ext cx="120077" cy="443661"/>
            <a:chOff x="1408027" y="3329887"/>
            <a:chExt cx="155342" cy="573958"/>
          </a:xfrm>
          <a:solidFill>
            <a:schemeClr val="accent4"/>
          </a:solidFill>
        </p:grpSpPr>
        <p:sp>
          <p:nvSpPr>
            <p:cNvPr id="16" name="Oval 15">
              <a:extLst>
                <a:ext uri="{FF2B5EF4-FFF2-40B4-BE49-F238E27FC236}">
                  <a16:creationId xmlns:a16="http://schemas.microsoft.com/office/drawing/2014/main" id="{5BE2EFBA-3C35-4D05-A147-C6A54A838B68}"/>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17" name="Oval 16">
              <a:extLst>
                <a:ext uri="{FF2B5EF4-FFF2-40B4-BE49-F238E27FC236}">
                  <a16:creationId xmlns:a16="http://schemas.microsoft.com/office/drawing/2014/main" id="{7FB23418-535A-4E8E-9458-7EB332D1271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1CF0D85E-5372-4B10-9435-42085FEDC8D6}"/>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19" name="Group 18">
            <a:extLst>
              <a:ext uri="{FF2B5EF4-FFF2-40B4-BE49-F238E27FC236}">
                <a16:creationId xmlns:a16="http://schemas.microsoft.com/office/drawing/2014/main" id="{81C606C9-1E1E-42CC-A9BB-96529ED13AED}"/>
              </a:ext>
            </a:extLst>
          </p:cNvPr>
          <p:cNvGrpSpPr/>
          <p:nvPr/>
        </p:nvGrpSpPr>
        <p:grpSpPr>
          <a:xfrm flipH="1">
            <a:off x="5930161" y="2034674"/>
            <a:ext cx="120077" cy="443661"/>
            <a:chOff x="1408027" y="3329887"/>
            <a:chExt cx="155342" cy="573958"/>
          </a:xfrm>
          <a:solidFill>
            <a:schemeClr val="accent3"/>
          </a:solidFill>
        </p:grpSpPr>
        <p:sp>
          <p:nvSpPr>
            <p:cNvPr id="20" name="Oval 19">
              <a:extLst>
                <a:ext uri="{FF2B5EF4-FFF2-40B4-BE49-F238E27FC236}">
                  <a16:creationId xmlns:a16="http://schemas.microsoft.com/office/drawing/2014/main" id="{37C9244A-9F94-49B4-9A37-79B17F291D3D}"/>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21" name="Oval 20">
              <a:extLst>
                <a:ext uri="{FF2B5EF4-FFF2-40B4-BE49-F238E27FC236}">
                  <a16:creationId xmlns:a16="http://schemas.microsoft.com/office/drawing/2014/main" id="{CBB1C01C-C8C6-4E2B-A529-1D49064D314B}"/>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22" name="Oval 21">
              <a:extLst>
                <a:ext uri="{FF2B5EF4-FFF2-40B4-BE49-F238E27FC236}">
                  <a16:creationId xmlns:a16="http://schemas.microsoft.com/office/drawing/2014/main" id="{4AC4F8EE-8729-403F-B325-0C9BBB8B63D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23" name="Group 22">
            <a:extLst>
              <a:ext uri="{FF2B5EF4-FFF2-40B4-BE49-F238E27FC236}">
                <a16:creationId xmlns:a16="http://schemas.microsoft.com/office/drawing/2014/main" id="{47548BF2-CAA9-451E-8B80-3FFCCA9CE46C}"/>
              </a:ext>
            </a:extLst>
          </p:cNvPr>
          <p:cNvGrpSpPr/>
          <p:nvPr/>
        </p:nvGrpSpPr>
        <p:grpSpPr>
          <a:xfrm rot="4111917">
            <a:off x="4335036" y="3225315"/>
            <a:ext cx="120077" cy="443661"/>
            <a:chOff x="1408027" y="3329887"/>
            <a:chExt cx="155342" cy="573958"/>
          </a:xfrm>
          <a:solidFill>
            <a:schemeClr val="accent1"/>
          </a:solidFill>
        </p:grpSpPr>
        <p:sp>
          <p:nvSpPr>
            <p:cNvPr id="24" name="Oval 23">
              <a:extLst>
                <a:ext uri="{FF2B5EF4-FFF2-40B4-BE49-F238E27FC236}">
                  <a16:creationId xmlns:a16="http://schemas.microsoft.com/office/drawing/2014/main" id="{5A8BA394-4EC0-46B7-B9F3-B449B754427A}"/>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25" name="Oval 24">
              <a:extLst>
                <a:ext uri="{FF2B5EF4-FFF2-40B4-BE49-F238E27FC236}">
                  <a16:creationId xmlns:a16="http://schemas.microsoft.com/office/drawing/2014/main" id="{6552CB16-251F-47B3-B272-57BA0244830A}"/>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26" name="Oval 25">
              <a:extLst>
                <a:ext uri="{FF2B5EF4-FFF2-40B4-BE49-F238E27FC236}">
                  <a16:creationId xmlns:a16="http://schemas.microsoft.com/office/drawing/2014/main" id="{780E05FB-EB76-49C4-8E33-F3711A23931F}"/>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27" name="Group 26">
            <a:extLst>
              <a:ext uri="{FF2B5EF4-FFF2-40B4-BE49-F238E27FC236}">
                <a16:creationId xmlns:a16="http://schemas.microsoft.com/office/drawing/2014/main" id="{91295214-DCA9-464C-9311-05A333FEF9B3}"/>
              </a:ext>
            </a:extLst>
          </p:cNvPr>
          <p:cNvGrpSpPr/>
          <p:nvPr/>
        </p:nvGrpSpPr>
        <p:grpSpPr>
          <a:xfrm rot="18720000" flipH="1">
            <a:off x="7052100" y="4051858"/>
            <a:ext cx="120077" cy="443661"/>
            <a:chOff x="1408027" y="3329887"/>
            <a:chExt cx="155342" cy="573958"/>
          </a:xfrm>
          <a:solidFill>
            <a:schemeClr val="accent4"/>
          </a:solidFill>
        </p:grpSpPr>
        <p:sp>
          <p:nvSpPr>
            <p:cNvPr id="28" name="Oval 27">
              <a:extLst>
                <a:ext uri="{FF2B5EF4-FFF2-40B4-BE49-F238E27FC236}">
                  <a16:creationId xmlns:a16="http://schemas.microsoft.com/office/drawing/2014/main" id="{37ECA196-B1F9-40AD-AEAE-74E84672E5A6}"/>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29" name="Oval 28">
              <a:extLst>
                <a:ext uri="{FF2B5EF4-FFF2-40B4-BE49-F238E27FC236}">
                  <a16:creationId xmlns:a16="http://schemas.microsoft.com/office/drawing/2014/main" id="{6A925167-7275-4F89-8D1F-BC30B62447F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1D9D4653-D4CB-4CFC-8E9B-650FAFBB0261}"/>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A6628355-F5A1-4ADB-9F9B-A1046F604A75}"/>
              </a:ext>
            </a:extLst>
          </p:cNvPr>
          <p:cNvGrpSpPr/>
          <p:nvPr/>
        </p:nvGrpSpPr>
        <p:grpSpPr>
          <a:xfrm rot="2289497">
            <a:off x="4803831" y="3839134"/>
            <a:ext cx="120077" cy="443661"/>
            <a:chOff x="1408027" y="3329887"/>
            <a:chExt cx="155342" cy="573958"/>
          </a:xfrm>
          <a:solidFill>
            <a:schemeClr val="accent2"/>
          </a:solidFill>
        </p:grpSpPr>
        <p:sp>
          <p:nvSpPr>
            <p:cNvPr id="32" name="Oval 31">
              <a:extLst>
                <a:ext uri="{FF2B5EF4-FFF2-40B4-BE49-F238E27FC236}">
                  <a16:creationId xmlns:a16="http://schemas.microsoft.com/office/drawing/2014/main" id="{B308B537-617A-42E4-B26D-B358076FF19C}"/>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82BD7428-5858-477B-86A9-046A9570C5CA}"/>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34" name="Oval 33">
              <a:extLst>
                <a:ext uri="{FF2B5EF4-FFF2-40B4-BE49-F238E27FC236}">
                  <a16:creationId xmlns:a16="http://schemas.microsoft.com/office/drawing/2014/main" id="{56D6CA1F-7BEB-4D83-BA12-121158319E9B}"/>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B7E49FC0-9BBA-46A2-8974-F9423130D41A}"/>
              </a:ext>
            </a:extLst>
          </p:cNvPr>
          <p:cNvGrpSpPr/>
          <p:nvPr/>
        </p:nvGrpSpPr>
        <p:grpSpPr>
          <a:xfrm rot="21116394" flipH="1">
            <a:off x="5999349" y="4250611"/>
            <a:ext cx="120077" cy="443661"/>
            <a:chOff x="1408027" y="3329887"/>
            <a:chExt cx="155350" cy="573958"/>
          </a:xfrm>
          <a:solidFill>
            <a:schemeClr val="accent3"/>
          </a:solidFill>
        </p:grpSpPr>
        <p:sp>
          <p:nvSpPr>
            <p:cNvPr id="36" name="Oval 35">
              <a:extLst>
                <a:ext uri="{FF2B5EF4-FFF2-40B4-BE49-F238E27FC236}">
                  <a16:creationId xmlns:a16="http://schemas.microsoft.com/office/drawing/2014/main" id="{9E033BEC-9084-4CB9-8F34-55F848AC7603}"/>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37" name="Oval 36">
              <a:extLst>
                <a:ext uri="{FF2B5EF4-FFF2-40B4-BE49-F238E27FC236}">
                  <a16:creationId xmlns:a16="http://schemas.microsoft.com/office/drawing/2014/main" id="{B3569723-384A-4919-B6E0-1757EC5C7DC0}"/>
                </a:ext>
              </a:extLst>
            </p:cNvPr>
            <p:cNvSpPr/>
            <p:nvPr/>
          </p:nvSpPr>
          <p:spPr>
            <a:xfrm>
              <a:off x="1408034" y="3539195"/>
              <a:ext cx="155343"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0768353-9988-4E1A-B407-4258EA974B1A}"/>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grpSp>
      <p:sp>
        <p:nvSpPr>
          <p:cNvPr id="60" name="직사각형 59">
            <a:extLst>
              <a:ext uri="{FF2B5EF4-FFF2-40B4-BE49-F238E27FC236}">
                <a16:creationId xmlns:a16="http://schemas.microsoft.com/office/drawing/2014/main" id="{40B54880-3CAC-4958-95A8-23031D1949F9}"/>
              </a:ext>
            </a:extLst>
          </p:cNvPr>
          <p:cNvSpPr/>
          <p:nvPr/>
        </p:nvSpPr>
        <p:spPr>
          <a:xfrm>
            <a:off x="3469832" y="2026036"/>
            <a:ext cx="795411" cy="276999"/>
          </a:xfrm>
          <a:prstGeom prst="rect">
            <a:avLst/>
          </a:prstGeom>
        </p:spPr>
        <p:txBody>
          <a:bodyPr wrap="none">
            <a:spAutoFit/>
          </a:bodyPr>
          <a:lstStyle/>
          <a:p>
            <a:pPr lvl="0"/>
            <a:r>
              <a:rPr lang="en-US" sz="1200" b="1" dirty="0">
                <a:latin typeface="Calibri" panose="020F0502020204030204" pitchFamily="34" charset="0"/>
                <a:cs typeface="Calibri" panose="020F0502020204030204" pitchFamily="34" charset="0"/>
              </a:rPr>
              <a:t>HashMap</a:t>
            </a:r>
          </a:p>
        </p:txBody>
      </p:sp>
      <p:sp>
        <p:nvSpPr>
          <p:cNvPr id="61" name="TextBox 60">
            <a:extLst>
              <a:ext uri="{FF2B5EF4-FFF2-40B4-BE49-F238E27FC236}">
                <a16:creationId xmlns:a16="http://schemas.microsoft.com/office/drawing/2014/main" id="{A22EA004-6B7B-4FEB-9B69-2C741771A4C1}"/>
              </a:ext>
            </a:extLst>
          </p:cNvPr>
          <p:cNvSpPr txBox="1"/>
          <p:nvPr/>
        </p:nvSpPr>
        <p:spPr>
          <a:xfrm>
            <a:off x="5555537" y="5157658"/>
            <a:ext cx="1098058" cy="461665"/>
          </a:xfrm>
          <a:prstGeom prst="rect">
            <a:avLst/>
          </a:prstGeom>
          <a:noFill/>
        </p:spPr>
        <p:txBody>
          <a:bodyPr wrap="none" rtlCol="0">
            <a:spAutoFit/>
          </a:bodyPr>
          <a:lstStyle/>
          <a:p>
            <a:pPr algn="ctr"/>
            <a:r>
              <a:rPr lang="en-US" sz="1200" b="1" dirty="0">
                <a:latin typeface="Calibri" panose="020F0502020204030204" pitchFamily="34" charset="0"/>
                <a:cs typeface="Calibri" panose="020F0502020204030204" pitchFamily="34" charset="0"/>
              </a:rPr>
              <a:t>Error Message</a:t>
            </a:r>
            <a:br>
              <a:rPr lang="en-US" sz="1200" b="1" dirty="0">
                <a:latin typeface="Calibri" panose="020F0502020204030204" pitchFamily="34" charset="0"/>
                <a:cs typeface="Calibri" panose="020F0502020204030204" pitchFamily="34" charset="0"/>
              </a:rPr>
            </a:br>
            <a:r>
              <a:rPr lang="en-US" sz="1200" b="1" dirty="0">
                <a:latin typeface="Calibri" panose="020F0502020204030204" pitchFamily="34" charset="0"/>
                <a:cs typeface="Calibri" panose="020F0502020204030204" pitchFamily="34" charset="0"/>
              </a:rPr>
              <a:t>Handling</a:t>
            </a:r>
          </a:p>
        </p:txBody>
      </p:sp>
      <p:sp>
        <p:nvSpPr>
          <p:cNvPr id="62" name="직사각형 61">
            <a:extLst>
              <a:ext uri="{FF2B5EF4-FFF2-40B4-BE49-F238E27FC236}">
                <a16:creationId xmlns:a16="http://schemas.microsoft.com/office/drawing/2014/main" id="{E258F6FE-2774-4618-9321-DED86A242619}"/>
              </a:ext>
            </a:extLst>
          </p:cNvPr>
          <p:cNvSpPr/>
          <p:nvPr/>
        </p:nvSpPr>
        <p:spPr>
          <a:xfrm>
            <a:off x="3209331" y="3593318"/>
            <a:ext cx="728789" cy="424732"/>
          </a:xfrm>
          <a:prstGeom prst="rect">
            <a:avLst/>
          </a:prstGeom>
        </p:spPr>
        <p:txBody>
          <a:bodyPr wrap="none">
            <a:spAutoFit/>
          </a:bodyPr>
          <a:lstStyle/>
          <a:p>
            <a:pPr lvl="0" algn="ctr" defTabSz="889000">
              <a:lnSpc>
                <a:spcPct val="90000"/>
              </a:lnSpc>
              <a:spcBef>
                <a:spcPct val="0"/>
              </a:spcBef>
              <a:spcAft>
                <a:spcPct val="35000"/>
              </a:spcAft>
            </a:pPr>
            <a:r>
              <a:rPr lang="en-US" sz="1200" b="1" dirty="0">
                <a:latin typeface="Calibri" panose="020F0502020204030204" pitchFamily="34" charset="0"/>
                <a:cs typeface="Calibri" panose="020F0502020204030204" pitchFamily="34" charset="0"/>
              </a:rPr>
              <a:t>Scanner </a:t>
            </a:r>
            <a:br>
              <a:rPr lang="en-US" sz="1200" b="1" dirty="0">
                <a:latin typeface="Calibri" panose="020F0502020204030204" pitchFamily="34" charset="0"/>
                <a:cs typeface="Calibri" panose="020F0502020204030204" pitchFamily="34" charset="0"/>
              </a:rPr>
            </a:br>
            <a:r>
              <a:rPr lang="en-US" sz="1200" b="1" dirty="0">
                <a:latin typeface="Calibri" panose="020F0502020204030204" pitchFamily="34" charset="0"/>
                <a:cs typeface="Calibri" panose="020F0502020204030204" pitchFamily="34" charset="0"/>
              </a:rPr>
              <a:t>Class</a:t>
            </a:r>
          </a:p>
        </p:txBody>
      </p:sp>
      <p:sp>
        <p:nvSpPr>
          <p:cNvPr id="63" name="직사각형 62">
            <a:extLst>
              <a:ext uri="{FF2B5EF4-FFF2-40B4-BE49-F238E27FC236}">
                <a16:creationId xmlns:a16="http://schemas.microsoft.com/office/drawing/2014/main" id="{7D18610F-96CC-46A4-81A0-BB880F53CEE9}"/>
              </a:ext>
            </a:extLst>
          </p:cNvPr>
          <p:cNvSpPr/>
          <p:nvPr/>
        </p:nvSpPr>
        <p:spPr>
          <a:xfrm>
            <a:off x="7212678" y="1852181"/>
            <a:ext cx="870623" cy="461665"/>
          </a:xfrm>
          <a:prstGeom prst="rect">
            <a:avLst/>
          </a:prstGeom>
        </p:spPr>
        <p:txBody>
          <a:bodyPr wrap="none">
            <a:spAutoFit/>
          </a:bodyPr>
          <a:lstStyle/>
          <a:p>
            <a:pPr lvl="0"/>
            <a:r>
              <a:rPr lang="en-US" sz="1200" b="1" dirty="0">
                <a:latin typeface="Calibri" panose="020F0502020204030204" pitchFamily="34" charset="0"/>
                <a:cs typeface="Calibri" panose="020F0502020204030204" pitchFamily="34" charset="0"/>
              </a:rPr>
              <a:t>Expression</a:t>
            </a:r>
            <a:br>
              <a:rPr lang="en-US" sz="1200" b="1" dirty="0">
                <a:latin typeface="Calibri" panose="020F0502020204030204" pitchFamily="34" charset="0"/>
                <a:cs typeface="Calibri" panose="020F0502020204030204" pitchFamily="34" charset="0"/>
              </a:rPr>
            </a:br>
            <a:r>
              <a:rPr lang="en-US" sz="1200" b="1" dirty="0">
                <a:latin typeface="Calibri" panose="020F0502020204030204" pitchFamily="34" charset="0"/>
                <a:cs typeface="Calibri" panose="020F0502020204030204" pitchFamily="34" charset="0"/>
              </a:rPr>
              <a:t>Evaluation</a:t>
            </a:r>
          </a:p>
        </p:txBody>
      </p:sp>
      <p:sp>
        <p:nvSpPr>
          <p:cNvPr id="64" name="직사각형 63">
            <a:extLst>
              <a:ext uri="{FF2B5EF4-FFF2-40B4-BE49-F238E27FC236}">
                <a16:creationId xmlns:a16="http://schemas.microsoft.com/office/drawing/2014/main" id="{DC0125BB-B425-4943-8B32-81EB81A8CA02}"/>
              </a:ext>
            </a:extLst>
          </p:cNvPr>
          <p:cNvSpPr/>
          <p:nvPr/>
        </p:nvSpPr>
        <p:spPr>
          <a:xfrm>
            <a:off x="4022404" y="4596376"/>
            <a:ext cx="1046473" cy="461665"/>
          </a:xfrm>
          <a:prstGeom prst="rect">
            <a:avLst/>
          </a:prstGeom>
        </p:spPr>
        <p:txBody>
          <a:bodyPr wrap="square">
            <a:spAutoFit/>
          </a:bodyPr>
          <a:lstStyle/>
          <a:p>
            <a:pPr lvl="0" algn="ctr"/>
            <a:r>
              <a:rPr lang="en-US" sz="1200" b="1" dirty="0">
                <a:latin typeface="Calibri" panose="020F0502020204030204" pitchFamily="34" charset="0"/>
                <a:cs typeface="Calibri" panose="020F0502020204030204" pitchFamily="34" charset="0"/>
              </a:rPr>
              <a:t>Class and Object</a:t>
            </a:r>
          </a:p>
        </p:txBody>
      </p:sp>
      <p:sp>
        <p:nvSpPr>
          <p:cNvPr id="65" name="직사각형 64">
            <a:extLst>
              <a:ext uri="{FF2B5EF4-FFF2-40B4-BE49-F238E27FC236}">
                <a16:creationId xmlns:a16="http://schemas.microsoft.com/office/drawing/2014/main" id="{2706A406-2E80-44EB-90EB-04A94C8D2C78}"/>
              </a:ext>
            </a:extLst>
          </p:cNvPr>
          <p:cNvSpPr/>
          <p:nvPr/>
        </p:nvSpPr>
        <p:spPr>
          <a:xfrm>
            <a:off x="7326721" y="4442730"/>
            <a:ext cx="1150085" cy="461665"/>
          </a:xfrm>
          <a:prstGeom prst="rect">
            <a:avLst/>
          </a:prstGeom>
        </p:spPr>
        <p:txBody>
          <a:bodyPr wrap="square">
            <a:spAutoFit/>
          </a:bodyPr>
          <a:lstStyle/>
          <a:p>
            <a:pPr lvl="0" algn="ctr"/>
            <a:r>
              <a:rPr lang="en-US" sz="1200" b="1" dirty="0">
                <a:latin typeface="Calibri" panose="020F0502020204030204" pitchFamily="34" charset="0"/>
                <a:cs typeface="Calibri" panose="020F0502020204030204" pitchFamily="34" charset="0"/>
              </a:rPr>
              <a:t>Postfix</a:t>
            </a:r>
            <a:br>
              <a:rPr lang="en-US" sz="1200" b="1" dirty="0">
                <a:latin typeface="Calibri" panose="020F0502020204030204" pitchFamily="34" charset="0"/>
                <a:cs typeface="Calibri" panose="020F0502020204030204" pitchFamily="34" charset="0"/>
              </a:rPr>
            </a:br>
            <a:r>
              <a:rPr lang="en-US" sz="1200" b="1" dirty="0">
                <a:latin typeface="Calibri" panose="020F0502020204030204" pitchFamily="34" charset="0"/>
                <a:cs typeface="Calibri" panose="020F0502020204030204" pitchFamily="34" charset="0"/>
              </a:rPr>
              <a:t>Evaluation</a:t>
            </a:r>
          </a:p>
        </p:txBody>
      </p:sp>
      <p:sp>
        <p:nvSpPr>
          <p:cNvPr id="66" name="직사각형 65">
            <a:extLst>
              <a:ext uri="{FF2B5EF4-FFF2-40B4-BE49-F238E27FC236}">
                <a16:creationId xmlns:a16="http://schemas.microsoft.com/office/drawing/2014/main" id="{A8B1EF7B-05C3-44F8-BBBB-B5020011BC2F}"/>
              </a:ext>
            </a:extLst>
          </p:cNvPr>
          <p:cNvSpPr/>
          <p:nvPr/>
        </p:nvSpPr>
        <p:spPr>
          <a:xfrm>
            <a:off x="5498622" y="1200681"/>
            <a:ext cx="961025" cy="461665"/>
          </a:xfrm>
          <a:prstGeom prst="rect">
            <a:avLst/>
          </a:prstGeom>
        </p:spPr>
        <p:txBody>
          <a:bodyPr wrap="square">
            <a:spAutoFit/>
          </a:bodyPr>
          <a:lstStyle/>
          <a:p>
            <a:pPr lvl="0" algn="ctr"/>
            <a:r>
              <a:rPr lang="en-US" sz="1200" b="1" dirty="0">
                <a:latin typeface="Calibri" panose="020F0502020204030204" pitchFamily="34" charset="0"/>
                <a:cs typeface="Calibri" panose="020F0502020204030204" pitchFamily="34" charset="0"/>
              </a:rPr>
              <a:t>Stack Operations</a:t>
            </a:r>
          </a:p>
        </p:txBody>
      </p:sp>
      <p:sp>
        <p:nvSpPr>
          <p:cNvPr id="67" name="TextBox 66">
            <a:extLst>
              <a:ext uri="{FF2B5EF4-FFF2-40B4-BE49-F238E27FC236}">
                <a16:creationId xmlns:a16="http://schemas.microsoft.com/office/drawing/2014/main" id="{70426D8A-677F-40F6-9507-AFD44576FA64}"/>
              </a:ext>
            </a:extLst>
          </p:cNvPr>
          <p:cNvSpPr txBox="1"/>
          <p:nvPr/>
        </p:nvSpPr>
        <p:spPr>
          <a:xfrm>
            <a:off x="4744429" y="3079419"/>
            <a:ext cx="2545524" cy="523220"/>
          </a:xfrm>
          <a:prstGeom prst="rect">
            <a:avLst/>
          </a:prstGeom>
          <a:noFill/>
        </p:spPr>
        <p:txBody>
          <a:bodyPr wrap="square" rtlCol="0" anchor="ctr">
            <a:spAutoFit/>
          </a:bodyPr>
          <a:lstStyle/>
          <a:p>
            <a:pPr algn="ctr"/>
            <a:r>
              <a:rPr lang="en-US" sz="1400" b="1" dirty="0">
                <a:latin typeface="Calibri" panose="020F0502020204030204" pitchFamily="34" charset="0"/>
                <a:cs typeface="Calibri" panose="020F0502020204030204" pitchFamily="34" charset="0"/>
              </a:rPr>
              <a:t>You now can  develop a Math Expression Evaluator</a:t>
            </a:r>
          </a:p>
        </p:txBody>
      </p:sp>
      <p:sp>
        <p:nvSpPr>
          <p:cNvPr id="68" name="TextBox 67">
            <a:extLst>
              <a:ext uri="{FF2B5EF4-FFF2-40B4-BE49-F238E27FC236}">
                <a16:creationId xmlns:a16="http://schemas.microsoft.com/office/drawing/2014/main" id="{A67F59A9-D77F-4A61-8D9D-D56975A68F0D}"/>
              </a:ext>
            </a:extLst>
          </p:cNvPr>
          <p:cNvSpPr txBox="1"/>
          <p:nvPr/>
        </p:nvSpPr>
        <p:spPr>
          <a:xfrm>
            <a:off x="756636" y="603279"/>
            <a:ext cx="4191537" cy="400110"/>
          </a:xfrm>
          <a:prstGeom prst="rect">
            <a:avLst/>
          </a:prstGeom>
          <a:noFill/>
        </p:spPr>
        <p:txBody>
          <a:bodyPr wrap="square" rtlCol="0">
            <a:spAutoFit/>
          </a:bodyPr>
          <a:lstStyle/>
          <a:p>
            <a:pPr algn="ctr"/>
            <a:r>
              <a:rPr lang="en-US" sz="2000" b="1" dirty="0">
                <a:solidFill>
                  <a:schemeClr val="bg2">
                    <a:lumMod val="50000"/>
                  </a:schemeClr>
                </a:solidFill>
                <a:latin typeface="Calibri" panose="020F0502020204030204" pitchFamily="34" charset="0"/>
                <a:cs typeface="Calibri" panose="020F0502020204030204" pitchFamily="34" charset="0"/>
              </a:rPr>
              <a:t>You have been studying</a:t>
            </a:r>
          </a:p>
        </p:txBody>
      </p:sp>
      <p:sp>
        <p:nvSpPr>
          <p:cNvPr id="50" name="TextBox 49">
            <a:extLst>
              <a:ext uri="{FF2B5EF4-FFF2-40B4-BE49-F238E27FC236}">
                <a16:creationId xmlns:a16="http://schemas.microsoft.com/office/drawing/2014/main" id="{79B5D018-92B1-45A7-B165-5065BAA3D098}"/>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
        <p:nvSpPr>
          <p:cNvPr id="51" name="Oval 12">
            <a:extLst>
              <a:ext uri="{FF2B5EF4-FFF2-40B4-BE49-F238E27FC236}">
                <a16:creationId xmlns:a16="http://schemas.microsoft.com/office/drawing/2014/main" id="{5E36482C-8856-4D4D-A84F-9AF9C32BA5A0}"/>
              </a:ext>
            </a:extLst>
          </p:cNvPr>
          <p:cNvSpPr/>
          <p:nvPr/>
        </p:nvSpPr>
        <p:spPr>
          <a:xfrm>
            <a:off x="7972302" y="2885264"/>
            <a:ext cx="1046473" cy="997013"/>
          </a:xfrm>
          <a:prstGeom prst="ellipse">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grpSp>
        <p:nvGrpSpPr>
          <p:cNvPr id="52" name="Group 34">
            <a:extLst>
              <a:ext uri="{FF2B5EF4-FFF2-40B4-BE49-F238E27FC236}">
                <a16:creationId xmlns:a16="http://schemas.microsoft.com/office/drawing/2014/main" id="{9A50CA5E-782E-4451-A9CD-515C392D7E7D}"/>
              </a:ext>
            </a:extLst>
          </p:cNvPr>
          <p:cNvGrpSpPr/>
          <p:nvPr/>
        </p:nvGrpSpPr>
        <p:grpSpPr>
          <a:xfrm rot="16396541" flipH="1">
            <a:off x="7612432" y="3152699"/>
            <a:ext cx="120077" cy="443661"/>
            <a:chOff x="1408027" y="3329887"/>
            <a:chExt cx="155350" cy="573958"/>
          </a:xfrm>
          <a:solidFill>
            <a:schemeClr val="accent3"/>
          </a:solidFill>
        </p:grpSpPr>
        <p:sp>
          <p:nvSpPr>
            <p:cNvPr id="53" name="Oval 35">
              <a:extLst>
                <a:ext uri="{FF2B5EF4-FFF2-40B4-BE49-F238E27FC236}">
                  <a16:creationId xmlns:a16="http://schemas.microsoft.com/office/drawing/2014/main" id="{CC9E0DE0-53BC-40F5-91A1-57BF4A3B68D5}"/>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54" name="Oval 36">
              <a:extLst>
                <a:ext uri="{FF2B5EF4-FFF2-40B4-BE49-F238E27FC236}">
                  <a16:creationId xmlns:a16="http://schemas.microsoft.com/office/drawing/2014/main" id="{1AF2D8A2-B3AC-4EF1-A5C7-F70C5A48B5B6}"/>
                </a:ext>
              </a:extLst>
            </p:cNvPr>
            <p:cNvSpPr/>
            <p:nvPr/>
          </p:nvSpPr>
          <p:spPr>
            <a:xfrm>
              <a:off x="1408034" y="3539195"/>
              <a:ext cx="155343"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sp>
          <p:nvSpPr>
            <p:cNvPr id="55" name="Oval 37">
              <a:extLst>
                <a:ext uri="{FF2B5EF4-FFF2-40B4-BE49-F238E27FC236}">
                  <a16:creationId xmlns:a16="http://schemas.microsoft.com/office/drawing/2014/main" id="{416689C6-CAA1-4571-A954-3E30CF5A0B37}"/>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Calibri" panose="020F0502020204030204" pitchFamily="34" charset="0"/>
                <a:cs typeface="Calibri" panose="020F0502020204030204" pitchFamily="34" charset="0"/>
              </a:endParaRPr>
            </a:p>
          </p:txBody>
        </p:sp>
      </p:grpSp>
      <p:sp>
        <p:nvSpPr>
          <p:cNvPr id="56" name="TextBox 55">
            <a:extLst>
              <a:ext uri="{FF2B5EF4-FFF2-40B4-BE49-F238E27FC236}">
                <a16:creationId xmlns:a16="http://schemas.microsoft.com/office/drawing/2014/main" id="{E1DD9550-1A05-4F45-B18C-ED24FF221355}"/>
              </a:ext>
            </a:extLst>
          </p:cNvPr>
          <p:cNvSpPr txBox="1"/>
          <p:nvPr/>
        </p:nvSpPr>
        <p:spPr>
          <a:xfrm>
            <a:off x="8177534" y="3153318"/>
            <a:ext cx="636008" cy="461665"/>
          </a:xfrm>
          <a:prstGeom prst="rect">
            <a:avLst/>
          </a:prstGeom>
          <a:noFill/>
        </p:spPr>
        <p:txBody>
          <a:bodyPr wrap="none" rtlCol="0">
            <a:spAutoFit/>
          </a:bodyPr>
          <a:lstStyle/>
          <a:p>
            <a:pPr algn="ctr"/>
            <a:r>
              <a:rPr lang="en-US" sz="1200" b="1" dirty="0">
                <a:latin typeface="Calibri" panose="020F0502020204030204" pitchFamily="34" charset="0"/>
                <a:cs typeface="Calibri" panose="020F0502020204030204" pitchFamily="34" charset="0"/>
              </a:rPr>
              <a:t>Infix to</a:t>
            </a:r>
            <a:br>
              <a:rPr lang="en-US" sz="1200" b="1" dirty="0">
                <a:latin typeface="Calibri" panose="020F0502020204030204" pitchFamily="34" charset="0"/>
                <a:cs typeface="Calibri" panose="020F0502020204030204" pitchFamily="34" charset="0"/>
              </a:rPr>
            </a:br>
            <a:r>
              <a:rPr lang="en-US" sz="1200" b="1" dirty="0">
                <a:latin typeface="Calibri" panose="020F0502020204030204" pitchFamily="34" charset="0"/>
                <a:cs typeface="Calibri" panose="020F0502020204030204" pitchFamily="34" charset="0"/>
              </a:rPr>
              <a:t>Postfix</a:t>
            </a:r>
          </a:p>
        </p:txBody>
      </p:sp>
      <p:cxnSp>
        <p:nvCxnSpPr>
          <p:cNvPr id="59" name="Straight Connector 15">
            <a:extLst>
              <a:ext uri="{FF2B5EF4-FFF2-40B4-BE49-F238E27FC236}">
                <a16:creationId xmlns:a16="http://schemas.microsoft.com/office/drawing/2014/main" id="{13BE1B64-BD5A-405E-B72E-FEF8CEBCDE6E}"/>
              </a:ext>
            </a:extLst>
          </p:cNvPr>
          <p:cNvCxnSpPr>
            <a:cxnSpLocks/>
          </p:cNvCxnSpPr>
          <p:nvPr/>
        </p:nvCxnSpPr>
        <p:spPr>
          <a:xfrm flipH="1">
            <a:off x="798034" y="1042510"/>
            <a:ext cx="4112366"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69" name="Straight Connector 15">
            <a:extLst>
              <a:ext uri="{FF2B5EF4-FFF2-40B4-BE49-F238E27FC236}">
                <a16:creationId xmlns:a16="http://schemas.microsoft.com/office/drawing/2014/main" id="{28B2F98E-60B5-4532-BC3A-1E58B4834E93}"/>
              </a:ext>
            </a:extLst>
          </p:cNvPr>
          <p:cNvCxnSpPr>
            <a:cxnSpLocks/>
          </p:cNvCxnSpPr>
          <p:nvPr/>
        </p:nvCxnSpPr>
        <p:spPr>
          <a:xfrm>
            <a:off x="798032" y="581730"/>
            <a:ext cx="4112368"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80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BDB81E-0073-4F3F-9989-A0BF510F7A67}"/>
              </a:ext>
            </a:extLst>
          </p:cNvPr>
          <p:cNvSpPr txBox="1"/>
          <p:nvPr/>
        </p:nvSpPr>
        <p:spPr>
          <a:xfrm>
            <a:off x="1854777" y="627454"/>
            <a:ext cx="1270732" cy="369332"/>
          </a:xfrm>
          <a:prstGeom prst="rect">
            <a:avLst/>
          </a:prstGeom>
          <a:noFill/>
        </p:spPr>
        <p:txBody>
          <a:bodyPr wrap="none" rtlCol="0">
            <a:spAutoFit/>
          </a:bodyPr>
          <a:lstStyle/>
          <a:p>
            <a:r>
              <a:rPr lang="en-US" dirty="0"/>
              <a:t>2. Numbers</a:t>
            </a:r>
          </a:p>
        </p:txBody>
      </p:sp>
      <p:pic>
        <p:nvPicPr>
          <p:cNvPr id="7" name="그림 6">
            <a:extLst>
              <a:ext uri="{FF2B5EF4-FFF2-40B4-BE49-F238E27FC236}">
                <a16:creationId xmlns:a16="http://schemas.microsoft.com/office/drawing/2014/main" id="{E92D1362-A36C-49C3-8508-08F5039887D0}"/>
              </a:ext>
            </a:extLst>
          </p:cNvPr>
          <p:cNvPicPr>
            <a:picLocks noChangeAspect="1"/>
          </p:cNvPicPr>
          <p:nvPr/>
        </p:nvPicPr>
        <p:blipFill>
          <a:blip r:embed="rId2"/>
          <a:stretch>
            <a:fillRect/>
          </a:stretch>
        </p:blipFill>
        <p:spPr>
          <a:xfrm>
            <a:off x="9950351" y="133188"/>
            <a:ext cx="1889546" cy="1905162"/>
          </a:xfrm>
          <a:prstGeom prst="rect">
            <a:avLst/>
          </a:prstGeom>
        </p:spPr>
      </p:pic>
      <p:sp>
        <p:nvSpPr>
          <p:cNvPr id="9" name="TextBox 8">
            <a:extLst>
              <a:ext uri="{FF2B5EF4-FFF2-40B4-BE49-F238E27FC236}">
                <a16:creationId xmlns:a16="http://schemas.microsoft.com/office/drawing/2014/main" id="{CF7E347E-85A3-49D7-A208-51D63033D971}"/>
              </a:ext>
            </a:extLst>
          </p:cNvPr>
          <p:cNvSpPr txBox="1"/>
          <p:nvPr/>
        </p:nvSpPr>
        <p:spPr>
          <a:xfrm>
            <a:off x="1266825" y="1809749"/>
            <a:ext cx="8683526" cy="3539430"/>
          </a:xfrm>
          <a:prstGeom prst="rect">
            <a:avLst/>
          </a:prstGeom>
          <a:noFill/>
        </p:spPr>
        <p:txBody>
          <a:bodyPr wrap="square">
            <a:spAutoFit/>
          </a:bodyPr>
          <a:lstStyle/>
          <a:p>
            <a:pPr algn="l"/>
            <a:r>
              <a:rPr lang="en-US" sz="1400" i="1" dirty="0">
                <a:solidFill>
                  <a:srgbClr val="0000C0"/>
                </a:solidFill>
                <a:latin typeface="Consolas" panose="020B0609020204030204" pitchFamily="49" charset="0"/>
              </a:rPr>
              <a:t>post</a:t>
            </a:r>
            <a:r>
              <a:rPr lang="en-US" sz="1400" i="1" dirty="0">
                <a:solidFill>
                  <a:srgbClr val="000000"/>
                </a:solidFill>
                <a:latin typeface="Consolas" panose="020B0609020204030204" pitchFamily="49" charset="0"/>
              </a:rPr>
              <a:t> = </a:t>
            </a:r>
            <a:r>
              <a:rPr lang="en-US" sz="1400" i="1" dirty="0">
                <a:solidFill>
                  <a:srgbClr val="2A00FF"/>
                </a:solidFill>
                <a:latin typeface="Consolas" panose="020B0609020204030204" pitchFamily="49" charset="0"/>
              </a:rPr>
              <a:t>""</a:t>
            </a:r>
            <a:r>
              <a:rPr lang="en-US" sz="1400" i="1" dirty="0">
                <a:solidFill>
                  <a:srgbClr val="000000"/>
                </a:solidFill>
                <a:latin typeface="Consolas" panose="020B0609020204030204" pitchFamily="49" charset="0"/>
              </a:rPr>
              <a:t>;</a:t>
            </a:r>
          </a:p>
          <a:p>
            <a:pPr algn="l"/>
            <a:endParaRPr lang="en-US" sz="1400" dirty="0">
              <a:latin typeface="Consolas" panose="020B0609020204030204" pitchFamily="49" charset="0"/>
            </a:endParaRPr>
          </a:p>
          <a:p>
            <a:pPr algn="l"/>
            <a:r>
              <a:rPr lang="en-US" sz="1400" dirty="0">
                <a:solidFill>
                  <a:srgbClr val="3F7F5F"/>
                </a:solidFill>
                <a:latin typeface="Consolas" panose="020B0609020204030204" pitchFamily="49" charset="0"/>
              </a:rPr>
              <a:t>//Iterates through each character in the current expression iteration</a:t>
            </a:r>
          </a:p>
          <a:p>
            <a:pPr algn="l"/>
            <a:r>
              <a:rPr lang="en-US" sz="1400" b="1" dirty="0">
                <a:solidFill>
                  <a:srgbClr val="7F0055"/>
                </a:solidFill>
                <a:latin typeface="Consolas" panose="020B0609020204030204" pitchFamily="49" charset="0"/>
              </a:rPr>
              <a:t>for</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j</a:t>
            </a:r>
            <a:r>
              <a:rPr lang="en-US" sz="1400" b="1" dirty="0">
                <a:solidFill>
                  <a:srgbClr val="000000"/>
                </a:solidFill>
                <a:latin typeface="Consolas" panose="020B0609020204030204" pitchFamily="49" charset="0"/>
              </a:rPr>
              <a:t>=0; </a:t>
            </a:r>
            <a:r>
              <a:rPr lang="en-US" sz="1400" b="1" dirty="0">
                <a:solidFill>
                  <a:srgbClr val="6A3E3E"/>
                </a:solidFill>
                <a:latin typeface="Consolas" panose="020B0609020204030204" pitchFamily="49" charset="0"/>
              </a:rPr>
              <a:t>j</a:t>
            </a:r>
            <a:r>
              <a:rPr lang="en-US" sz="1400" b="1" dirty="0">
                <a:solidFill>
                  <a:srgbClr val="000000"/>
                </a:solidFill>
                <a:latin typeface="Consolas" panose="020B0609020204030204" pitchFamily="49" charset="0"/>
              </a:rPr>
              <a:t>&lt;</a:t>
            </a:r>
            <a:r>
              <a:rPr lang="en-US" sz="1400" b="1" dirty="0" err="1">
                <a:solidFill>
                  <a:srgbClr val="6A3E3E"/>
                </a:solidFill>
                <a:latin typeface="Consolas" panose="020B0609020204030204" pitchFamily="49" charset="0"/>
              </a:rPr>
              <a:t>infix</a:t>
            </a:r>
            <a:r>
              <a:rPr lang="en-US" sz="1400" b="1" dirty="0" err="1">
                <a:solidFill>
                  <a:srgbClr val="000000"/>
                </a:solidFill>
                <a:latin typeface="Consolas" panose="020B0609020204030204" pitchFamily="49" charset="0"/>
              </a:rPr>
              <a:t>.length</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j</a:t>
            </a:r>
            <a:r>
              <a:rPr lang="en-US" sz="1400" b="1" dirty="0" err="1">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 {</a:t>
            </a:r>
          </a:p>
          <a:p>
            <a:pPr algn="l"/>
            <a:endParaRPr lang="en-US" sz="1400" dirty="0">
              <a:latin typeface="Consolas" panose="020B0609020204030204" pitchFamily="49" charset="0"/>
            </a:endParaRPr>
          </a:p>
          <a:p>
            <a:pPr algn="l"/>
            <a:r>
              <a:rPr lang="en-US" sz="1400" dirty="0">
                <a:solidFill>
                  <a:srgbClr val="3F7F5F"/>
                </a:solidFill>
                <a:latin typeface="Consolas" panose="020B0609020204030204" pitchFamily="49" charset="0"/>
              </a:rPr>
              <a:t>    //creates a variable c which holds the character in the current iteration</a:t>
            </a:r>
          </a:p>
          <a:p>
            <a:pPr algn="l"/>
            <a:r>
              <a:rPr lang="sv-SE" sz="1400" b="1" dirty="0">
                <a:solidFill>
                  <a:srgbClr val="7F0055"/>
                </a:solidFill>
                <a:latin typeface="Consolas" panose="020B0609020204030204" pitchFamily="49" charset="0"/>
              </a:rPr>
              <a:t>    char</a:t>
            </a:r>
            <a:r>
              <a:rPr lang="sv-SE" sz="1400" b="1" dirty="0">
                <a:solidFill>
                  <a:srgbClr val="000000"/>
                </a:solidFill>
                <a:latin typeface="Consolas" panose="020B0609020204030204" pitchFamily="49" charset="0"/>
              </a:rPr>
              <a:t> </a:t>
            </a:r>
            <a:r>
              <a:rPr lang="sv-SE" sz="1400" b="1" dirty="0">
                <a:solidFill>
                  <a:srgbClr val="6A3E3E"/>
                </a:solidFill>
                <a:latin typeface="Consolas" panose="020B0609020204030204" pitchFamily="49" charset="0"/>
              </a:rPr>
              <a:t>c</a:t>
            </a:r>
            <a:r>
              <a:rPr lang="sv-SE" sz="1400" b="1" dirty="0">
                <a:solidFill>
                  <a:srgbClr val="000000"/>
                </a:solidFill>
                <a:latin typeface="Consolas" panose="020B0609020204030204" pitchFamily="49" charset="0"/>
              </a:rPr>
              <a:t> = </a:t>
            </a:r>
            <a:r>
              <a:rPr lang="sv-SE" sz="1400" b="1" dirty="0">
                <a:solidFill>
                  <a:srgbClr val="6A3E3E"/>
                </a:solidFill>
                <a:latin typeface="Consolas" panose="020B0609020204030204" pitchFamily="49" charset="0"/>
              </a:rPr>
              <a:t>infix</a:t>
            </a:r>
            <a:r>
              <a:rPr lang="sv-SE" sz="1400" b="1" dirty="0">
                <a:solidFill>
                  <a:srgbClr val="000000"/>
                </a:solidFill>
                <a:latin typeface="Consolas" panose="020B0609020204030204" pitchFamily="49" charset="0"/>
              </a:rPr>
              <a:t>.charAt(</a:t>
            </a:r>
            <a:r>
              <a:rPr lang="sv-SE" sz="1400" b="1" dirty="0">
                <a:solidFill>
                  <a:srgbClr val="6A3E3E"/>
                </a:solidFill>
                <a:latin typeface="Consolas" panose="020B0609020204030204" pitchFamily="49" charset="0"/>
              </a:rPr>
              <a:t>j</a:t>
            </a:r>
            <a:r>
              <a:rPr lang="sv-SE" sz="1400" b="1" dirty="0">
                <a:solidFill>
                  <a:srgbClr val="000000"/>
                </a:solidFill>
                <a:latin typeface="Consolas" panose="020B0609020204030204" pitchFamily="49" charset="0"/>
              </a:rPr>
              <a:t>);</a:t>
            </a:r>
          </a:p>
          <a:p>
            <a:pPr algn="l"/>
            <a:endParaRPr lang="en-US" sz="1400" dirty="0">
              <a:latin typeface="Consolas" panose="020B0609020204030204" pitchFamily="49" charset="0"/>
            </a:endParaRPr>
          </a:p>
          <a:p>
            <a:pPr algn="l"/>
            <a:endParaRPr lang="en-US" sz="1400" dirty="0">
              <a:latin typeface="Consolas" panose="020B0609020204030204" pitchFamily="49" charset="0"/>
            </a:endParaRPr>
          </a:p>
          <a:p>
            <a:pPr algn="l"/>
            <a:r>
              <a:rPr lang="en-US" sz="1400" dirty="0">
                <a:solidFill>
                  <a:srgbClr val="3F7F5F"/>
                </a:solidFill>
                <a:latin typeface="Consolas" panose="020B0609020204030204" pitchFamily="49" charset="0"/>
              </a:rPr>
              <a:t>    //if c is a number between 0 and 9 it is added to the post variable expression</a:t>
            </a:r>
          </a:p>
          <a:p>
            <a:pPr algn="l"/>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&gt;=</a:t>
            </a:r>
            <a:r>
              <a:rPr lang="en-US" sz="1400" b="1" dirty="0">
                <a:solidFill>
                  <a:srgbClr val="2A00FF"/>
                </a:solidFill>
                <a:latin typeface="Consolas" panose="020B0609020204030204" pitchFamily="49" charset="0"/>
              </a:rPr>
              <a:t>'0'</a:t>
            </a:r>
            <a:r>
              <a:rPr lang="en-US" sz="1400" b="1" dirty="0">
                <a:solidFill>
                  <a:srgbClr val="000000"/>
                </a:solidFill>
                <a:latin typeface="Consolas" panose="020B0609020204030204" pitchFamily="49" charset="0"/>
              </a:rPr>
              <a:t> &amp;&amp;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&lt;=</a:t>
            </a:r>
            <a:r>
              <a:rPr lang="en-US" sz="1400" b="1" dirty="0">
                <a:solidFill>
                  <a:srgbClr val="2A00FF"/>
                </a:solidFill>
                <a:latin typeface="Consolas" panose="020B0609020204030204" pitchFamily="49" charset="0"/>
              </a:rPr>
              <a:t>'9'</a:t>
            </a:r>
            <a:r>
              <a:rPr lang="en-US" sz="1400" b="1" dirty="0">
                <a:solidFill>
                  <a:srgbClr val="000000"/>
                </a:solidFill>
                <a:latin typeface="Consolas" panose="020B0609020204030204" pitchFamily="49" charset="0"/>
              </a:rPr>
              <a:t>) {</a:t>
            </a:r>
          </a:p>
          <a:p>
            <a:pPr algn="l"/>
            <a:r>
              <a:rPr lang="en-US" sz="1400" i="1" dirty="0">
                <a:solidFill>
                  <a:srgbClr val="0000C0"/>
                </a:solidFill>
                <a:latin typeface="Consolas" panose="020B0609020204030204" pitchFamily="49" charset="0"/>
              </a:rPr>
              <a:t>        post</a:t>
            </a:r>
            <a:r>
              <a:rPr lang="en-US" sz="1400" i="1" dirty="0">
                <a:solidFill>
                  <a:srgbClr val="000000"/>
                </a:solidFill>
                <a:latin typeface="Consolas" panose="020B0609020204030204" pitchFamily="49" charset="0"/>
              </a:rPr>
              <a:t> += </a:t>
            </a:r>
            <a:r>
              <a:rPr lang="en-US" sz="1400" i="1" dirty="0">
                <a:solidFill>
                  <a:srgbClr val="6A3E3E"/>
                </a:solidFill>
                <a:latin typeface="Consolas" panose="020B0609020204030204" pitchFamily="49" charset="0"/>
              </a:rPr>
              <a:t>c</a:t>
            </a:r>
            <a:r>
              <a:rPr lang="en-US" sz="1400" i="1" dirty="0">
                <a:solidFill>
                  <a:srgbClr val="000000"/>
                </a:solidFill>
                <a:latin typeface="Consolas" panose="020B0609020204030204" pitchFamily="49" charset="0"/>
              </a:rPr>
              <a:t>;</a:t>
            </a:r>
          </a:p>
          <a:p>
            <a:pPr algn="l"/>
            <a:r>
              <a:rPr lang="en-US" sz="1400" i="1" dirty="0">
                <a:solidFill>
                  <a:srgbClr val="000000"/>
                </a:solidFill>
                <a:latin typeface="Consolas" panose="020B0609020204030204" pitchFamily="49" charset="0"/>
              </a:rPr>
              <a:t>    .</a:t>
            </a:r>
          </a:p>
          <a:p>
            <a:pPr algn="l"/>
            <a:r>
              <a:rPr lang="en-US" sz="1400" i="1" dirty="0">
                <a:solidFill>
                  <a:srgbClr val="000000"/>
                </a:solidFill>
                <a:latin typeface="Consolas" panose="020B0609020204030204" pitchFamily="49" charset="0"/>
              </a:rPr>
              <a:t>    .</a:t>
            </a:r>
          </a:p>
          <a:p>
            <a:pPr algn="l"/>
            <a:r>
              <a:rPr lang="en-US" sz="1400" i="1" dirty="0">
                <a:solidFill>
                  <a:srgbClr val="000000"/>
                </a:solidFill>
                <a:latin typeface="Consolas" panose="020B0609020204030204" pitchFamily="49" charset="0"/>
              </a:rPr>
              <a:t>    .</a:t>
            </a:r>
          </a:p>
          <a:p>
            <a:pPr algn="l"/>
            <a:endParaRPr lang="en-US" sz="1400" dirty="0"/>
          </a:p>
        </p:txBody>
      </p:sp>
      <p:sp>
        <p:nvSpPr>
          <p:cNvPr id="10" name="직사각형 9">
            <a:extLst>
              <a:ext uri="{FF2B5EF4-FFF2-40B4-BE49-F238E27FC236}">
                <a16:creationId xmlns:a16="http://schemas.microsoft.com/office/drawing/2014/main" id="{39DB95C9-63BA-4385-8213-17938616D2F2}"/>
              </a:ext>
            </a:extLst>
          </p:cNvPr>
          <p:cNvSpPr/>
          <p:nvPr/>
        </p:nvSpPr>
        <p:spPr>
          <a:xfrm>
            <a:off x="1985011" y="3969832"/>
            <a:ext cx="1882139" cy="27831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5">
            <a:extLst>
              <a:ext uri="{FF2B5EF4-FFF2-40B4-BE49-F238E27FC236}">
                <a16:creationId xmlns:a16="http://schemas.microsoft.com/office/drawing/2014/main" id="{3F54A840-08CD-4239-AE3F-2AAE482C2921}"/>
              </a:ext>
            </a:extLst>
          </p:cNvPr>
          <p:cNvCxnSpPr>
            <a:cxnSpLocks/>
          </p:cNvCxnSpPr>
          <p:nvPr/>
        </p:nvCxnSpPr>
        <p:spPr>
          <a:xfrm flipH="1">
            <a:off x="798034" y="1042510"/>
            <a:ext cx="4112366"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15">
            <a:extLst>
              <a:ext uri="{FF2B5EF4-FFF2-40B4-BE49-F238E27FC236}">
                <a16:creationId xmlns:a16="http://schemas.microsoft.com/office/drawing/2014/main" id="{82319B4A-897B-498A-8954-08E360EB2845}"/>
              </a:ext>
            </a:extLst>
          </p:cNvPr>
          <p:cNvCxnSpPr>
            <a:cxnSpLocks/>
          </p:cNvCxnSpPr>
          <p:nvPr/>
        </p:nvCxnSpPr>
        <p:spPr>
          <a:xfrm>
            <a:off x="798032" y="581730"/>
            <a:ext cx="4112368"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D088F86B-F15B-4E04-9CFE-F0E7DC8D9CE9}"/>
              </a:ext>
            </a:extLst>
          </p:cNvPr>
          <p:cNvSpPr/>
          <p:nvPr/>
        </p:nvSpPr>
        <p:spPr>
          <a:xfrm>
            <a:off x="10494818" y="1085769"/>
            <a:ext cx="914400" cy="1731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0442770-2D64-48C3-8780-37B94C512D58}"/>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3479240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E171927-5317-486E-BCC9-EC02848C0D46}"/>
              </a:ext>
            </a:extLst>
          </p:cNvPr>
          <p:cNvPicPr>
            <a:picLocks noChangeAspect="1"/>
          </p:cNvPicPr>
          <p:nvPr/>
        </p:nvPicPr>
        <p:blipFill>
          <a:blip r:embed="rId2"/>
          <a:stretch>
            <a:fillRect/>
          </a:stretch>
        </p:blipFill>
        <p:spPr>
          <a:xfrm>
            <a:off x="9950351" y="133188"/>
            <a:ext cx="1889546" cy="1905162"/>
          </a:xfrm>
          <a:prstGeom prst="rect">
            <a:avLst/>
          </a:prstGeom>
        </p:spPr>
      </p:pic>
      <p:sp>
        <p:nvSpPr>
          <p:cNvPr id="4" name="TextBox 3">
            <a:extLst>
              <a:ext uri="{FF2B5EF4-FFF2-40B4-BE49-F238E27FC236}">
                <a16:creationId xmlns:a16="http://schemas.microsoft.com/office/drawing/2014/main" id="{3B36DC7B-B67B-4A99-9389-9E3F4904F76C}"/>
              </a:ext>
            </a:extLst>
          </p:cNvPr>
          <p:cNvSpPr txBox="1"/>
          <p:nvPr/>
        </p:nvSpPr>
        <p:spPr>
          <a:xfrm>
            <a:off x="1854777" y="627454"/>
            <a:ext cx="1472454" cy="369332"/>
          </a:xfrm>
          <a:prstGeom prst="rect">
            <a:avLst/>
          </a:prstGeom>
          <a:noFill/>
        </p:spPr>
        <p:txBody>
          <a:bodyPr wrap="none" rtlCol="0">
            <a:spAutoFit/>
          </a:bodyPr>
          <a:lstStyle/>
          <a:p>
            <a:r>
              <a:rPr lang="en-US" dirty="0"/>
              <a:t>3. left bracket</a:t>
            </a:r>
          </a:p>
        </p:txBody>
      </p:sp>
      <p:sp>
        <p:nvSpPr>
          <p:cNvPr id="6" name="TextBox 5">
            <a:extLst>
              <a:ext uri="{FF2B5EF4-FFF2-40B4-BE49-F238E27FC236}">
                <a16:creationId xmlns:a16="http://schemas.microsoft.com/office/drawing/2014/main" id="{533ED0A9-B7C0-44CA-AFB8-85DF91EE72B5}"/>
              </a:ext>
            </a:extLst>
          </p:cNvPr>
          <p:cNvSpPr txBox="1"/>
          <p:nvPr/>
        </p:nvSpPr>
        <p:spPr>
          <a:xfrm>
            <a:off x="1152525" y="2038350"/>
            <a:ext cx="9391650" cy="954107"/>
          </a:xfrm>
          <a:prstGeom prst="rect">
            <a:avLst/>
          </a:prstGeom>
          <a:noFill/>
        </p:spPr>
        <p:txBody>
          <a:bodyPr wrap="square">
            <a:spAutoFit/>
          </a:bodyPr>
          <a:lstStyle/>
          <a:p>
            <a:pPr algn="l"/>
            <a:r>
              <a:rPr lang="en-US" sz="1400" dirty="0">
                <a:solidFill>
                  <a:srgbClr val="3F7F5F"/>
                </a:solidFill>
                <a:latin typeface="Consolas" panose="020B0609020204030204" pitchFamily="49" charset="0"/>
              </a:rPr>
              <a:t>//if c is a left bracket (parentheses or curly brace) it needs to be pushed on to the stack</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 . . .</a:t>
            </a:r>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a:t>
            </a:r>
            <a:endParaRPr lang="en-US" sz="1400" dirty="0"/>
          </a:p>
        </p:txBody>
      </p:sp>
      <p:cxnSp>
        <p:nvCxnSpPr>
          <p:cNvPr id="7" name="Straight Connector 15">
            <a:extLst>
              <a:ext uri="{FF2B5EF4-FFF2-40B4-BE49-F238E27FC236}">
                <a16:creationId xmlns:a16="http://schemas.microsoft.com/office/drawing/2014/main" id="{EE2F9B9B-4811-4E61-8B16-A839E41BE6BA}"/>
              </a:ext>
            </a:extLst>
          </p:cNvPr>
          <p:cNvCxnSpPr>
            <a:cxnSpLocks/>
          </p:cNvCxnSpPr>
          <p:nvPr/>
        </p:nvCxnSpPr>
        <p:spPr>
          <a:xfrm flipH="1">
            <a:off x="798034" y="1042510"/>
            <a:ext cx="4112366"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15">
            <a:extLst>
              <a:ext uri="{FF2B5EF4-FFF2-40B4-BE49-F238E27FC236}">
                <a16:creationId xmlns:a16="http://schemas.microsoft.com/office/drawing/2014/main" id="{55EE1086-1A20-4E21-B749-194CD79456AA}"/>
              </a:ext>
            </a:extLst>
          </p:cNvPr>
          <p:cNvCxnSpPr>
            <a:cxnSpLocks/>
          </p:cNvCxnSpPr>
          <p:nvPr/>
        </p:nvCxnSpPr>
        <p:spPr>
          <a:xfrm>
            <a:off x="798032" y="581730"/>
            <a:ext cx="4112368"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C7C5949C-C36E-414B-970B-41EC4F85AC59}"/>
              </a:ext>
            </a:extLst>
          </p:cNvPr>
          <p:cNvSpPr/>
          <p:nvPr/>
        </p:nvSpPr>
        <p:spPr>
          <a:xfrm>
            <a:off x="10494818" y="1223450"/>
            <a:ext cx="914400" cy="1731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87EF2A7-CD9E-4D8D-BC3C-0C24222C9575}"/>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573246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E171927-5317-486E-BCC9-EC02848C0D46}"/>
              </a:ext>
            </a:extLst>
          </p:cNvPr>
          <p:cNvPicPr>
            <a:picLocks noChangeAspect="1"/>
          </p:cNvPicPr>
          <p:nvPr/>
        </p:nvPicPr>
        <p:blipFill>
          <a:blip r:embed="rId2"/>
          <a:stretch>
            <a:fillRect/>
          </a:stretch>
        </p:blipFill>
        <p:spPr>
          <a:xfrm>
            <a:off x="9950351" y="133188"/>
            <a:ext cx="1889546" cy="1905162"/>
          </a:xfrm>
          <a:prstGeom prst="rect">
            <a:avLst/>
          </a:prstGeom>
        </p:spPr>
      </p:pic>
      <p:sp>
        <p:nvSpPr>
          <p:cNvPr id="4" name="TextBox 3">
            <a:extLst>
              <a:ext uri="{FF2B5EF4-FFF2-40B4-BE49-F238E27FC236}">
                <a16:creationId xmlns:a16="http://schemas.microsoft.com/office/drawing/2014/main" id="{3B36DC7B-B67B-4A99-9389-9E3F4904F76C}"/>
              </a:ext>
            </a:extLst>
          </p:cNvPr>
          <p:cNvSpPr txBox="1"/>
          <p:nvPr/>
        </p:nvSpPr>
        <p:spPr>
          <a:xfrm>
            <a:off x="1626177" y="610578"/>
            <a:ext cx="2057743" cy="369332"/>
          </a:xfrm>
          <a:prstGeom prst="rect">
            <a:avLst/>
          </a:prstGeom>
          <a:noFill/>
        </p:spPr>
        <p:txBody>
          <a:bodyPr wrap="none" rtlCol="0">
            <a:spAutoFit/>
          </a:bodyPr>
          <a:lstStyle/>
          <a:p>
            <a:r>
              <a:rPr lang="en-US" dirty="0"/>
              <a:t>4. right parentheses</a:t>
            </a:r>
          </a:p>
        </p:txBody>
      </p:sp>
      <p:sp>
        <p:nvSpPr>
          <p:cNvPr id="5" name="TextBox 4">
            <a:extLst>
              <a:ext uri="{FF2B5EF4-FFF2-40B4-BE49-F238E27FC236}">
                <a16:creationId xmlns:a16="http://schemas.microsoft.com/office/drawing/2014/main" id="{4E32DF55-062B-4936-BDC3-1C20C2E3C2D7}"/>
              </a:ext>
            </a:extLst>
          </p:cNvPr>
          <p:cNvSpPr txBox="1"/>
          <p:nvPr/>
        </p:nvSpPr>
        <p:spPr>
          <a:xfrm>
            <a:off x="681036" y="1747421"/>
            <a:ext cx="11434763" cy="4832092"/>
          </a:xfrm>
          <a:prstGeom prst="rect">
            <a:avLst/>
          </a:prstGeom>
          <a:noFill/>
        </p:spPr>
        <p:txBody>
          <a:bodyPr wrap="square">
            <a:spAutoFit/>
          </a:bodyPr>
          <a:lstStyle/>
          <a:p>
            <a:pPr algn="l"/>
            <a:r>
              <a:rPr lang="en-US" sz="1400" dirty="0">
                <a:solidFill>
                  <a:srgbClr val="3F7F5F"/>
                </a:solidFill>
                <a:latin typeface="Consolas" panose="020B0609020204030204" pitchFamily="49" charset="0"/>
              </a:rPr>
              <a:t>If c is a right parentheses, do following:</a:t>
            </a:r>
          </a:p>
          <a:p>
            <a:pPr algn="l"/>
            <a:endParaRPr lang="en-US" sz="1400" dirty="0">
              <a:solidFill>
                <a:srgbClr val="3F7F5F"/>
              </a:solidFill>
              <a:latin typeface="Consolas" panose="020B0609020204030204" pitchFamily="49" charset="0"/>
            </a:endParaRPr>
          </a:p>
          <a:p>
            <a:pPr algn="l"/>
            <a:r>
              <a:rPr lang="en-US" sz="1400" dirty="0">
                <a:solidFill>
                  <a:srgbClr val="3F7F5F"/>
                </a:solidFill>
                <a:latin typeface="Consolas" panose="020B0609020204030204" pitchFamily="49" charset="0"/>
              </a:rPr>
              <a:t>Step 1) Check the Stack and read the top of the stack using </a:t>
            </a:r>
            <a:r>
              <a:rPr lang="en-US" sz="1400" dirty="0" err="1">
                <a:solidFill>
                  <a:srgbClr val="3F7F5F"/>
                </a:solidFill>
                <a:latin typeface="Consolas" panose="020B0609020204030204" pitchFamily="49" charset="0"/>
              </a:rPr>
              <a:t>stack.peek</a:t>
            </a:r>
            <a:r>
              <a:rPr lang="en-US" sz="1400" dirty="0">
                <a:solidFill>
                  <a:srgbClr val="3F7F5F"/>
                </a:solidFill>
                <a:latin typeface="Consolas" panose="020B0609020204030204" pitchFamily="49" charset="0"/>
              </a:rPr>
              <a:t>() first</a:t>
            </a:r>
          </a:p>
          <a:p>
            <a:pPr algn="l"/>
            <a:r>
              <a:rPr lang="en-US" sz="1400" dirty="0">
                <a:solidFill>
                  <a:srgbClr val="3F7F5F"/>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stack.peek</a:t>
            </a:r>
            <a:r>
              <a:rPr lang="en-US" sz="1400" dirty="0">
                <a:latin typeface="Consolas" panose="020B0609020204030204" pitchFamily="49" charset="0"/>
              </a:rPr>
              <a:t>() is used to retrieve the element present at the top of the Stack. </a:t>
            </a:r>
          </a:p>
          <a:p>
            <a:pPr algn="l"/>
            <a:r>
              <a:rPr lang="en-US" sz="1400" dirty="0">
                <a:latin typeface="Consolas" panose="020B0609020204030204" pitchFamily="49" charset="0"/>
              </a:rPr>
              <a:t>   // The element retrieved does not get deleted or removed from the Stack. </a:t>
            </a:r>
          </a:p>
          <a:p>
            <a:pPr algn="l"/>
            <a:r>
              <a:rPr lang="en-US" sz="1400" dirty="0">
                <a:solidFill>
                  <a:srgbClr val="3F7F5F"/>
                </a:solidFill>
                <a:latin typeface="Consolas" panose="020B0609020204030204" pitchFamily="49" charset="0"/>
              </a:rPr>
              <a:t>Step 2) If the top of the stack is not left parentheses, then pop until it matches to the left parentheses.</a:t>
            </a:r>
          </a:p>
          <a:p>
            <a:pPr algn="l"/>
            <a:r>
              <a:rPr lang="en-US" sz="1400" dirty="0">
                <a:solidFill>
                  <a:srgbClr val="3F7F5F"/>
                </a:solidFill>
                <a:latin typeface="Consolas" panose="020B0609020204030204" pitchFamily="49" charset="0"/>
              </a:rPr>
              <a:t>Step 3) Popped char is added to the post expression. </a:t>
            </a:r>
          </a:p>
          <a:p>
            <a:pPr algn="l"/>
            <a:r>
              <a:rPr lang="en-US" sz="1400" dirty="0">
                <a:solidFill>
                  <a:srgbClr val="3F7F5F"/>
                </a:solidFill>
                <a:latin typeface="Consolas" panose="020B0609020204030204" pitchFamily="49" charset="0"/>
              </a:rPr>
              <a:t>Step 4) Finally  pop '(' , and throw it away</a:t>
            </a:r>
          </a:p>
          <a:p>
            <a:pPr algn="l"/>
            <a:r>
              <a:rPr lang="en-US" sz="1400" dirty="0">
                <a:solidFill>
                  <a:srgbClr val="000000"/>
                </a:solidFill>
                <a:latin typeface="Consolas" panose="020B0609020204030204" pitchFamily="49" charset="0"/>
              </a:rPr>
              <a:t> </a:t>
            </a:r>
          </a:p>
          <a:p>
            <a:pPr algn="l"/>
            <a:endParaRPr lang="en-US" sz="1400" dirty="0">
              <a:latin typeface="Consolas" panose="020B0609020204030204" pitchFamily="49" charset="0"/>
            </a:endParaRPr>
          </a:p>
          <a:p>
            <a:pPr algn="l"/>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p>
          <a:p>
            <a:pPr algn="l"/>
            <a:endParaRPr lang="en-US" sz="1400" dirty="0">
              <a:latin typeface="Consolas" panose="020B0609020204030204" pitchFamily="49" charset="0"/>
            </a:endParaRPr>
          </a:p>
          <a:p>
            <a:pPr algn="l"/>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 step 1 ~ 3</a:t>
            </a:r>
          </a:p>
          <a:p>
            <a:pPr algn="l"/>
            <a:r>
              <a:rPr lang="en-US" sz="1400" b="1" dirty="0">
                <a:solidFill>
                  <a:srgbClr val="7F0055"/>
                </a:solidFill>
                <a:latin typeface="Consolas" panose="020B0609020204030204" pitchFamily="49" charset="0"/>
              </a:rPr>
              <a:t>  char</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p</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 '</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 . . . </a:t>
            </a:r>
            <a:r>
              <a:rPr lang="en-US" sz="1400" b="1" dirty="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pPr algn="l"/>
            <a:r>
              <a:rPr lang="en-US" sz="1400" dirty="0">
                <a:solidFill>
                  <a:srgbClr val="6A3E3E"/>
                </a:solidFill>
                <a:latin typeface="Consolas" panose="020B0609020204030204" pitchFamily="49" charset="0"/>
              </a:rPr>
              <a:t>     . . .</a:t>
            </a:r>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a:t>
            </a:r>
            <a:r>
              <a:rPr lang="en-US" sz="1400" i="1" dirty="0">
                <a:solidFill>
                  <a:srgbClr val="0000C0"/>
                </a:solidFill>
                <a:latin typeface="Consolas" panose="020B0609020204030204" pitchFamily="49" charset="0"/>
              </a:rPr>
              <a:t>. . .</a:t>
            </a:r>
            <a:endParaRPr lang="en-US" sz="1400" i="1"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 </a:t>
            </a:r>
          </a:p>
          <a:p>
            <a:pPr algn="l"/>
            <a:r>
              <a:rPr lang="en-US" sz="1400" dirty="0">
                <a:solidFill>
                  <a:srgbClr val="000000"/>
                </a:solidFill>
                <a:latin typeface="Consolas" panose="020B0609020204030204" pitchFamily="49" charset="0"/>
              </a:rPr>
              <a:t>  </a:t>
            </a:r>
          </a:p>
          <a:p>
            <a:pPr algn="l"/>
            <a:r>
              <a:rPr lang="en-US" sz="1400" dirty="0">
                <a:solidFill>
                  <a:srgbClr val="3F7F5F"/>
                </a:solidFill>
                <a:latin typeface="Consolas" panose="020B0609020204030204" pitchFamily="49" charset="0"/>
              </a:rPr>
              <a:t> // step 4</a:t>
            </a:r>
          </a:p>
          <a:p>
            <a:pPr algn="l"/>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 . . </a:t>
            </a:r>
            <a:r>
              <a:rPr lang="en-US" sz="1400" dirty="0">
                <a:solidFill>
                  <a:srgbClr val="3F7F5F"/>
                </a:solidFill>
                <a:latin typeface="Consolas" panose="020B0609020204030204" pitchFamily="49" charset="0"/>
              </a:rPr>
              <a:t>// Finally  pop '(' , and throw it away</a:t>
            </a:r>
          </a:p>
          <a:p>
            <a:pPr algn="l"/>
            <a:r>
              <a:rPr lang="en-US" sz="1400" dirty="0">
                <a:solidFill>
                  <a:srgbClr val="000000"/>
                </a:solidFill>
                <a:latin typeface="Consolas" panose="020B0609020204030204" pitchFamily="49" charset="0"/>
              </a:rPr>
              <a:t>} </a:t>
            </a:r>
          </a:p>
        </p:txBody>
      </p:sp>
      <p:cxnSp>
        <p:nvCxnSpPr>
          <p:cNvPr id="7" name="Straight Connector 15">
            <a:extLst>
              <a:ext uri="{FF2B5EF4-FFF2-40B4-BE49-F238E27FC236}">
                <a16:creationId xmlns:a16="http://schemas.microsoft.com/office/drawing/2014/main" id="{EC65BEEB-398B-4169-A210-E9150F6FBBB1}"/>
              </a:ext>
            </a:extLst>
          </p:cNvPr>
          <p:cNvCxnSpPr>
            <a:cxnSpLocks/>
          </p:cNvCxnSpPr>
          <p:nvPr/>
        </p:nvCxnSpPr>
        <p:spPr>
          <a:xfrm flipH="1">
            <a:off x="798034" y="1042510"/>
            <a:ext cx="4112366"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15">
            <a:extLst>
              <a:ext uri="{FF2B5EF4-FFF2-40B4-BE49-F238E27FC236}">
                <a16:creationId xmlns:a16="http://schemas.microsoft.com/office/drawing/2014/main" id="{E9C07FF7-BAA7-442B-A324-4FB989562D8C}"/>
              </a:ext>
            </a:extLst>
          </p:cNvPr>
          <p:cNvCxnSpPr>
            <a:cxnSpLocks/>
          </p:cNvCxnSpPr>
          <p:nvPr/>
        </p:nvCxnSpPr>
        <p:spPr>
          <a:xfrm>
            <a:off x="798032" y="581730"/>
            <a:ext cx="4112368"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C23A0F87-DDC7-458E-A728-A8519C4CDCF2}"/>
              </a:ext>
            </a:extLst>
          </p:cNvPr>
          <p:cNvSpPr/>
          <p:nvPr/>
        </p:nvSpPr>
        <p:spPr>
          <a:xfrm>
            <a:off x="10494817" y="1403559"/>
            <a:ext cx="1004455" cy="1412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2C03CF3-ECA8-408F-B604-1DF89C1C3E9C}"/>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2155138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E171927-5317-486E-BCC9-EC02848C0D46}"/>
              </a:ext>
            </a:extLst>
          </p:cNvPr>
          <p:cNvPicPr>
            <a:picLocks noChangeAspect="1"/>
          </p:cNvPicPr>
          <p:nvPr/>
        </p:nvPicPr>
        <p:blipFill>
          <a:blip r:embed="rId2"/>
          <a:stretch>
            <a:fillRect/>
          </a:stretch>
        </p:blipFill>
        <p:spPr>
          <a:xfrm>
            <a:off x="9950351" y="133188"/>
            <a:ext cx="1889546" cy="1905162"/>
          </a:xfrm>
          <a:prstGeom prst="rect">
            <a:avLst/>
          </a:prstGeom>
        </p:spPr>
      </p:pic>
      <p:sp>
        <p:nvSpPr>
          <p:cNvPr id="4" name="TextBox 3">
            <a:extLst>
              <a:ext uri="{FF2B5EF4-FFF2-40B4-BE49-F238E27FC236}">
                <a16:creationId xmlns:a16="http://schemas.microsoft.com/office/drawing/2014/main" id="{3B36DC7B-B67B-4A99-9389-9E3F4904F76C}"/>
              </a:ext>
            </a:extLst>
          </p:cNvPr>
          <p:cNvSpPr txBox="1"/>
          <p:nvPr/>
        </p:nvSpPr>
        <p:spPr>
          <a:xfrm>
            <a:off x="1646959" y="627454"/>
            <a:ext cx="1934697" cy="369332"/>
          </a:xfrm>
          <a:prstGeom prst="rect">
            <a:avLst/>
          </a:prstGeom>
          <a:noFill/>
        </p:spPr>
        <p:txBody>
          <a:bodyPr wrap="none" rtlCol="0">
            <a:spAutoFit/>
          </a:bodyPr>
          <a:lstStyle/>
          <a:p>
            <a:r>
              <a:rPr lang="en-US" dirty="0"/>
              <a:t>5. right curly brace</a:t>
            </a:r>
          </a:p>
        </p:txBody>
      </p:sp>
      <p:sp>
        <p:nvSpPr>
          <p:cNvPr id="5" name="TextBox 4">
            <a:extLst>
              <a:ext uri="{FF2B5EF4-FFF2-40B4-BE49-F238E27FC236}">
                <a16:creationId xmlns:a16="http://schemas.microsoft.com/office/drawing/2014/main" id="{5E24EAEA-746A-4813-A62F-093061D84F96}"/>
              </a:ext>
            </a:extLst>
          </p:cNvPr>
          <p:cNvSpPr txBox="1"/>
          <p:nvPr/>
        </p:nvSpPr>
        <p:spPr>
          <a:xfrm>
            <a:off x="1009649" y="1642467"/>
            <a:ext cx="10830247" cy="4616648"/>
          </a:xfrm>
          <a:prstGeom prst="rect">
            <a:avLst/>
          </a:prstGeom>
          <a:noFill/>
        </p:spPr>
        <p:txBody>
          <a:bodyPr wrap="square">
            <a:spAutoFit/>
          </a:bodyPr>
          <a:lstStyle/>
          <a:p>
            <a:pPr algn="l"/>
            <a:r>
              <a:rPr lang="en-US" sz="1400" dirty="0">
                <a:solidFill>
                  <a:srgbClr val="3F7F5F"/>
                </a:solidFill>
                <a:latin typeface="Consolas" panose="020B0609020204030204" pitchFamily="49" charset="0"/>
              </a:rPr>
              <a:t>If c is a right curly brace, do following:</a:t>
            </a:r>
          </a:p>
          <a:p>
            <a:pPr algn="l"/>
            <a:endParaRPr lang="en-US" sz="1400" dirty="0">
              <a:solidFill>
                <a:srgbClr val="3F7F5F"/>
              </a:solidFill>
              <a:latin typeface="Consolas" panose="020B0609020204030204" pitchFamily="49" charset="0"/>
            </a:endParaRPr>
          </a:p>
          <a:p>
            <a:pPr algn="l"/>
            <a:r>
              <a:rPr lang="en-US" sz="1400" dirty="0">
                <a:solidFill>
                  <a:srgbClr val="3F7F5F"/>
                </a:solidFill>
                <a:latin typeface="Consolas" panose="020B0609020204030204" pitchFamily="49" charset="0"/>
              </a:rPr>
              <a:t>Step 1) Check the Stack and read the top of the stack using </a:t>
            </a:r>
            <a:r>
              <a:rPr lang="en-US" sz="1400" dirty="0" err="1">
                <a:solidFill>
                  <a:srgbClr val="3F7F5F"/>
                </a:solidFill>
                <a:latin typeface="Consolas" panose="020B0609020204030204" pitchFamily="49" charset="0"/>
              </a:rPr>
              <a:t>stack.peek</a:t>
            </a:r>
            <a:r>
              <a:rPr lang="en-US" sz="1400" dirty="0">
                <a:solidFill>
                  <a:srgbClr val="3F7F5F"/>
                </a:solidFill>
                <a:latin typeface="Consolas" panose="020B0609020204030204" pitchFamily="49" charset="0"/>
              </a:rPr>
              <a:t>() first</a:t>
            </a:r>
          </a:p>
          <a:p>
            <a:pPr algn="l"/>
            <a:r>
              <a:rPr lang="en-US" sz="1400" dirty="0">
                <a:solidFill>
                  <a:srgbClr val="3F7F5F"/>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stack.peek</a:t>
            </a:r>
            <a:r>
              <a:rPr lang="en-US" sz="1400" dirty="0">
                <a:solidFill>
                  <a:srgbClr val="000000"/>
                </a:solidFill>
                <a:latin typeface="Consolas" panose="020B0609020204030204" pitchFamily="49" charset="0"/>
              </a:rPr>
              <a:t>() is used to retrieve the element present at the top of the Stack. </a:t>
            </a:r>
          </a:p>
          <a:p>
            <a:pPr algn="l"/>
            <a:r>
              <a:rPr lang="en-US" sz="1400" dirty="0">
                <a:solidFill>
                  <a:srgbClr val="000000"/>
                </a:solidFill>
                <a:latin typeface="Consolas" panose="020B0609020204030204" pitchFamily="49" charset="0"/>
              </a:rPr>
              <a:t> // The element retrieved does not get deleted or removed from the Stack. </a:t>
            </a:r>
            <a:endParaRPr lang="en-US" sz="1400" dirty="0">
              <a:solidFill>
                <a:srgbClr val="3F7F5F"/>
              </a:solidFill>
              <a:latin typeface="Consolas" panose="020B0609020204030204" pitchFamily="49" charset="0"/>
            </a:endParaRPr>
          </a:p>
          <a:p>
            <a:pPr algn="l"/>
            <a:r>
              <a:rPr lang="en-US" sz="1400" dirty="0">
                <a:solidFill>
                  <a:srgbClr val="3F7F5F"/>
                </a:solidFill>
                <a:latin typeface="Consolas" panose="020B0609020204030204" pitchFamily="49" charset="0"/>
              </a:rPr>
              <a:t>Step 2) If the top of the stack is not left curly brace, then pop until it matches to the left parentheses.</a:t>
            </a:r>
          </a:p>
          <a:p>
            <a:pPr algn="l"/>
            <a:r>
              <a:rPr lang="en-US" sz="1400" dirty="0">
                <a:solidFill>
                  <a:srgbClr val="3F7F5F"/>
                </a:solidFill>
                <a:latin typeface="Consolas" panose="020B0609020204030204" pitchFamily="49" charset="0"/>
              </a:rPr>
              <a:t>Step 3) Popped char is added to the post expression. </a:t>
            </a:r>
          </a:p>
          <a:p>
            <a:pPr algn="l"/>
            <a:r>
              <a:rPr lang="en-US" sz="1400" dirty="0">
                <a:solidFill>
                  <a:srgbClr val="3F7F5F"/>
                </a:solidFill>
                <a:latin typeface="Consolas" panose="020B0609020204030204" pitchFamily="49" charset="0"/>
              </a:rPr>
              <a:t>Step 4) Finally pop '{' , and throw it away</a:t>
            </a:r>
          </a:p>
          <a:p>
            <a:pPr algn="l"/>
            <a:endParaRPr lang="en-US" sz="1400" dirty="0">
              <a:latin typeface="Consolas" panose="020B0609020204030204" pitchFamily="49" charset="0"/>
            </a:endParaRPr>
          </a:p>
          <a:p>
            <a:pPr algn="l"/>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p>
          <a:p>
            <a:pPr algn="l"/>
            <a:r>
              <a:rPr lang="en-US" sz="1400" dirty="0">
                <a:solidFill>
                  <a:srgbClr val="3F7F5F"/>
                </a:solidFill>
                <a:latin typeface="Consolas" panose="020B0609020204030204" pitchFamily="49" charset="0"/>
              </a:rPr>
              <a:t>// step 1 ~ 3</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char</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p</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 '</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 . . . </a:t>
            </a:r>
            <a:r>
              <a:rPr lang="en-US" sz="1400" b="1" dirty="0">
                <a:solidFill>
                  <a:srgbClr val="000000"/>
                </a:solidFill>
                <a:latin typeface="Consolas" panose="020B0609020204030204" pitchFamily="49" charset="0"/>
              </a:rPr>
              <a:t>){</a:t>
            </a:r>
          </a:p>
          <a:p>
            <a:pPr algn="l"/>
            <a:r>
              <a:rPr lang="en-US" sz="1400" dirty="0">
                <a:solidFill>
                  <a:srgbClr val="6A3E3E"/>
                </a:solidFill>
                <a:latin typeface="Consolas" panose="020B0609020204030204" pitchFamily="49" charset="0"/>
              </a:rPr>
              <a:t>    . . .</a:t>
            </a:r>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 . .</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p>
          <a:p>
            <a:pPr algn="l"/>
            <a:r>
              <a:rPr lang="en-US" sz="1400" dirty="0">
                <a:solidFill>
                  <a:srgbClr val="3F7F5F"/>
                </a:solidFill>
                <a:latin typeface="Consolas" panose="020B0609020204030204" pitchFamily="49" charset="0"/>
              </a:rPr>
              <a:t>// step 4</a:t>
            </a:r>
          </a:p>
          <a:p>
            <a:pPr algn="l"/>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 . .</a:t>
            </a:r>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a:t>
            </a:r>
            <a:endParaRPr lang="en-US" sz="1400" dirty="0"/>
          </a:p>
        </p:txBody>
      </p:sp>
      <p:cxnSp>
        <p:nvCxnSpPr>
          <p:cNvPr id="7" name="Straight Connector 15">
            <a:extLst>
              <a:ext uri="{FF2B5EF4-FFF2-40B4-BE49-F238E27FC236}">
                <a16:creationId xmlns:a16="http://schemas.microsoft.com/office/drawing/2014/main" id="{965F03C2-BDAB-46C2-AAE1-C2B1D0D9BE21}"/>
              </a:ext>
            </a:extLst>
          </p:cNvPr>
          <p:cNvCxnSpPr>
            <a:cxnSpLocks/>
          </p:cNvCxnSpPr>
          <p:nvPr/>
        </p:nvCxnSpPr>
        <p:spPr>
          <a:xfrm flipH="1">
            <a:off x="798034" y="1042510"/>
            <a:ext cx="4112366"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15">
            <a:extLst>
              <a:ext uri="{FF2B5EF4-FFF2-40B4-BE49-F238E27FC236}">
                <a16:creationId xmlns:a16="http://schemas.microsoft.com/office/drawing/2014/main" id="{6C6070FB-C4AE-4A02-8480-6CEBA2A8488A}"/>
              </a:ext>
            </a:extLst>
          </p:cNvPr>
          <p:cNvCxnSpPr>
            <a:cxnSpLocks/>
          </p:cNvCxnSpPr>
          <p:nvPr/>
        </p:nvCxnSpPr>
        <p:spPr>
          <a:xfrm>
            <a:off x="798032" y="581730"/>
            <a:ext cx="4112368"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6D77E990-2BF8-4A9A-B10A-57C00684D874}"/>
              </a:ext>
            </a:extLst>
          </p:cNvPr>
          <p:cNvSpPr/>
          <p:nvPr/>
        </p:nvSpPr>
        <p:spPr>
          <a:xfrm>
            <a:off x="10515599" y="1571855"/>
            <a:ext cx="1004455" cy="1412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E75AD49-6C47-4F15-B423-6E730DA17B2B}"/>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2125328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E171927-5317-486E-BCC9-EC02848C0D46}"/>
              </a:ext>
            </a:extLst>
          </p:cNvPr>
          <p:cNvPicPr>
            <a:picLocks noChangeAspect="1"/>
          </p:cNvPicPr>
          <p:nvPr/>
        </p:nvPicPr>
        <p:blipFill>
          <a:blip r:embed="rId2"/>
          <a:stretch>
            <a:fillRect/>
          </a:stretch>
        </p:blipFill>
        <p:spPr>
          <a:xfrm>
            <a:off x="9950351" y="133188"/>
            <a:ext cx="1889546" cy="1905162"/>
          </a:xfrm>
          <a:prstGeom prst="rect">
            <a:avLst/>
          </a:prstGeom>
        </p:spPr>
      </p:pic>
      <p:sp>
        <p:nvSpPr>
          <p:cNvPr id="4" name="TextBox 3">
            <a:extLst>
              <a:ext uri="{FF2B5EF4-FFF2-40B4-BE49-F238E27FC236}">
                <a16:creationId xmlns:a16="http://schemas.microsoft.com/office/drawing/2014/main" id="{3B36DC7B-B67B-4A99-9389-9E3F4904F76C}"/>
              </a:ext>
            </a:extLst>
          </p:cNvPr>
          <p:cNvSpPr txBox="1"/>
          <p:nvPr/>
        </p:nvSpPr>
        <p:spPr>
          <a:xfrm>
            <a:off x="1328305" y="627454"/>
            <a:ext cx="2630848" cy="369332"/>
          </a:xfrm>
          <a:prstGeom prst="rect">
            <a:avLst/>
          </a:prstGeom>
          <a:noFill/>
        </p:spPr>
        <p:txBody>
          <a:bodyPr wrap="none" rtlCol="0">
            <a:spAutoFit/>
          </a:bodyPr>
          <a:lstStyle/>
          <a:p>
            <a:r>
              <a:rPr lang="en-US" dirty="0"/>
              <a:t>6. operator &amp; precedence</a:t>
            </a:r>
          </a:p>
        </p:txBody>
      </p:sp>
      <p:sp>
        <p:nvSpPr>
          <p:cNvPr id="5" name="TextBox 4">
            <a:extLst>
              <a:ext uri="{FF2B5EF4-FFF2-40B4-BE49-F238E27FC236}">
                <a16:creationId xmlns:a16="http://schemas.microsoft.com/office/drawing/2014/main" id="{7D9E21B7-792C-4223-A766-88554996414D}"/>
              </a:ext>
            </a:extLst>
          </p:cNvPr>
          <p:cNvSpPr txBox="1"/>
          <p:nvPr/>
        </p:nvSpPr>
        <p:spPr>
          <a:xfrm>
            <a:off x="781050" y="1550164"/>
            <a:ext cx="10315575" cy="1169551"/>
          </a:xfrm>
          <a:prstGeom prst="rect">
            <a:avLst/>
          </a:prstGeom>
          <a:noFill/>
        </p:spPr>
        <p:txBody>
          <a:bodyPr wrap="square">
            <a:spAutoFit/>
          </a:bodyPr>
          <a:lstStyle/>
          <a:p>
            <a:pPr algn="l"/>
            <a:r>
              <a:rPr lang="en-US" sz="1400" dirty="0">
                <a:solidFill>
                  <a:srgbClr val="3F7F5F"/>
                </a:solidFill>
                <a:latin typeface="Consolas" panose="020B0609020204030204" pitchFamily="49" charset="0"/>
              </a:rPr>
              <a:t>If c is an operator, do following:</a:t>
            </a:r>
          </a:p>
          <a:p>
            <a:pPr algn="l"/>
            <a:endParaRPr lang="en-US" sz="1400" dirty="0">
              <a:solidFill>
                <a:srgbClr val="3F7F5F"/>
              </a:solidFill>
              <a:latin typeface="Consolas" panose="020B0609020204030204" pitchFamily="49" charset="0"/>
            </a:endParaRPr>
          </a:p>
          <a:p>
            <a:pPr algn="l"/>
            <a:r>
              <a:rPr lang="en-US" sz="1400" dirty="0">
                <a:solidFill>
                  <a:srgbClr val="3F7F5F"/>
                </a:solidFill>
                <a:latin typeface="Consolas" panose="020B0609020204030204" pitchFamily="49" charset="0"/>
              </a:rPr>
              <a:t>Step 1) While the stack is not empty and the priority of top of the stack character is higher than or equal to the c, then the top of the stack should be popped and added to the post variable expression. </a:t>
            </a:r>
          </a:p>
          <a:p>
            <a:pPr algn="l"/>
            <a:r>
              <a:rPr lang="en-US" sz="1400" dirty="0">
                <a:solidFill>
                  <a:srgbClr val="3F7F5F"/>
                </a:solidFill>
                <a:latin typeface="Consolas" panose="020B0609020204030204" pitchFamily="49" charset="0"/>
              </a:rPr>
              <a:t>Step 2) It is time to push the operator into the stack.</a:t>
            </a:r>
          </a:p>
        </p:txBody>
      </p:sp>
      <p:sp>
        <p:nvSpPr>
          <p:cNvPr id="7" name="TextBox 6">
            <a:extLst>
              <a:ext uri="{FF2B5EF4-FFF2-40B4-BE49-F238E27FC236}">
                <a16:creationId xmlns:a16="http://schemas.microsoft.com/office/drawing/2014/main" id="{74CB1A3C-E184-4465-8476-86AE54948311}"/>
              </a:ext>
            </a:extLst>
          </p:cNvPr>
          <p:cNvSpPr txBox="1"/>
          <p:nvPr/>
        </p:nvSpPr>
        <p:spPr>
          <a:xfrm>
            <a:off x="781050" y="2974479"/>
            <a:ext cx="8839200" cy="2523768"/>
          </a:xfrm>
          <a:prstGeom prst="rect">
            <a:avLst/>
          </a:prstGeom>
          <a:noFill/>
        </p:spPr>
        <p:txBody>
          <a:bodyPr wrap="square">
            <a:spAutoFit/>
          </a:bodyPr>
          <a:lstStyle/>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p>
          <a:p>
            <a:pPr algn="l"/>
            <a:endParaRPr lang="en-US" sz="1400" dirty="0">
              <a:latin typeface="Consolas" panose="020B0609020204030204" pitchFamily="49" charset="0"/>
            </a:endParaRPr>
          </a:p>
          <a:p>
            <a:pPr algn="l"/>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 Step 1</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stack</a:t>
            </a:r>
            <a:r>
              <a:rPr lang="en-US" sz="1400" b="1" dirty="0" err="1">
                <a:solidFill>
                  <a:srgbClr val="000000"/>
                </a:solidFill>
                <a:latin typeface="Consolas" panose="020B0609020204030204" pitchFamily="49" charset="0"/>
              </a:rPr>
              <a:t>.isEmpty</a:t>
            </a:r>
            <a:r>
              <a:rPr lang="en-US" sz="1400" b="1" dirty="0">
                <a:solidFill>
                  <a:srgbClr val="000000"/>
                </a:solidFill>
                <a:latin typeface="Consolas" panose="020B0609020204030204" pitchFamily="49" charset="0"/>
              </a:rPr>
              <a:t>() &amp;&amp; (</a:t>
            </a:r>
            <a:r>
              <a:rPr lang="en-US" sz="1400" b="1" i="1" dirty="0" err="1">
                <a:solidFill>
                  <a:srgbClr val="0000C0"/>
                </a:solidFill>
                <a:latin typeface="Consolas" panose="020B0609020204030204" pitchFamily="49" charset="0"/>
              </a:rPr>
              <a:t>precedence</a:t>
            </a:r>
            <a:r>
              <a:rPr lang="en-US" sz="1400" b="1" i="1" dirty="0" err="1">
                <a:solidFill>
                  <a:srgbClr val="000000"/>
                </a:solidFill>
                <a:latin typeface="Consolas" panose="020B0609020204030204" pitchFamily="49" charset="0"/>
              </a:rPr>
              <a:t>.get</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 . . </a:t>
            </a:r>
            <a:r>
              <a:rPr lang="en-US" sz="1400" b="1" i="1" dirty="0">
                <a:solidFill>
                  <a:srgbClr val="000000"/>
                </a:solidFill>
                <a:latin typeface="Consolas" panose="020B0609020204030204" pitchFamily="49" charset="0"/>
              </a:rPr>
              <a:t>) &gt;= </a:t>
            </a:r>
            <a:r>
              <a:rPr lang="en-US" sz="1400" b="1" i="1" dirty="0">
                <a:solidFill>
                  <a:srgbClr val="0000C0"/>
                </a:solidFill>
                <a:latin typeface="Consolas" panose="020B0609020204030204" pitchFamily="49" charset="0"/>
              </a:rPr>
              <a:t>. . . </a:t>
            </a:r>
            <a:r>
              <a:rPr lang="en-US" sz="1400" b="1" i="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char</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p</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 . .</a:t>
            </a:r>
            <a:endParaRPr lang="en-US" sz="1400" dirty="0">
              <a:solidFill>
                <a:srgbClr val="3F7F5F"/>
              </a:solidFill>
              <a:latin typeface="Consolas" panose="020B0609020204030204" pitchFamily="49" charset="0"/>
            </a:endParaRPr>
          </a:p>
          <a:p>
            <a:pPr algn="l"/>
            <a:r>
              <a:rPr lang="en-US" sz="1400" dirty="0">
                <a:solidFill>
                  <a:srgbClr val="000000"/>
                </a:solidFill>
                <a:latin typeface="Consolas" panose="020B0609020204030204" pitchFamily="49" charset="0"/>
              </a:rPr>
              <a:t>         </a:t>
            </a:r>
            <a:r>
              <a:rPr lang="en-US" sz="1400" i="1" dirty="0">
                <a:solidFill>
                  <a:srgbClr val="0000C0"/>
                </a:solidFill>
                <a:latin typeface="Consolas" panose="020B0609020204030204" pitchFamily="49" charset="0"/>
              </a:rPr>
              <a:t>. . .</a:t>
            </a:r>
            <a:endParaRPr lang="en-US" sz="1400" i="1"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//Step 2</a:t>
            </a:r>
          </a:p>
          <a:p>
            <a:pPr algn="l"/>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 . .</a:t>
            </a:r>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a:t>
            </a:r>
            <a:endParaRPr lang="en-US" sz="1400" dirty="0"/>
          </a:p>
        </p:txBody>
      </p:sp>
      <p:cxnSp>
        <p:nvCxnSpPr>
          <p:cNvPr id="8" name="Straight Connector 15">
            <a:extLst>
              <a:ext uri="{FF2B5EF4-FFF2-40B4-BE49-F238E27FC236}">
                <a16:creationId xmlns:a16="http://schemas.microsoft.com/office/drawing/2014/main" id="{742C18AC-B4C2-49C9-9010-BA40867AB826}"/>
              </a:ext>
            </a:extLst>
          </p:cNvPr>
          <p:cNvCxnSpPr>
            <a:cxnSpLocks/>
          </p:cNvCxnSpPr>
          <p:nvPr/>
        </p:nvCxnSpPr>
        <p:spPr>
          <a:xfrm flipH="1">
            <a:off x="10051243" y="4972568"/>
            <a:ext cx="683432" cy="0"/>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15">
            <a:extLst>
              <a:ext uri="{FF2B5EF4-FFF2-40B4-BE49-F238E27FC236}">
                <a16:creationId xmlns:a16="http://schemas.microsoft.com/office/drawing/2014/main" id="{AB6CF0B1-9F2F-4C2E-990E-905710142885}"/>
              </a:ext>
            </a:extLst>
          </p:cNvPr>
          <p:cNvCxnSpPr>
            <a:cxnSpLocks/>
            <a:endCxn id="10" idx="1"/>
          </p:cNvCxnSpPr>
          <p:nvPr/>
        </p:nvCxnSpPr>
        <p:spPr>
          <a:xfrm>
            <a:off x="7943850" y="4970696"/>
            <a:ext cx="1014370" cy="0"/>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799EF4-0C5B-43F4-AFF8-1E8E74C2C287}"/>
              </a:ext>
            </a:extLst>
          </p:cNvPr>
          <p:cNvSpPr txBox="1"/>
          <p:nvPr/>
        </p:nvSpPr>
        <p:spPr>
          <a:xfrm>
            <a:off x="8958220" y="4816807"/>
            <a:ext cx="992131" cy="307777"/>
          </a:xfrm>
          <a:prstGeom prst="rect">
            <a:avLst/>
          </a:prstGeom>
          <a:noFill/>
        </p:spPr>
        <p:txBody>
          <a:bodyPr wrap="none" rtlCol="0">
            <a:spAutoFit/>
          </a:bodyPr>
          <a:lstStyle/>
          <a:p>
            <a:r>
              <a:rPr lang="en-US" sz="1400" i="1" dirty="0"/>
              <a:t>Predefined</a:t>
            </a:r>
          </a:p>
        </p:txBody>
      </p:sp>
      <p:pic>
        <p:nvPicPr>
          <p:cNvPr id="13" name="그림 12">
            <a:extLst>
              <a:ext uri="{FF2B5EF4-FFF2-40B4-BE49-F238E27FC236}">
                <a16:creationId xmlns:a16="http://schemas.microsoft.com/office/drawing/2014/main" id="{CB95689E-A875-44A5-9C35-2CC9F9A838A9}"/>
              </a:ext>
            </a:extLst>
          </p:cNvPr>
          <p:cNvPicPr>
            <a:picLocks noChangeAspect="1"/>
          </p:cNvPicPr>
          <p:nvPr/>
        </p:nvPicPr>
        <p:blipFill>
          <a:blip r:embed="rId3"/>
          <a:stretch>
            <a:fillRect/>
          </a:stretch>
        </p:blipFill>
        <p:spPr>
          <a:xfrm>
            <a:off x="7943850" y="5124584"/>
            <a:ext cx="3024591" cy="1435061"/>
          </a:xfrm>
          <a:prstGeom prst="rect">
            <a:avLst/>
          </a:prstGeom>
        </p:spPr>
      </p:pic>
      <p:cxnSp>
        <p:nvCxnSpPr>
          <p:cNvPr id="12" name="Straight Connector 15">
            <a:extLst>
              <a:ext uri="{FF2B5EF4-FFF2-40B4-BE49-F238E27FC236}">
                <a16:creationId xmlns:a16="http://schemas.microsoft.com/office/drawing/2014/main" id="{BA771F88-AC44-40E8-ACD6-C6A1A5EE5865}"/>
              </a:ext>
            </a:extLst>
          </p:cNvPr>
          <p:cNvCxnSpPr>
            <a:cxnSpLocks/>
          </p:cNvCxnSpPr>
          <p:nvPr/>
        </p:nvCxnSpPr>
        <p:spPr>
          <a:xfrm flipH="1">
            <a:off x="798034" y="1042510"/>
            <a:ext cx="4112366"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5">
            <a:extLst>
              <a:ext uri="{FF2B5EF4-FFF2-40B4-BE49-F238E27FC236}">
                <a16:creationId xmlns:a16="http://schemas.microsoft.com/office/drawing/2014/main" id="{5E650428-CD68-4339-800D-925A50C378A3}"/>
              </a:ext>
            </a:extLst>
          </p:cNvPr>
          <p:cNvCxnSpPr>
            <a:cxnSpLocks/>
          </p:cNvCxnSpPr>
          <p:nvPr/>
        </p:nvCxnSpPr>
        <p:spPr>
          <a:xfrm>
            <a:off x="798032" y="581730"/>
            <a:ext cx="4112368"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23FAF77D-E87E-44D2-918D-0856BFDCCB7F}"/>
              </a:ext>
            </a:extLst>
          </p:cNvPr>
          <p:cNvSpPr/>
          <p:nvPr/>
        </p:nvSpPr>
        <p:spPr>
          <a:xfrm>
            <a:off x="10543308" y="1708359"/>
            <a:ext cx="1212274" cy="1550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9D8A840-B083-4C52-8B67-9B4594724672}"/>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388158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E171927-5317-486E-BCC9-EC02848C0D46}"/>
              </a:ext>
            </a:extLst>
          </p:cNvPr>
          <p:cNvPicPr>
            <a:picLocks noChangeAspect="1"/>
          </p:cNvPicPr>
          <p:nvPr/>
        </p:nvPicPr>
        <p:blipFill>
          <a:blip r:embed="rId2"/>
          <a:stretch>
            <a:fillRect/>
          </a:stretch>
        </p:blipFill>
        <p:spPr>
          <a:xfrm>
            <a:off x="9950351" y="133188"/>
            <a:ext cx="1889546" cy="1905162"/>
          </a:xfrm>
          <a:prstGeom prst="rect">
            <a:avLst/>
          </a:prstGeom>
        </p:spPr>
      </p:pic>
      <p:sp>
        <p:nvSpPr>
          <p:cNvPr id="4" name="TextBox 3">
            <a:extLst>
              <a:ext uri="{FF2B5EF4-FFF2-40B4-BE49-F238E27FC236}">
                <a16:creationId xmlns:a16="http://schemas.microsoft.com/office/drawing/2014/main" id="{3B36DC7B-B67B-4A99-9389-9E3F4904F76C}"/>
              </a:ext>
            </a:extLst>
          </p:cNvPr>
          <p:cNvSpPr txBox="1"/>
          <p:nvPr/>
        </p:nvSpPr>
        <p:spPr>
          <a:xfrm>
            <a:off x="1071996" y="627454"/>
            <a:ext cx="3518912" cy="369332"/>
          </a:xfrm>
          <a:prstGeom prst="rect">
            <a:avLst/>
          </a:prstGeom>
          <a:noFill/>
        </p:spPr>
        <p:txBody>
          <a:bodyPr wrap="none" rtlCol="0">
            <a:spAutoFit/>
          </a:bodyPr>
          <a:lstStyle/>
          <a:p>
            <a:r>
              <a:rPr lang="en-US" dirty="0"/>
              <a:t>7. stack empty and return postfix</a:t>
            </a:r>
          </a:p>
        </p:txBody>
      </p:sp>
      <p:sp>
        <p:nvSpPr>
          <p:cNvPr id="5" name="TextBox 4">
            <a:extLst>
              <a:ext uri="{FF2B5EF4-FFF2-40B4-BE49-F238E27FC236}">
                <a16:creationId xmlns:a16="http://schemas.microsoft.com/office/drawing/2014/main" id="{AC0E613C-22A5-4781-8965-D5EC0E91A2E5}"/>
              </a:ext>
            </a:extLst>
          </p:cNvPr>
          <p:cNvSpPr txBox="1"/>
          <p:nvPr/>
        </p:nvSpPr>
        <p:spPr>
          <a:xfrm>
            <a:off x="1257299" y="1816090"/>
            <a:ext cx="10458451" cy="2246769"/>
          </a:xfrm>
          <a:prstGeom prst="rect">
            <a:avLst/>
          </a:prstGeom>
          <a:noFill/>
        </p:spPr>
        <p:txBody>
          <a:bodyPr wrap="square">
            <a:spAutoFit/>
          </a:bodyPr>
          <a:lstStyle/>
          <a:p>
            <a:pPr algn="l"/>
            <a:r>
              <a:rPr lang="en-US" sz="1400" dirty="0">
                <a:solidFill>
                  <a:srgbClr val="3F7F5F"/>
                </a:solidFill>
                <a:latin typeface="Consolas" panose="020B0609020204030204" pitchFamily="49" charset="0"/>
              </a:rPr>
              <a:t>/* After iterating through the expression, if the stack is not still empty, </a:t>
            </a:r>
          </a:p>
          <a:p>
            <a:pPr algn="l"/>
            <a:r>
              <a:rPr lang="en-US" sz="1400" dirty="0">
                <a:solidFill>
                  <a:srgbClr val="3F7F5F"/>
                </a:solidFill>
                <a:latin typeface="Consolas" panose="020B0609020204030204" pitchFamily="49" charset="0"/>
              </a:rPr>
              <a:t> * then the top of the stack should be popped and added to the post variable expression */</a:t>
            </a:r>
          </a:p>
          <a:p>
            <a:pPr algn="l"/>
            <a:endParaRPr lang="en-US" sz="1400" dirty="0">
              <a:latin typeface="Consolas" panose="020B0609020204030204" pitchFamily="49" charset="0"/>
            </a:endParaRPr>
          </a:p>
          <a:p>
            <a:pPr algn="l"/>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 . . ) {</a:t>
            </a:r>
          </a:p>
          <a:p>
            <a:pPr algn="l"/>
            <a:r>
              <a:rPr lang="en-US" sz="1400" b="1" dirty="0">
                <a:solidFill>
                  <a:srgbClr val="7F0055"/>
                </a:solidFill>
                <a:latin typeface="Consolas" panose="020B0609020204030204" pitchFamily="49" charset="0"/>
              </a:rPr>
              <a:t>   char</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p</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 . .</a:t>
            </a:r>
            <a:endParaRPr lang="en-US" sz="1400" b="1" dirty="0">
              <a:solidFill>
                <a:srgbClr val="000000"/>
              </a:solidFill>
              <a:latin typeface="Consolas" panose="020B0609020204030204" pitchFamily="49" charset="0"/>
            </a:endParaRPr>
          </a:p>
          <a:p>
            <a:pPr algn="l"/>
            <a:r>
              <a:rPr lang="en-US" sz="1400" i="1" dirty="0">
                <a:solidFill>
                  <a:srgbClr val="0000C0"/>
                </a:solidFill>
                <a:latin typeface="Consolas" panose="020B0609020204030204" pitchFamily="49" charset="0"/>
              </a:rPr>
              <a:t>   post</a:t>
            </a:r>
            <a:r>
              <a:rPr lang="en-US" sz="1400" i="1" dirty="0">
                <a:solidFill>
                  <a:srgbClr val="000000"/>
                </a:solidFill>
                <a:latin typeface="Consolas" panose="020B0609020204030204" pitchFamily="49" charset="0"/>
              </a:rPr>
              <a:t> += </a:t>
            </a:r>
            <a:r>
              <a:rPr lang="en-US" sz="1400" i="1" dirty="0">
                <a:solidFill>
                  <a:srgbClr val="6A3E3E"/>
                </a:solidFill>
                <a:latin typeface="Consolas" panose="020B0609020204030204" pitchFamily="49" charset="0"/>
              </a:rPr>
              <a:t>p</a:t>
            </a:r>
            <a:r>
              <a:rPr lang="en-US" sz="1400"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p>
          <a:p>
            <a:pPr algn="l"/>
            <a:endParaRPr lang="en-US" sz="1400" dirty="0">
              <a:latin typeface="Consolas" panose="020B0609020204030204" pitchFamily="49" charset="0"/>
            </a:endParaRPr>
          </a:p>
          <a:p>
            <a:pPr algn="l"/>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post</a:t>
            </a:r>
            <a:r>
              <a:rPr lang="en-US" sz="1400" b="1" i="1" dirty="0">
                <a:solidFill>
                  <a:srgbClr val="000000"/>
                </a:solidFill>
                <a:latin typeface="Consolas" panose="020B0609020204030204" pitchFamily="49" charset="0"/>
              </a:rPr>
              <a:t>;  // this is the result of infix to postfix. Return this postfix to </a:t>
            </a:r>
            <a:r>
              <a:rPr lang="en-US" sz="1400" b="1" i="1" dirty="0" err="1">
                <a:solidFill>
                  <a:srgbClr val="000000"/>
                </a:solidFill>
                <a:latin typeface="Consolas" panose="020B0609020204030204" pitchFamily="49" charset="0"/>
              </a:rPr>
              <a:t>MyExpressionTest</a:t>
            </a:r>
            <a:endParaRPr lang="en-US" sz="1400" b="1" i="1"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a:t>
            </a:r>
            <a:endParaRPr lang="en-US" sz="1400" dirty="0"/>
          </a:p>
        </p:txBody>
      </p:sp>
      <p:cxnSp>
        <p:nvCxnSpPr>
          <p:cNvPr id="7" name="Straight Connector 15">
            <a:extLst>
              <a:ext uri="{FF2B5EF4-FFF2-40B4-BE49-F238E27FC236}">
                <a16:creationId xmlns:a16="http://schemas.microsoft.com/office/drawing/2014/main" id="{E4B18412-4EB3-415D-AB28-C86572180A63}"/>
              </a:ext>
            </a:extLst>
          </p:cNvPr>
          <p:cNvCxnSpPr>
            <a:cxnSpLocks/>
          </p:cNvCxnSpPr>
          <p:nvPr/>
        </p:nvCxnSpPr>
        <p:spPr>
          <a:xfrm flipH="1">
            <a:off x="798034" y="1042510"/>
            <a:ext cx="4112366"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15">
            <a:extLst>
              <a:ext uri="{FF2B5EF4-FFF2-40B4-BE49-F238E27FC236}">
                <a16:creationId xmlns:a16="http://schemas.microsoft.com/office/drawing/2014/main" id="{1D50B346-8F54-4B2E-927F-D183C430C14F}"/>
              </a:ext>
            </a:extLst>
          </p:cNvPr>
          <p:cNvCxnSpPr>
            <a:cxnSpLocks/>
          </p:cNvCxnSpPr>
          <p:nvPr/>
        </p:nvCxnSpPr>
        <p:spPr>
          <a:xfrm>
            <a:off x="798032" y="581730"/>
            <a:ext cx="4112368" cy="0"/>
          </a:xfrm>
          <a:prstGeom prst="line">
            <a:avLst/>
          </a:prstGeom>
          <a:ln w="38100">
            <a:solidFill>
              <a:srgbClr val="0070C0"/>
            </a:solidFill>
            <a:headEnd type="oval" w="med" len="med"/>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3C177BFA-D632-4886-B1CC-5AEA55AF8E02}"/>
              </a:ext>
            </a:extLst>
          </p:cNvPr>
          <p:cNvSpPr/>
          <p:nvPr/>
        </p:nvSpPr>
        <p:spPr>
          <a:xfrm>
            <a:off x="10487890" y="1869419"/>
            <a:ext cx="858984" cy="1412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C042C6A-42C5-4B16-8B8C-FF8B65E03847}"/>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22656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a:extLst>
              <a:ext uri="{FF2B5EF4-FFF2-40B4-BE49-F238E27FC236}">
                <a16:creationId xmlns:a16="http://schemas.microsoft.com/office/drawing/2014/main" id="{E9F825EB-72FE-4DFC-98AA-924CA1718A61}"/>
              </a:ext>
            </a:extLst>
          </p:cNvPr>
          <p:cNvSpPr>
            <a:spLocks noChangeArrowheads="1"/>
          </p:cNvSpPr>
          <p:nvPr/>
        </p:nvSpPr>
        <p:spPr bwMode="auto">
          <a:xfrm>
            <a:off x="914400" y="1498601"/>
            <a:ext cx="9956800" cy="300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anose="02070309020205020404" pitchFamily="49" charset="0"/>
                <a:ea typeface="맑은 고딕" panose="020B0503020000020004" pitchFamily="50" charset="-127"/>
              </a:defRPr>
            </a:lvl1pPr>
            <a:lvl2pPr marL="742950" indent="-285750">
              <a:defRPr>
                <a:solidFill>
                  <a:schemeClr val="tx1"/>
                </a:solidFill>
                <a:latin typeface="Courier New" panose="02070309020205020404" pitchFamily="49" charset="0"/>
                <a:ea typeface="맑은 고딕" panose="020B0503020000020004" pitchFamily="50" charset="-127"/>
              </a:defRPr>
            </a:lvl2pPr>
            <a:lvl3pPr marL="1143000" indent="-228600">
              <a:defRPr>
                <a:solidFill>
                  <a:schemeClr val="tx1"/>
                </a:solidFill>
                <a:latin typeface="Courier New" panose="02070309020205020404" pitchFamily="49" charset="0"/>
                <a:ea typeface="맑은 고딕" panose="020B0503020000020004" pitchFamily="50" charset="-127"/>
              </a:defRPr>
            </a:lvl3pPr>
            <a:lvl4pPr marL="1600200" indent="-228600">
              <a:defRPr>
                <a:solidFill>
                  <a:schemeClr val="tx1"/>
                </a:solidFill>
                <a:latin typeface="Courier New" panose="02070309020205020404" pitchFamily="49" charset="0"/>
                <a:ea typeface="맑은 고딕" panose="020B0503020000020004" pitchFamily="50" charset="-127"/>
              </a:defRPr>
            </a:lvl4pPr>
            <a:lvl5pPr marL="2057400" indent="-228600">
              <a:defRPr>
                <a:solidFill>
                  <a:schemeClr val="tx1"/>
                </a:solidFill>
                <a:latin typeface="Courier New" panose="02070309020205020404" pitchFamily="49" charset="0"/>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9pPr>
          </a:lstStyle>
          <a:p>
            <a:pPr algn="just" defTabSz="1219170" eaLnBrk="0" fontAlgn="base" hangingPunct="0">
              <a:spcBef>
                <a:spcPct val="0"/>
              </a:spcBef>
              <a:spcAft>
                <a:spcPct val="0"/>
              </a:spcAft>
            </a:pPr>
            <a:r>
              <a:rPr lang="en-US" altLang="en-US" sz="1600">
                <a:solidFill>
                  <a:prstClr val="white"/>
                </a:solidFill>
                <a:latin typeface="Trebuchet MS" panose="020B0603020202020204" pitchFamily="34" charset="0"/>
              </a:rPr>
              <a:t>A postfix expression can be evaluated using the Stack data structure. To evaluate a postfix expression using Stack data structure we can use the following steps...</a:t>
            </a:r>
          </a:p>
          <a:p>
            <a:pPr algn="just" defTabSz="1219170" eaLnBrk="0" fontAlgn="base" hangingPunct="0">
              <a:spcBef>
                <a:spcPct val="0"/>
              </a:spcBef>
              <a:spcAft>
                <a:spcPct val="0"/>
              </a:spcAft>
            </a:pPr>
            <a:endParaRPr lang="en-US" altLang="en-US" sz="1600">
              <a:solidFill>
                <a:prstClr val="white"/>
              </a:solidFill>
              <a:latin typeface="Trebuchet MS" panose="020B0603020202020204" pitchFamily="34" charset="0"/>
            </a:endParaRPr>
          </a:p>
          <a:p>
            <a:pPr defTabSz="1219170" eaLnBrk="0" fontAlgn="base" hangingPunct="0">
              <a:lnSpc>
                <a:spcPct val="150000"/>
              </a:lnSpc>
              <a:spcBef>
                <a:spcPct val="0"/>
              </a:spcBef>
              <a:spcAft>
                <a:spcPct val="0"/>
              </a:spcAft>
              <a:buFont typeface="Tahoma" panose="020B0604030504040204" pitchFamily="34" charset="0"/>
              <a:buAutoNum type="arabicPeriod"/>
            </a:pPr>
            <a:r>
              <a:rPr lang="en-US" altLang="en-US" sz="1600" b="1">
                <a:solidFill>
                  <a:prstClr val="white"/>
                </a:solidFill>
                <a:latin typeface="Trebuchet MS" panose="020B0603020202020204" pitchFamily="34" charset="0"/>
              </a:rPr>
              <a:t>Read all the symbols one by one from left to right in the given Postfix Expression</a:t>
            </a:r>
          </a:p>
          <a:p>
            <a:pPr defTabSz="1219170" eaLnBrk="0" fontAlgn="base" hangingPunct="0">
              <a:lnSpc>
                <a:spcPct val="150000"/>
              </a:lnSpc>
              <a:spcBef>
                <a:spcPct val="0"/>
              </a:spcBef>
              <a:spcAft>
                <a:spcPct val="0"/>
              </a:spcAft>
              <a:buFont typeface="Tahoma" panose="020B0604030504040204" pitchFamily="34" charset="0"/>
              <a:buAutoNum type="arabicPeriod"/>
            </a:pPr>
            <a:r>
              <a:rPr lang="en-US" altLang="en-US" sz="1600" b="1">
                <a:solidFill>
                  <a:prstClr val="white"/>
                </a:solidFill>
                <a:latin typeface="Trebuchet MS" panose="020B0603020202020204" pitchFamily="34" charset="0"/>
              </a:rPr>
              <a:t>If the reading symbol is </a:t>
            </a:r>
            <a:r>
              <a:rPr lang="en-US" altLang="en-US" sz="1600" b="1">
                <a:solidFill>
                  <a:srgbClr val="90C226"/>
                </a:solidFill>
                <a:latin typeface="Trebuchet MS" panose="020B0603020202020204" pitchFamily="34" charset="0"/>
              </a:rPr>
              <a:t>operand</a:t>
            </a:r>
            <a:r>
              <a:rPr lang="en-US" altLang="en-US" sz="1600" b="1">
                <a:solidFill>
                  <a:prstClr val="white"/>
                </a:solidFill>
                <a:latin typeface="Trebuchet MS" panose="020B0603020202020204" pitchFamily="34" charset="0"/>
              </a:rPr>
              <a:t>, then push it on to the Stack.</a:t>
            </a:r>
          </a:p>
          <a:p>
            <a:pPr defTabSz="1219170" eaLnBrk="0" fontAlgn="base" hangingPunct="0">
              <a:lnSpc>
                <a:spcPct val="150000"/>
              </a:lnSpc>
              <a:spcBef>
                <a:spcPct val="0"/>
              </a:spcBef>
              <a:spcAft>
                <a:spcPct val="0"/>
              </a:spcAft>
              <a:buFont typeface="Tahoma" panose="020B0604030504040204" pitchFamily="34" charset="0"/>
              <a:buAutoNum type="arabicPeriod"/>
            </a:pPr>
            <a:r>
              <a:rPr lang="en-US" altLang="en-US" sz="1600" b="1">
                <a:solidFill>
                  <a:prstClr val="white"/>
                </a:solidFill>
                <a:latin typeface="Trebuchet MS" panose="020B0603020202020204" pitchFamily="34" charset="0"/>
              </a:rPr>
              <a:t>If the reading symbol is </a:t>
            </a:r>
            <a:r>
              <a:rPr lang="en-US" altLang="en-US" sz="1600" b="1">
                <a:solidFill>
                  <a:srgbClr val="90C226"/>
                </a:solidFill>
                <a:latin typeface="Trebuchet MS" panose="020B0603020202020204" pitchFamily="34" charset="0"/>
              </a:rPr>
              <a:t>operator (+ , - , * , / etc.,)</a:t>
            </a:r>
            <a:r>
              <a:rPr lang="en-US" altLang="en-US" sz="1600" b="1">
                <a:solidFill>
                  <a:prstClr val="white"/>
                </a:solidFill>
                <a:latin typeface="Trebuchet MS" panose="020B0603020202020204" pitchFamily="34" charset="0"/>
              </a:rPr>
              <a:t>, then perform </a:t>
            </a:r>
            <a:r>
              <a:rPr lang="en-US" altLang="en-US" sz="1600" b="1">
                <a:solidFill>
                  <a:srgbClr val="90C226"/>
                </a:solidFill>
                <a:latin typeface="Trebuchet MS" panose="020B0603020202020204" pitchFamily="34" charset="0"/>
              </a:rPr>
              <a:t>TWO pop </a:t>
            </a:r>
            <a:r>
              <a:rPr lang="en-US" altLang="en-US" sz="1600" b="1">
                <a:solidFill>
                  <a:prstClr val="white"/>
                </a:solidFill>
                <a:latin typeface="Trebuchet MS" panose="020B0603020202020204" pitchFamily="34" charset="0"/>
              </a:rPr>
              <a:t>operations and store the two popped oparands in two different variables (operand1 and operand2). Then perform reading symbol operation using operand1 and operand2 and push result back on to the Stack.</a:t>
            </a:r>
          </a:p>
          <a:p>
            <a:pPr defTabSz="1219170" eaLnBrk="0" fontAlgn="base" hangingPunct="0">
              <a:lnSpc>
                <a:spcPct val="150000"/>
              </a:lnSpc>
              <a:spcBef>
                <a:spcPct val="0"/>
              </a:spcBef>
              <a:spcAft>
                <a:spcPct val="0"/>
              </a:spcAft>
              <a:buFont typeface="Tahoma" panose="020B0604030504040204" pitchFamily="34" charset="0"/>
              <a:buAutoNum type="arabicPeriod"/>
            </a:pPr>
            <a:r>
              <a:rPr lang="en-US" altLang="en-US" sz="1600" b="1">
                <a:solidFill>
                  <a:prstClr val="white"/>
                </a:solidFill>
                <a:latin typeface="Trebuchet MS" panose="020B0603020202020204" pitchFamily="34" charset="0"/>
              </a:rPr>
              <a:t>Finally! perform a pop operation and display the popped value as final result.</a:t>
            </a:r>
          </a:p>
        </p:txBody>
      </p:sp>
      <p:sp>
        <p:nvSpPr>
          <p:cNvPr id="57347" name="Rectangle 2">
            <a:extLst>
              <a:ext uri="{FF2B5EF4-FFF2-40B4-BE49-F238E27FC236}">
                <a16:creationId xmlns:a16="http://schemas.microsoft.com/office/drawing/2014/main" id="{722C74A4-477C-4E1A-956F-8D513D796B79}"/>
              </a:ext>
            </a:extLst>
          </p:cNvPr>
          <p:cNvSpPr>
            <a:spLocks noChangeArrowheads="1"/>
          </p:cNvSpPr>
          <p:nvPr/>
        </p:nvSpPr>
        <p:spPr bwMode="auto">
          <a:xfrm>
            <a:off x="914401" y="482600"/>
            <a:ext cx="416652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anose="02070309020205020404" pitchFamily="49" charset="0"/>
                <a:ea typeface="맑은 고딕" panose="020B0503020000020004" pitchFamily="50" charset="-127"/>
              </a:defRPr>
            </a:lvl1pPr>
            <a:lvl2pPr marL="742950" indent="-285750">
              <a:defRPr>
                <a:solidFill>
                  <a:schemeClr val="tx1"/>
                </a:solidFill>
                <a:latin typeface="Courier New" panose="02070309020205020404" pitchFamily="49" charset="0"/>
                <a:ea typeface="맑은 고딕" panose="020B0503020000020004" pitchFamily="50" charset="-127"/>
              </a:defRPr>
            </a:lvl2pPr>
            <a:lvl3pPr marL="1143000" indent="-228600">
              <a:defRPr>
                <a:solidFill>
                  <a:schemeClr val="tx1"/>
                </a:solidFill>
                <a:latin typeface="Courier New" panose="02070309020205020404" pitchFamily="49" charset="0"/>
                <a:ea typeface="맑은 고딕" panose="020B0503020000020004" pitchFamily="50" charset="-127"/>
              </a:defRPr>
            </a:lvl3pPr>
            <a:lvl4pPr marL="1600200" indent="-228600">
              <a:defRPr>
                <a:solidFill>
                  <a:schemeClr val="tx1"/>
                </a:solidFill>
                <a:latin typeface="Courier New" panose="02070309020205020404" pitchFamily="49" charset="0"/>
                <a:ea typeface="맑은 고딕" panose="020B0503020000020004" pitchFamily="50" charset="-127"/>
              </a:defRPr>
            </a:lvl4pPr>
            <a:lvl5pPr marL="2057400" indent="-228600">
              <a:defRPr>
                <a:solidFill>
                  <a:schemeClr val="tx1"/>
                </a:solidFill>
                <a:latin typeface="Courier New" panose="02070309020205020404" pitchFamily="49" charset="0"/>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Courier New" panose="02070309020205020404" pitchFamily="49" charset="0"/>
                <a:ea typeface="맑은 고딕" panose="020B0503020000020004" pitchFamily="50" charset="-127"/>
              </a:defRPr>
            </a:lvl9pPr>
          </a:lstStyle>
          <a:p>
            <a:pPr defTabSz="1219170" eaLnBrk="0" fontAlgn="base" hangingPunct="0">
              <a:spcBef>
                <a:spcPct val="0"/>
              </a:spcBef>
              <a:spcAft>
                <a:spcPct val="0"/>
              </a:spcAft>
            </a:pPr>
            <a:r>
              <a:rPr lang="en-US" altLang="en-US" sz="2133">
                <a:solidFill>
                  <a:prstClr val="white"/>
                </a:solidFill>
                <a:latin typeface="Trebuchet MS" panose="020B0603020202020204" pitchFamily="34" charset="0"/>
              </a:rPr>
              <a:t>Evaluation of postfix expression </a:t>
            </a:r>
            <a:endParaRPr lang="en-US" altLang="en-US" sz="2133">
              <a:solidFill>
                <a:prstClr val="white"/>
              </a:solidFill>
            </a:endParaRPr>
          </a:p>
        </p:txBody>
      </p:sp>
      <p:sp>
        <p:nvSpPr>
          <p:cNvPr id="2" name="TextBox 1">
            <a:extLst>
              <a:ext uri="{FF2B5EF4-FFF2-40B4-BE49-F238E27FC236}">
                <a16:creationId xmlns:a16="http://schemas.microsoft.com/office/drawing/2014/main" id="{D2E0D859-64FF-4187-A869-F7CF17D9A99A}"/>
              </a:ext>
            </a:extLst>
          </p:cNvPr>
          <p:cNvSpPr txBox="1"/>
          <p:nvPr/>
        </p:nvSpPr>
        <p:spPr>
          <a:xfrm>
            <a:off x="10515600" y="457509"/>
            <a:ext cx="950901" cy="369332"/>
          </a:xfrm>
          <a:prstGeom prst="rect">
            <a:avLst/>
          </a:prstGeom>
          <a:noFill/>
        </p:spPr>
        <p:txBody>
          <a:bodyPr wrap="none" rtlCol="0">
            <a:spAutoFit/>
          </a:bodyPr>
          <a:lstStyle/>
          <a:p>
            <a:r>
              <a:rPr lang="en-US" dirty="0"/>
              <a:t>RECALL</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AA14A6B-52C6-4A09-AEE2-6F3854A0C27D}"/>
              </a:ext>
            </a:extLst>
          </p:cNvPr>
          <p:cNvPicPr>
            <a:picLocks noChangeAspect="1"/>
          </p:cNvPicPr>
          <p:nvPr/>
        </p:nvPicPr>
        <p:blipFill>
          <a:blip r:embed="rId2"/>
          <a:stretch>
            <a:fillRect/>
          </a:stretch>
        </p:blipFill>
        <p:spPr>
          <a:xfrm>
            <a:off x="9894533" y="147486"/>
            <a:ext cx="2071050" cy="1967064"/>
          </a:xfrm>
          <a:prstGeom prst="rect">
            <a:avLst/>
          </a:prstGeom>
        </p:spPr>
      </p:pic>
      <p:sp>
        <p:nvSpPr>
          <p:cNvPr id="4" name="TextBox 3">
            <a:extLst>
              <a:ext uri="{FF2B5EF4-FFF2-40B4-BE49-F238E27FC236}">
                <a16:creationId xmlns:a16="http://schemas.microsoft.com/office/drawing/2014/main" id="{C5BF3B69-A52F-40ED-8743-255E8D2C8A08}"/>
              </a:ext>
            </a:extLst>
          </p:cNvPr>
          <p:cNvSpPr txBox="1"/>
          <p:nvPr/>
        </p:nvSpPr>
        <p:spPr>
          <a:xfrm>
            <a:off x="1813213" y="627454"/>
            <a:ext cx="1774909" cy="369332"/>
          </a:xfrm>
          <a:prstGeom prst="rect">
            <a:avLst/>
          </a:prstGeom>
          <a:noFill/>
        </p:spPr>
        <p:txBody>
          <a:bodyPr wrap="none" rtlCol="0">
            <a:spAutoFit/>
          </a:bodyPr>
          <a:lstStyle/>
          <a:p>
            <a:r>
              <a:rPr lang="en-US" dirty="0"/>
              <a:t>1. Data Structure</a:t>
            </a:r>
          </a:p>
        </p:txBody>
      </p:sp>
      <p:sp>
        <p:nvSpPr>
          <p:cNvPr id="6" name="TextBox 5">
            <a:extLst>
              <a:ext uri="{FF2B5EF4-FFF2-40B4-BE49-F238E27FC236}">
                <a16:creationId xmlns:a16="http://schemas.microsoft.com/office/drawing/2014/main" id="{1F43D545-D1C7-4125-B9D8-136D314908BF}"/>
              </a:ext>
            </a:extLst>
          </p:cNvPr>
          <p:cNvSpPr txBox="1"/>
          <p:nvPr/>
        </p:nvSpPr>
        <p:spPr>
          <a:xfrm>
            <a:off x="1276350" y="1929884"/>
            <a:ext cx="6096000" cy="307777"/>
          </a:xfrm>
          <a:prstGeom prst="rect">
            <a:avLst/>
          </a:prstGeom>
          <a:noFill/>
        </p:spPr>
        <p:txBody>
          <a:bodyPr wrap="square">
            <a:spAutoFit/>
          </a:bodyPr>
          <a:lstStyle/>
          <a:p>
            <a:r>
              <a:rPr lang="en-US" sz="1400" dirty="0">
                <a:solidFill>
                  <a:srgbClr val="000000"/>
                </a:solidFill>
                <a:latin typeface="Consolas" panose="020B0609020204030204" pitchFamily="49" charset="0"/>
              </a:rPr>
              <a:t>Stack&lt;Integer&gt; </a:t>
            </a:r>
            <a:r>
              <a:rPr lang="en-US" sz="1400" dirty="0">
                <a:solidFill>
                  <a:srgbClr val="6A3E3E"/>
                </a:solidFill>
                <a:latin typeface="Consolas" panose="020B0609020204030204" pitchFamily="49" charset="0"/>
              </a:rPr>
              <a:t>stack</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Stack&lt;&gt;();</a:t>
            </a:r>
            <a:endParaRPr lang="en-US" sz="1400" dirty="0"/>
          </a:p>
        </p:txBody>
      </p:sp>
      <p:cxnSp>
        <p:nvCxnSpPr>
          <p:cNvPr id="7" name="Straight Connector 15">
            <a:extLst>
              <a:ext uri="{FF2B5EF4-FFF2-40B4-BE49-F238E27FC236}">
                <a16:creationId xmlns:a16="http://schemas.microsoft.com/office/drawing/2014/main" id="{34B21F96-2846-450A-8195-856CE9229762}"/>
              </a:ext>
            </a:extLst>
          </p:cNvPr>
          <p:cNvCxnSpPr>
            <a:cxnSpLocks/>
          </p:cNvCxnSpPr>
          <p:nvPr/>
        </p:nvCxnSpPr>
        <p:spPr>
          <a:xfrm flipH="1">
            <a:off x="798034" y="1042510"/>
            <a:ext cx="4112366" cy="0"/>
          </a:xfrm>
          <a:prstGeom prst="line">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15">
            <a:extLst>
              <a:ext uri="{FF2B5EF4-FFF2-40B4-BE49-F238E27FC236}">
                <a16:creationId xmlns:a16="http://schemas.microsoft.com/office/drawing/2014/main" id="{6D78970C-5019-4A36-827C-C9277498571C}"/>
              </a:ext>
            </a:extLst>
          </p:cNvPr>
          <p:cNvCxnSpPr>
            <a:cxnSpLocks/>
          </p:cNvCxnSpPr>
          <p:nvPr/>
        </p:nvCxnSpPr>
        <p:spPr>
          <a:xfrm>
            <a:off x="798032" y="581730"/>
            <a:ext cx="4112368" cy="0"/>
          </a:xfrm>
          <a:prstGeom prst="line">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85A58902-40C1-46DC-A281-6B53674A8508}"/>
              </a:ext>
            </a:extLst>
          </p:cNvPr>
          <p:cNvSpPr/>
          <p:nvPr/>
        </p:nvSpPr>
        <p:spPr>
          <a:xfrm>
            <a:off x="10515599" y="398945"/>
            <a:ext cx="990601" cy="1620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7408D85-9148-421C-BD45-F03F78B3E9F4}"/>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4288932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AA14A6B-52C6-4A09-AEE2-6F3854A0C27D}"/>
              </a:ext>
            </a:extLst>
          </p:cNvPr>
          <p:cNvPicPr>
            <a:picLocks noChangeAspect="1"/>
          </p:cNvPicPr>
          <p:nvPr/>
        </p:nvPicPr>
        <p:blipFill>
          <a:blip r:embed="rId2"/>
          <a:stretch>
            <a:fillRect/>
          </a:stretch>
        </p:blipFill>
        <p:spPr>
          <a:xfrm>
            <a:off x="9894533" y="147486"/>
            <a:ext cx="2071050" cy="1967064"/>
          </a:xfrm>
          <a:prstGeom prst="rect">
            <a:avLst/>
          </a:prstGeom>
        </p:spPr>
      </p:pic>
      <p:sp>
        <p:nvSpPr>
          <p:cNvPr id="4" name="TextBox 3">
            <a:extLst>
              <a:ext uri="{FF2B5EF4-FFF2-40B4-BE49-F238E27FC236}">
                <a16:creationId xmlns:a16="http://schemas.microsoft.com/office/drawing/2014/main" id="{C5BF3B69-A52F-40ED-8743-255E8D2C8A08}"/>
              </a:ext>
            </a:extLst>
          </p:cNvPr>
          <p:cNvSpPr txBox="1"/>
          <p:nvPr/>
        </p:nvSpPr>
        <p:spPr>
          <a:xfrm>
            <a:off x="2111086" y="613123"/>
            <a:ext cx="1184940" cy="369332"/>
          </a:xfrm>
          <a:prstGeom prst="rect">
            <a:avLst/>
          </a:prstGeom>
          <a:noFill/>
        </p:spPr>
        <p:txBody>
          <a:bodyPr wrap="none" rtlCol="0">
            <a:spAutoFit/>
          </a:bodyPr>
          <a:lstStyle/>
          <a:p>
            <a:r>
              <a:rPr lang="en-US" dirty="0"/>
              <a:t>2. Number</a:t>
            </a:r>
          </a:p>
        </p:txBody>
      </p:sp>
      <p:sp>
        <p:nvSpPr>
          <p:cNvPr id="7" name="TextBox 6">
            <a:extLst>
              <a:ext uri="{FF2B5EF4-FFF2-40B4-BE49-F238E27FC236}">
                <a16:creationId xmlns:a16="http://schemas.microsoft.com/office/drawing/2014/main" id="{58390460-733C-4EA6-AC22-918A02362A58}"/>
              </a:ext>
            </a:extLst>
          </p:cNvPr>
          <p:cNvSpPr txBox="1"/>
          <p:nvPr/>
        </p:nvSpPr>
        <p:spPr>
          <a:xfrm>
            <a:off x="1209675" y="1752511"/>
            <a:ext cx="9753600" cy="2031325"/>
          </a:xfrm>
          <a:prstGeom prst="rect">
            <a:avLst/>
          </a:prstGeom>
          <a:noFill/>
        </p:spPr>
        <p:txBody>
          <a:bodyPr wrap="square">
            <a:spAutoFit/>
          </a:bodyPr>
          <a:lstStyle/>
          <a:p>
            <a:pPr algn="l"/>
            <a:r>
              <a:rPr lang="en-US" sz="1400" b="1" dirty="0">
                <a:solidFill>
                  <a:srgbClr val="7F0055"/>
                </a:solidFill>
                <a:latin typeface="Consolas" panose="020B0609020204030204" pitchFamily="49" charset="0"/>
              </a:rPr>
              <a:t>for</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k</a:t>
            </a:r>
            <a:r>
              <a:rPr lang="en-US" sz="1400" b="1" dirty="0">
                <a:solidFill>
                  <a:srgbClr val="000000"/>
                </a:solidFill>
                <a:latin typeface="Consolas" panose="020B0609020204030204" pitchFamily="49" charset="0"/>
              </a:rPr>
              <a:t> = 0; </a:t>
            </a:r>
            <a:r>
              <a:rPr lang="en-US" sz="1400" b="1" dirty="0">
                <a:solidFill>
                  <a:srgbClr val="6A3E3E"/>
                </a:solidFill>
                <a:latin typeface="Consolas" panose="020B0609020204030204" pitchFamily="49" charset="0"/>
              </a:rPr>
              <a:t>k</a:t>
            </a:r>
            <a:r>
              <a:rPr lang="en-US" sz="1400" b="1" dirty="0">
                <a:solidFill>
                  <a:srgbClr val="000000"/>
                </a:solidFill>
                <a:latin typeface="Consolas" panose="020B0609020204030204" pitchFamily="49" charset="0"/>
              </a:rPr>
              <a:t> &lt; </a:t>
            </a:r>
            <a:r>
              <a:rPr lang="en-US" sz="1400" b="1" dirty="0" err="1">
                <a:solidFill>
                  <a:srgbClr val="6A3E3E"/>
                </a:solidFill>
                <a:latin typeface="Consolas" panose="020B0609020204030204" pitchFamily="49" charset="0"/>
              </a:rPr>
              <a:t>postfix</a:t>
            </a:r>
            <a:r>
              <a:rPr lang="en-US" sz="1400" b="1" dirty="0" err="1">
                <a:solidFill>
                  <a:srgbClr val="000000"/>
                </a:solidFill>
                <a:latin typeface="Consolas" panose="020B0609020204030204" pitchFamily="49" charset="0"/>
              </a:rPr>
              <a:t>.length</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k</a:t>
            </a:r>
            <a:r>
              <a:rPr lang="en-US" sz="1400" b="1" dirty="0">
                <a:solidFill>
                  <a:srgbClr val="000000"/>
                </a:solidFill>
                <a:latin typeface="Consolas" panose="020B0609020204030204" pitchFamily="49" charset="0"/>
              </a:rPr>
              <a:t>++) {</a:t>
            </a:r>
          </a:p>
          <a:p>
            <a:pPr algn="l"/>
            <a:endParaRPr lang="en-US" sz="1400" b="1" dirty="0">
              <a:solidFill>
                <a:srgbClr val="000000"/>
              </a:solidFill>
              <a:latin typeface="Consolas" panose="020B0609020204030204" pitchFamily="49" charset="0"/>
            </a:endParaRPr>
          </a:p>
          <a:p>
            <a:pPr algn="l"/>
            <a:r>
              <a:rPr lang="sv-SE" sz="1400" b="1" dirty="0">
                <a:solidFill>
                  <a:srgbClr val="7F0055"/>
                </a:solidFill>
                <a:latin typeface="Consolas" panose="020B0609020204030204" pitchFamily="49" charset="0"/>
              </a:rPr>
              <a:t>   char</a:t>
            </a:r>
            <a:r>
              <a:rPr lang="sv-SE" sz="1400" b="1" dirty="0">
                <a:solidFill>
                  <a:srgbClr val="000000"/>
                </a:solidFill>
                <a:latin typeface="Consolas" panose="020B0609020204030204" pitchFamily="49" charset="0"/>
              </a:rPr>
              <a:t> </a:t>
            </a:r>
            <a:r>
              <a:rPr lang="sv-SE" sz="1400" b="1" dirty="0">
                <a:solidFill>
                  <a:srgbClr val="6A3E3E"/>
                </a:solidFill>
                <a:latin typeface="Consolas" panose="020B0609020204030204" pitchFamily="49" charset="0"/>
              </a:rPr>
              <a:t>c</a:t>
            </a:r>
            <a:r>
              <a:rPr lang="sv-SE" sz="1400" b="1" dirty="0">
                <a:solidFill>
                  <a:srgbClr val="000000"/>
                </a:solidFill>
                <a:latin typeface="Consolas" panose="020B0609020204030204" pitchFamily="49" charset="0"/>
              </a:rPr>
              <a:t> = </a:t>
            </a:r>
            <a:r>
              <a:rPr lang="sv-SE" sz="1400" b="1" dirty="0">
                <a:solidFill>
                  <a:srgbClr val="6A3E3E"/>
                </a:solidFill>
                <a:latin typeface="Consolas" panose="020B0609020204030204" pitchFamily="49" charset="0"/>
              </a:rPr>
              <a:t>postfix</a:t>
            </a:r>
            <a:r>
              <a:rPr lang="sv-SE" sz="1400" b="1" dirty="0">
                <a:solidFill>
                  <a:srgbClr val="000000"/>
                </a:solidFill>
                <a:latin typeface="Consolas" panose="020B0609020204030204" pitchFamily="49" charset="0"/>
              </a:rPr>
              <a:t>.charAt(</a:t>
            </a:r>
            <a:r>
              <a:rPr lang="sv-SE" sz="1400" b="1" dirty="0">
                <a:solidFill>
                  <a:srgbClr val="6A3E3E"/>
                </a:solidFill>
                <a:latin typeface="Consolas" panose="020B0609020204030204" pitchFamily="49" charset="0"/>
              </a:rPr>
              <a:t>k</a:t>
            </a:r>
            <a:r>
              <a:rPr lang="sv-SE" sz="1400" b="1" dirty="0">
                <a:solidFill>
                  <a:srgbClr val="000000"/>
                </a:solidFill>
                <a:latin typeface="Consolas" panose="020B0609020204030204" pitchFamily="49" charset="0"/>
              </a:rPr>
              <a:t>);</a:t>
            </a:r>
          </a:p>
          <a:p>
            <a:pPr algn="l"/>
            <a:endParaRPr lang="sv-SE" sz="1400" b="1" dirty="0">
              <a:solidFill>
                <a:srgbClr val="000000"/>
              </a:solidFill>
              <a:latin typeface="Consolas" panose="020B0609020204030204" pitchFamily="49" charset="0"/>
            </a:endParaRPr>
          </a:p>
          <a:p>
            <a:pPr algn="l"/>
            <a:r>
              <a:rPr lang="en-US" sz="1400" dirty="0">
                <a:solidFill>
                  <a:srgbClr val="3F7F5F"/>
                </a:solidFill>
                <a:latin typeface="Consolas" panose="020B0609020204030204" pitchFamily="49" charset="0"/>
              </a:rPr>
              <a:t>//if c is a number, the character is converted to an integer and stored in the variable value.</a:t>
            </a:r>
          </a:p>
          <a:p>
            <a:pPr algn="l"/>
            <a:r>
              <a:rPr lang="en-US" sz="1400" dirty="0">
                <a:solidFill>
                  <a:srgbClr val="3F7F5F"/>
                </a:solidFill>
                <a:latin typeface="Consolas" panose="020B0609020204030204" pitchFamily="49" charset="0"/>
              </a:rPr>
              <a:t>//value is then pushed onto the top of the stack.</a:t>
            </a:r>
            <a:endParaRPr lang="sv-SE" sz="1400" b="1" dirty="0">
              <a:solidFill>
                <a:srgbClr val="000000"/>
              </a:solidFill>
              <a:latin typeface="Consolas" panose="020B0609020204030204" pitchFamily="49" charset="0"/>
            </a:endParaRPr>
          </a:p>
          <a:p>
            <a:pPr algn="l"/>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&gt;= </a:t>
            </a:r>
            <a:r>
              <a:rPr lang="en-US" sz="1400" b="1" dirty="0">
                <a:solidFill>
                  <a:srgbClr val="2A00FF"/>
                </a:solidFill>
                <a:latin typeface="Consolas" panose="020B0609020204030204" pitchFamily="49" charset="0"/>
              </a:rPr>
              <a:t>'0'</a:t>
            </a:r>
            <a:r>
              <a:rPr lang="en-US" sz="1400" b="1" dirty="0">
                <a:solidFill>
                  <a:srgbClr val="000000"/>
                </a:solidFill>
                <a:latin typeface="Consolas" panose="020B0609020204030204" pitchFamily="49" charset="0"/>
              </a:rPr>
              <a:t> &amp;&amp;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&lt;= </a:t>
            </a:r>
            <a:r>
              <a:rPr lang="en-US" sz="1400" b="1" dirty="0">
                <a:solidFill>
                  <a:srgbClr val="2A00FF"/>
                </a:solidFill>
                <a:latin typeface="Consolas" panose="020B0609020204030204" pitchFamily="49" charset="0"/>
              </a:rPr>
              <a:t>'9'</a:t>
            </a:r>
            <a:r>
              <a:rPr lang="en-US" sz="1400" b="1" dirty="0">
                <a:solidFill>
                  <a:srgbClr val="000000"/>
                </a:solidFill>
                <a:latin typeface="Consolas" panose="020B0609020204030204" pitchFamily="49" charset="0"/>
              </a:rPr>
              <a:t>) {</a:t>
            </a:r>
          </a:p>
          <a:p>
            <a:pPr algn="l"/>
            <a:r>
              <a:rPr lang="en-US" sz="1400" dirty="0">
                <a:solidFill>
                  <a:srgbClr val="6A3E3E"/>
                </a:solidFill>
                <a:latin typeface="Consolas" panose="020B0609020204030204" pitchFamily="49" charset="0"/>
              </a:rPr>
              <a:t>      value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c</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'0’</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 . </a:t>
            </a:r>
            <a:endParaRPr lang="en-US" sz="1400" dirty="0"/>
          </a:p>
        </p:txBody>
      </p:sp>
      <p:cxnSp>
        <p:nvCxnSpPr>
          <p:cNvPr id="6" name="Straight Connector 15">
            <a:extLst>
              <a:ext uri="{FF2B5EF4-FFF2-40B4-BE49-F238E27FC236}">
                <a16:creationId xmlns:a16="http://schemas.microsoft.com/office/drawing/2014/main" id="{048CCF36-AFBB-4277-B8B7-96B41F110049}"/>
              </a:ext>
            </a:extLst>
          </p:cNvPr>
          <p:cNvCxnSpPr>
            <a:cxnSpLocks/>
          </p:cNvCxnSpPr>
          <p:nvPr/>
        </p:nvCxnSpPr>
        <p:spPr>
          <a:xfrm flipH="1">
            <a:off x="798034" y="1042510"/>
            <a:ext cx="4112366" cy="0"/>
          </a:xfrm>
          <a:prstGeom prst="line">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15">
            <a:extLst>
              <a:ext uri="{FF2B5EF4-FFF2-40B4-BE49-F238E27FC236}">
                <a16:creationId xmlns:a16="http://schemas.microsoft.com/office/drawing/2014/main" id="{69408B31-6F72-4283-86B7-DD7DF500F747}"/>
              </a:ext>
            </a:extLst>
          </p:cNvPr>
          <p:cNvCxnSpPr>
            <a:cxnSpLocks/>
          </p:cNvCxnSpPr>
          <p:nvPr/>
        </p:nvCxnSpPr>
        <p:spPr>
          <a:xfrm>
            <a:off x="798032" y="581730"/>
            <a:ext cx="4112368" cy="0"/>
          </a:xfrm>
          <a:prstGeom prst="line">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FB143A1C-0A14-418A-BC09-723AF933F1A4}"/>
              </a:ext>
            </a:extLst>
          </p:cNvPr>
          <p:cNvSpPr/>
          <p:nvPr/>
        </p:nvSpPr>
        <p:spPr>
          <a:xfrm>
            <a:off x="10518307" y="581730"/>
            <a:ext cx="641530" cy="1456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8AE6C1B-FA67-4B84-ABFF-2CB92231BC48}"/>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3214475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AA14A6B-52C6-4A09-AEE2-6F3854A0C27D}"/>
              </a:ext>
            </a:extLst>
          </p:cNvPr>
          <p:cNvPicPr>
            <a:picLocks noChangeAspect="1"/>
          </p:cNvPicPr>
          <p:nvPr/>
        </p:nvPicPr>
        <p:blipFill>
          <a:blip r:embed="rId2"/>
          <a:stretch>
            <a:fillRect/>
          </a:stretch>
        </p:blipFill>
        <p:spPr>
          <a:xfrm>
            <a:off x="9894533" y="147486"/>
            <a:ext cx="2071050" cy="1967064"/>
          </a:xfrm>
          <a:prstGeom prst="rect">
            <a:avLst/>
          </a:prstGeom>
        </p:spPr>
      </p:pic>
      <p:sp>
        <p:nvSpPr>
          <p:cNvPr id="4" name="TextBox 3">
            <a:extLst>
              <a:ext uri="{FF2B5EF4-FFF2-40B4-BE49-F238E27FC236}">
                <a16:creationId xmlns:a16="http://schemas.microsoft.com/office/drawing/2014/main" id="{C5BF3B69-A52F-40ED-8743-255E8D2C8A08}"/>
              </a:ext>
            </a:extLst>
          </p:cNvPr>
          <p:cNvSpPr txBox="1"/>
          <p:nvPr/>
        </p:nvSpPr>
        <p:spPr>
          <a:xfrm>
            <a:off x="2069523" y="640219"/>
            <a:ext cx="1262397" cy="369332"/>
          </a:xfrm>
          <a:prstGeom prst="rect">
            <a:avLst/>
          </a:prstGeom>
          <a:noFill/>
        </p:spPr>
        <p:txBody>
          <a:bodyPr wrap="none" rtlCol="0">
            <a:spAutoFit/>
          </a:bodyPr>
          <a:lstStyle/>
          <a:p>
            <a:r>
              <a:rPr lang="en-US" dirty="0"/>
              <a:t>3. Operator</a:t>
            </a:r>
          </a:p>
        </p:txBody>
      </p:sp>
      <p:sp>
        <p:nvSpPr>
          <p:cNvPr id="7" name="TextBox 6">
            <a:extLst>
              <a:ext uri="{FF2B5EF4-FFF2-40B4-BE49-F238E27FC236}">
                <a16:creationId xmlns:a16="http://schemas.microsoft.com/office/drawing/2014/main" id="{6FFEB260-BAB9-4192-9042-45D503EB65D4}"/>
              </a:ext>
            </a:extLst>
          </p:cNvPr>
          <p:cNvSpPr txBox="1"/>
          <p:nvPr/>
        </p:nvSpPr>
        <p:spPr>
          <a:xfrm>
            <a:off x="1438275" y="1848267"/>
            <a:ext cx="7391400" cy="3970318"/>
          </a:xfrm>
          <a:prstGeom prst="rect">
            <a:avLst/>
          </a:prstGeom>
          <a:noFill/>
        </p:spPr>
        <p:txBody>
          <a:bodyPr wrap="square">
            <a:spAutoFit/>
          </a:bodyPr>
          <a:lstStyle/>
          <a:p>
            <a:pPr algn="l"/>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p>
          <a:p>
            <a:pPr algn="l"/>
            <a:endParaRPr lang="en-US" sz="1400" b="1" dirty="0">
              <a:solidFill>
                <a:srgbClr val="000000"/>
              </a:solidFill>
              <a:latin typeface="Consolas" panose="020B0609020204030204" pitchFamily="49" charset="0"/>
            </a:endParaRPr>
          </a:p>
          <a:p>
            <a:pPr algn="l"/>
            <a:r>
              <a:rPr lang="en-US" sz="1400" b="1" dirty="0">
                <a:solidFill>
                  <a:srgbClr val="7F0055"/>
                </a:solidFill>
                <a:latin typeface="Consolas" panose="020B0609020204030204" pitchFamily="49" charset="0"/>
              </a:rPr>
              <a:t>   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value1</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stack</a:t>
            </a:r>
            <a:r>
              <a:rPr lang="en-US" sz="1400" b="1" dirty="0" err="1">
                <a:solidFill>
                  <a:srgbClr val="000000"/>
                </a:solidFill>
                <a:latin typeface="Consolas" panose="020B0609020204030204" pitchFamily="49" charset="0"/>
              </a:rPr>
              <a:t>.pop</a:t>
            </a:r>
            <a:r>
              <a:rPr lang="en-US" sz="1400" b="1" dirty="0">
                <a:solidFill>
                  <a:srgbClr val="000000"/>
                </a:solidFill>
                <a:latin typeface="Consolas" panose="020B0609020204030204" pitchFamily="49" charset="0"/>
              </a:rPr>
              <a:t>();</a:t>
            </a:r>
          </a:p>
          <a:p>
            <a:pPr algn="l"/>
            <a:r>
              <a:rPr lang="en-US" sz="1400" b="1" dirty="0">
                <a:solidFill>
                  <a:srgbClr val="7F0055"/>
                </a:solidFill>
                <a:latin typeface="Consolas" panose="020B0609020204030204" pitchFamily="49" charset="0"/>
              </a:rPr>
              <a:t>   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value2</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stack</a:t>
            </a:r>
            <a:r>
              <a:rPr lang="en-US" sz="1400" b="1" dirty="0" err="1">
                <a:solidFill>
                  <a:srgbClr val="000000"/>
                </a:solidFill>
                <a:latin typeface="Consolas" panose="020B0609020204030204" pitchFamily="49" charset="0"/>
              </a:rPr>
              <a:t>.pop</a:t>
            </a:r>
            <a:r>
              <a:rPr lang="en-US" sz="1400" b="1" dirty="0">
                <a:solidFill>
                  <a:srgbClr val="000000"/>
                </a:solidFill>
                <a:latin typeface="Consolas" panose="020B0609020204030204" pitchFamily="49" charset="0"/>
              </a:rPr>
              <a:t>();</a:t>
            </a:r>
          </a:p>
          <a:p>
            <a:pPr algn="l"/>
            <a:endParaRPr lang="en-US" sz="1400" b="1" dirty="0">
              <a:solidFill>
                <a:srgbClr val="000000"/>
              </a:solidFill>
              <a:latin typeface="Consolas" panose="020B0609020204030204" pitchFamily="49" charset="0"/>
            </a:endParaRPr>
          </a:p>
          <a:p>
            <a:pPr algn="l"/>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p>
          <a:p>
            <a:pPr algn="l"/>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newValue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 . . </a:t>
            </a:r>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p>
          <a:p>
            <a:pPr algn="l"/>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newValue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 . .</a:t>
            </a:r>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p>
          <a:p>
            <a:pPr algn="l"/>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newValue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 . .</a:t>
            </a:r>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p>
          <a:p>
            <a:pPr algn="l"/>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newValue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 . .</a:t>
            </a:r>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a:t>
            </a:r>
          </a:p>
          <a:p>
            <a:pPr algn="l"/>
            <a:endParaRPr lang="en-US" sz="1400" dirty="0">
              <a:solidFill>
                <a:srgbClr val="000000"/>
              </a:solidFill>
              <a:latin typeface="Consolas" panose="020B0609020204030204" pitchFamily="49" charset="0"/>
            </a:endParaRPr>
          </a:p>
          <a:p>
            <a:pPr algn="l"/>
            <a:r>
              <a:rPr lang="en-US" sz="1400" dirty="0">
                <a:solidFill>
                  <a:srgbClr val="6A3E3E"/>
                </a:solidFill>
                <a:latin typeface="Consolas" panose="020B0609020204030204" pitchFamily="49" charset="0"/>
              </a:rPr>
              <a:t>stack</a:t>
            </a:r>
            <a:r>
              <a:rPr lang="en-US" sz="1400" dirty="0">
                <a:solidFill>
                  <a:srgbClr val="000000"/>
                </a:solidFill>
                <a:latin typeface="Consolas" panose="020B0609020204030204" pitchFamily="49" charset="0"/>
              </a:rPr>
              <a:t>.. . .</a:t>
            </a:r>
          </a:p>
          <a:p>
            <a:pPr algn="l"/>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a:t>
            </a:r>
            <a:endParaRPr lang="en-US" sz="1400" dirty="0"/>
          </a:p>
        </p:txBody>
      </p:sp>
      <p:cxnSp>
        <p:nvCxnSpPr>
          <p:cNvPr id="6" name="Straight Connector 15">
            <a:extLst>
              <a:ext uri="{FF2B5EF4-FFF2-40B4-BE49-F238E27FC236}">
                <a16:creationId xmlns:a16="http://schemas.microsoft.com/office/drawing/2014/main" id="{A206377F-B900-4B5A-B2B6-08B2D2042474}"/>
              </a:ext>
            </a:extLst>
          </p:cNvPr>
          <p:cNvCxnSpPr>
            <a:cxnSpLocks/>
          </p:cNvCxnSpPr>
          <p:nvPr/>
        </p:nvCxnSpPr>
        <p:spPr>
          <a:xfrm flipH="1">
            <a:off x="798034" y="1042510"/>
            <a:ext cx="4112366" cy="0"/>
          </a:xfrm>
          <a:prstGeom prst="line">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15">
            <a:extLst>
              <a:ext uri="{FF2B5EF4-FFF2-40B4-BE49-F238E27FC236}">
                <a16:creationId xmlns:a16="http://schemas.microsoft.com/office/drawing/2014/main" id="{A8E6F3E7-FB95-43DE-90F1-8C283CF7DDA3}"/>
              </a:ext>
            </a:extLst>
          </p:cNvPr>
          <p:cNvCxnSpPr>
            <a:cxnSpLocks/>
          </p:cNvCxnSpPr>
          <p:nvPr/>
        </p:nvCxnSpPr>
        <p:spPr>
          <a:xfrm>
            <a:off x="798032" y="581730"/>
            <a:ext cx="4112368" cy="0"/>
          </a:xfrm>
          <a:prstGeom prst="line">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D3ADF449-CD85-419B-A96F-4B5FC16F09C9}"/>
              </a:ext>
            </a:extLst>
          </p:cNvPr>
          <p:cNvSpPr/>
          <p:nvPr/>
        </p:nvSpPr>
        <p:spPr>
          <a:xfrm>
            <a:off x="10501745" y="743883"/>
            <a:ext cx="720437" cy="1566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9E7BF3-4A92-4A4E-872F-D48D6EFAE571}"/>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103738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hamburger png에 대한 이미지 검색결과">
            <a:extLst>
              <a:ext uri="{FF2B5EF4-FFF2-40B4-BE49-F238E27FC236}">
                <a16:creationId xmlns:a16="http://schemas.microsoft.com/office/drawing/2014/main" id="{53112CAE-15F0-4EF9-8539-36B3A47CC134}"/>
              </a:ext>
            </a:extLst>
          </p:cNvPr>
          <p:cNvSpPr>
            <a:spLocks noChangeAspect="1" noChangeArrowheads="1"/>
          </p:cNvSpPr>
          <p:nvPr/>
        </p:nvSpPr>
        <p:spPr bwMode="auto">
          <a:xfrm>
            <a:off x="11895667" y="-143933"/>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1219170" fontAlgn="base">
              <a:spcBef>
                <a:spcPct val="0"/>
              </a:spcBef>
              <a:spcAft>
                <a:spcPct val="0"/>
              </a:spcAft>
            </a:pPr>
            <a:endParaRPr lang="en-US" altLang="en-US" sz="2400">
              <a:solidFill>
                <a:srgbClr val="FFFFFF"/>
              </a:solidFill>
              <a:latin typeface="Arial" panose="020B0604020202020204" pitchFamily="34" charset="0"/>
            </a:endParaRPr>
          </a:p>
        </p:txBody>
      </p:sp>
      <p:sp>
        <p:nvSpPr>
          <p:cNvPr id="29699" name="AutoShape 4" descr="hamburger png에 대한 이미지 검색결과">
            <a:extLst>
              <a:ext uri="{FF2B5EF4-FFF2-40B4-BE49-F238E27FC236}">
                <a16:creationId xmlns:a16="http://schemas.microsoft.com/office/drawing/2014/main" id="{5FE3C457-CD3D-4309-9E2A-CBF51CE823C7}"/>
              </a:ext>
            </a:extLst>
          </p:cNvPr>
          <p:cNvSpPr>
            <a:spLocks noChangeAspect="1" noChangeArrowheads="1"/>
          </p:cNvSpPr>
          <p:nvPr/>
        </p:nvSpPr>
        <p:spPr bwMode="auto">
          <a:xfrm>
            <a:off x="12098867" y="8467"/>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1219170" fontAlgn="base">
              <a:spcBef>
                <a:spcPct val="0"/>
              </a:spcBef>
              <a:spcAft>
                <a:spcPct val="0"/>
              </a:spcAft>
            </a:pPr>
            <a:endParaRPr lang="en-US" altLang="en-US" sz="2400">
              <a:solidFill>
                <a:srgbClr val="FFFFFF"/>
              </a:solidFill>
              <a:latin typeface="Arial" panose="020B0604020202020204" pitchFamily="34" charset="0"/>
            </a:endParaRPr>
          </a:p>
        </p:txBody>
      </p:sp>
      <p:sp>
        <p:nvSpPr>
          <p:cNvPr id="29701" name="TextBox 1">
            <a:extLst>
              <a:ext uri="{FF2B5EF4-FFF2-40B4-BE49-F238E27FC236}">
                <a16:creationId xmlns:a16="http://schemas.microsoft.com/office/drawing/2014/main" id="{61AC29B7-F020-4976-984F-74F81C1892BC}"/>
              </a:ext>
            </a:extLst>
          </p:cNvPr>
          <p:cNvSpPr txBox="1">
            <a:spLocks noChangeArrowheads="1"/>
          </p:cNvSpPr>
          <p:nvPr/>
        </p:nvSpPr>
        <p:spPr bwMode="auto">
          <a:xfrm>
            <a:off x="798032" y="581730"/>
            <a:ext cx="41123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219170" fontAlgn="base">
              <a:spcBef>
                <a:spcPct val="0"/>
              </a:spcBef>
              <a:spcAft>
                <a:spcPct val="0"/>
              </a:spcAft>
            </a:pPr>
            <a:r>
              <a:rPr lang="en-US" altLang="en-US" sz="2000" b="1" dirty="0">
                <a:solidFill>
                  <a:schemeClr val="bg2">
                    <a:lumMod val="50000"/>
                  </a:schemeClr>
                </a:solidFill>
                <a:latin typeface="Calibri (본문)"/>
              </a:rPr>
              <a:t>Mission</a:t>
            </a:r>
          </a:p>
        </p:txBody>
      </p:sp>
      <p:sp>
        <p:nvSpPr>
          <p:cNvPr id="29702" name="TextBox 2">
            <a:extLst>
              <a:ext uri="{FF2B5EF4-FFF2-40B4-BE49-F238E27FC236}">
                <a16:creationId xmlns:a16="http://schemas.microsoft.com/office/drawing/2014/main" id="{58A07211-1661-4A5E-9751-1DDA93621ED2}"/>
              </a:ext>
            </a:extLst>
          </p:cNvPr>
          <p:cNvSpPr txBox="1">
            <a:spLocks noChangeArrowheads="1"/>
          </p:cNvSpPr>
          <p:nvPr/>
        </p:nvSpPr>
        <p:spPr bwMode="auto">
          <a:xfrm>
            <a:off x="649030" y="1506846"/>
            <a:ext cx="11167913" cy="189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380990" indent="-380990" defTabSz="1219170" fontAlgn="base">
              <a:spcBef>
                <a:spcPts val="800"/>
              </a:spcBef>
              <a:spcAft>
                <a:spcPct val="0"/>
              </a:spcAft>
              <a:buFont typeface="+mj-lt"/>
              <a:buAutoNum type="arabicPeriod"/>
            </a:pPr>
            <a:r>
              <a:rPr lang="en-US" altLang="en-US" sz="1400" dirty="0">
                <a:latin typeface="Calibri (본문)"/>
              </a:rPr>
              <a:t>Ask the user for a math expression. Assume your program accepts only single digit number: 0~9, four operators: + -  * /, and  ( ) { }.</a:t>
            </a:r>
          </a:p>
          <a:p>
            <a:pPr marL="380990" indent="-380990" defTabSz="1219170" fontAlgn="base">
              <a:spcBef>
                <a:spcPts val="800"/>
              </a:spcBef>
              <a:spcAft>
                <a:spcPct val="0"/>
              </a:spcAft>
              <a:buFont typeface="+mj-lt"/>
              <a:buAutoNum type="arabicPeriod"/>
            </a:pPr>
            <a:r>
              <a:rPr lang="en-US" altLang="en-US" sz="1400" dirty="0">
                <a:latin typeface="Calibri (본문)"/>
              </a:rPr>
              <a:t>If the user’s input is “0”, stop your program, otherwise do the next step.</a:t>
            </a:r>
          </a:p>
          <a:p>
            <a:pPr marL="838190" lvl="1" indent="-380990" defTabSz="1219170" fontAlgn="base">
              <a:spcBef>
                <a:spcPts val="800"/>
              </a:spcBef>
              <a:spcAft>
                <a:spcPct val="0"/>
              </a:spcAft>
              <a:buFont typeface="Arial" panose="020B0604020202020204" pitchFamily="34" charset="0"/>
              <a:buChar char="•"/>
            </a:pPr>
            <a:r>
              <a:rPr lang="en-US" altLang="en-US" sz="1400" dirty="0">
                <a:latin typeface="Calibri (본문)"/>
              </a:rPr>
              <a:t>Evaluate the math expression. If there is an error, mark ‘^’ on the error location and issue an appropriate error message. </a:t>
            </a:r>
          </a:p>
          <a:p>
            <a:pPr marL="838190" lvl="1" indent="-380990" defTabSz="1219170" fontAlgn="base">
              <a:spcBef>
                <a:spcPts val="800"/>
              </a:spcBef>
              <a:spcAft>
                <a:spcPct val="0"/>
              </a:spcAft>
              <a:buFont typeface="Arial" panose="020B0604020202020204" pitchFamily="34" charset="0"/>
              <a:buChar char="•"/>
            </a:pPr>
            <a:r>
              <a:rPr lang="en-US" altLang="en-US" sz="1400" dirty="0">
                <a:latin typeface="Calibri (본문)"/>
              </a:rPr>
              <a:t>If there is no error in the expression, convert it to a postfix expression.</a:t>
            </a:r>
          </a:p>
          <a:p>
            <a:pPr marL="838190" lvl="1" indent="-380990" defTabSz="1219170" fontAlgn="base">
              <a:spcBef>
                <a:spcPts val="800"/>
              </a:spcBef>
              <a:spcAft>
                <a:spcPct val="0"/>
              </a:spcAft>
              <a:buFont typeface="Arial" panose="020B0604020202020204" pitchFamily="34" charset="0"/>
              <a:buChar char="•"/>
            </a:pPr>
            <a:r>
              <a:rPr lang="en-US" altLang="en-US" sz="1400" dirty="0">
                <a:latin typeface="Calibri (본문)"/>
              </a:rPr>
              <a:t>Evaluate the postfix expression to get the result.</a:t>
            </a:r>
          </a:p>
          <a:p>
            <a:pPr marL="838190" lvl="1" indent="-380990" defTabSz="1219170" fontAlgn="base">
              <a:spcBef>
                <a:spcPts val="800"/>
              </a:spcBef>
              <a:spcAft>
                <a:spcPct val="0"/>
              </a:spcAft>
              <a:buFont typeface="Arial" panose="020B0604020202020204" pitchFamily="34" charset="0"/>
              <a:buChar char="•"/>
            </a:pPr>
            <a:r>
              <a:rPr lang="en-US" altLang="en-US" sz="1400" dirty="0">
                <a:latin typeface="Calibri (본문)"/>
              </a:rPr>
              <a:t>Repeat from 1.</a:t>
            </a:r>
          </a:p>
        </p:txBody>
      </p:sp>
      <p:cxnSp>
        <p:nvCxnSpPr>
          <p:cNvPr id="8" name="Straight Connector 15">
            <a:extLst>
              <a:ext uri="{FF2B5EF4-FFF2-40B4-BE49-F238E27FC236}">
                <a16:creationId xmlns:a16="http://schemas.microsoft.com/office/drawing/2014/main" id="{2C9D942A-FB02-4AEC-A7F9-9F3C29749488}"/>
              </a:ext>
            </a:extLst>
          </p:cNvPr>
          <p:cNvCxnSpPr>
            <a:cxnSpLocks/>
          </p:cNvCxnSpPr>
          <p:nvPr/>
        </p:nvCxnSpPr>
        <p:spPr>
          <a:xfrm flipH="1">
            <a:off x="798034" y="1042510"/>
            <a:ext cx="4112366"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9" name="Straight Connector 15">
            <a:extLst>
              <a:ext uri="{FF2B5EF4-FFF2-40B4-BE49-F238E27FC236}">
                <a16:creationId xmlns:a16="http://schemas.microsoft.com/office/drawing/2014/main" id="{CF309BF6-42E7-4817-9EF1-7189CB5AA5CC}"/>
              </a:ext>
            </a:extLst>
          </p:cNvPr>
          <p:cNvCxnSpPr>
            <a:cxnSpLocks/>
          </p:cNvCxnSpPr>
          <p:nvPr/>
        </p:nvCxnSpPr>
        <p:spPr>
          <a:xfrm>
            <a:off x="798032" y="581730"/>
            <a:ext cx="4112368"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7678B5-90F1-44BF-AA34-C884A045396B}"/>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3076929452"/>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AA14A6B-52C6-4A09-AEE2-6F3854A0C27D}"/>
              </a:ext>
            </a:extLst>
          </p:cNvPr>
          <p:cNvPicPr>
            <a:picLocks noChangeAspect="1"/>
          </p:cNvPicPr>
          <p:nvPr/>
        </p:nvPicPr>
        <p:blipFill>
          <a:blip r:embed="rId2"/>
          <a:stretch>
            <a:fillRect/>
          </a:stretch>
        </p:blipFill>
        <p:spPr>
          <a:xfrm>
            <a:off x="9894533" y="147486"/>
            <a:ext cx="2071050" cy="1967064"/>
          </a:xfrm>
          <a:prstGeom prst="rect">
            <a:avLst/>
          </a:prstGeom>
        </p:spPr>
      </p:pic>
      <p:sp>
        <p:nvSpPr>
          <p:cNvPr id="4" name="TextBox 3">
            <a:extLst>
              <a:ext uri="{FF2B5EF4-FFF2-40B4-BE49-F238E27FC236}">
                <a16:creationId xmlns:a16="http://schemas.microsoft.com/office/drawing/2014/main" id="{C5BF3B69-A52F-40ED-8743-255E8D2C8A08}"/>
              </a:ext>
            </a:extLst>
          </p:cNvPr>
          <p:cNvSpPr txBox="1"/>
          <p:nvPr/>
        </p:nvSpPr>
        <p:spPr>
          <a:xfrm>
            <a:off x="1646959" y="627454"/>
            <a:ext cx="1888979" cy="369332"/>
          </a:xfrm>
          <a:prstGeom prst="rect">
            <a:avLst/>
          </a:prstGeom>
          <a:noFill/>
        </p:spPr>
        <p:txBody>
          <a:bodyPr wrap="none" rtlCol="0">
            <a:spAutoFit/>
          </a:bodyPr>
          <a:lstStyle/>
          <a:p>
            <a:r>
              <a:rPr lang="en-US" dirty="0"/>
              <a:t>4. Result &amp; Return</a:t>
            </a:r>
          </a:p>
        </p:txBody>
      </p:sp>
      <p:sp>
        <p:nvSpPr>
          <p:cNvPr id="7" name="TextBox 6">
            <a:extLst>
              <a:ext uri="{FF2B5EF4-FFF2-40B4-BE49-F238E27FC236}">
                <a16:creationId xmlns:a16="http://schemas.microsoft.com/office/drawing/2014/main" id="{6FFEB260-BAB9-4192-9042-45D503EB65D4}"/>
              </a:ext>
            </a:extLst>
          </p:cNvPr>
          <p:cNvSpPr txBox="1"/>
          <p:nvPr/>
        </p:nvSpPr>
        <p:spPr>
          <a:xfrm>
            <a:off x="1438275" y="1848267"/>
            <a:ext cx="7391400" cy="4401205"/>
          </a:xfrm>
          <a:prstGeom prst="rect">
            <a:avLst/>
          </a:prstGeom>
          <a:noFill/>
        </p:spPr>
        <p:txBody>
          <a:bodyPr wrap="square">
            <a:spAutoFit/>
          </a:bodyPr>
          <a:lstStyle/>
          <a:p>
            <a:pPr algn="l"/>
            <a:r>
              <a:rPr lang="en-US" sz="1400" b="1" dirty="0">
                <a:solidFill>
                  <a:srgbClr val="7F0055"/>
                </a:solidFill>
                <a:latin typeface="Consolas" panose="020B0609020204030204" pitchFamily="49" charset="0"/>
              </a:rPr>
              <a:t>for</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k</a:t>
            </a:r>
            <a:r>
              <a:rPr lang="en-US" sz="1400" b="1" dirty="0">
                <a:solidFill>
                  <a:srgbClr val="000000"/>
                </a:solidFill>
                <a:latin typeface="Consolas" panose="020B0609020204030204" pitchFamily="49" charset="0"/>
              </a:rPr>
              <a:t> = 0; </a:t>
            </a:r>
            <a:r>
              <a:rPr lang="en-US" sz="1400" b="1" dirty="0">
                <a:solidFill>
                  <a:srgbClr val="6A3E3E"/>
                </a:solidFill>
                <a:latin typeface="Consolas" panose="020B0609020204030204" pitchFamily="49" charset="0"/>
              </a:rPr>
              <a:t>k</a:t>
            </a:r>
            <a:r>
              <a:rPr lang="en-US" sz="1400" b="1" dirty="0">
                <a:solidFill>
                  <a:srgbClr val="000000"/>
                </a:solidFill>
                <a:latin typeface="Consolas" panose="020B0609020204030204" pitchFamily="49" charset="0"/>
              </a:rPr>
              <a:t> &lt; </a:t>
            </a:r>
            <a:r>
              <a:rPr lang="en-US" sz="1400" b="1" dirty="0" err="1">
                <a:solidFill>
                  <a:srgbClr val="6A3E3E"/>
                </a:solidFill>
                <a:latin typeface="Consolas" panose="020B0609020204030204" pitchFamily="49" charset="0"/>
              </a:rPr>
              <a:t>postfix</a:t>
            </a:r>
            <a:r>
              <a:rPr lang="en-US" sz="1400" b="1" dirty="0" err="1">
                <a:solidFill>
                  <a:srgbClr val="000000"/>
                </a:solidFill>
                <a:latin typeface="Consolas" panose="020B0609020204030204" pitchFamily="49" charset="0"/>
              </a:rPr>
              <a:t>.length</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k</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 </a:t>
            </a:r>
          </a:p>
          <a:p>
            <a:pPr algn="l"/>
            <a:r>
              <a:rPr lang="en-US" sz="1400" b="1" dirty="0">
                <a:solidFill>
                  <a:srgbClr val="7F0055"/>
                </a:solidFill>
                <a:latin typeface="Consolas" panose="020B0609020204030204" pitchFamily="49" charset="0"/>
              </a:rPr>
              <a:t>    .</a:t>
            </a:r>
          </a:p>
          <a:p>
            <a:pPr algn="l"/>
            <a:r>
              <a:rPr lang="en-US" sz="1400" b="1" dirty="0">
                <a:solidFill>
                  <a:srgbClr val="7F0055"/>
                </a:solidFill>
                <a:latin typeface="Consolas" panose="020B0609020204030204" pitchFamily="49" charset="0"/>
              </a:rPr>
              <a:t>    .</a:t>
            </a:r>
          </a:p>
          <a:p>
            <a:pPr algn="l"/>
            <a:r>
              <a:rPr lang="en-US" sz="1400" b="1" dirty="0">
                <a:solidFill>
                  <a:srgbClr val="7F0055"/>
                </a:solidFill>
                <a:latin typeface="Consolas" panose="020B0609020204030204" pitchFamily="49" charset="0"/>
              </a:rPr>
              <a:t>    .</a:t>
            </a:r>
          </a:p>
          <a:p>
            <a:pPr algn="l"/>
            <a:endParaRPr lang="en-US" sz="1400" b="1" dirty="0">
              <a:solidFill>
                <a:srgbClr val="7F0055"/>
              </a:solidFill>
              <a:latin typeface="Consolas" panose="020B0609020204030204" pitchFamily="49" charset="0"/>
            </a:endParaRPr>
          </a:p>
          <a:p>
            <a:pPr algn="l"/>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c</a:t>
            </a:r>
            <a:r>
              <a:rPr lang="en-US" sz="1400" b="1" dirty="0">
                <a:solidFill>
                  <a:srgbClr val="000000"/>
                </a:solidFill>
                <a:latin typeface="Consolas" panose="020B0609020204030204" pitchFamily="49" charset="0"/>
              </a:rPr>
              <a:t> == </a:t>
            </a:r>
            <a:r>
              <a:rPr lang="en-US" sz="1400" b="1" dirty="0">
                <a:solidFill>
                  <a:srgbClr val="2A00FF"/>
                </a:solidFill>
                <a:latin typeface="Consolas" panose="020B0609020204030204" pitchFamily="49" charset="0"/>
              </a:rPr>
              <a:t>'/’</a:t>
            </a:r>
            <a:r>
              <a:rPr lang="en-US" sz="1400" b="1" dirty="0">
                <a:solidFill>
                  <a:srgbClr val="000000"/>
                </a:solidFill>
                <a:latin typeface="Consolas" panose="020B0609020204030204" pitchFamily="49" charset="0"/>
              </a:rPr>
              <a:t>) {</a:t>
            </a:r>
          </a:p>
          <a:p>
            <a:pPr algn="l"/>
            <a:endParaRPr lang="en-US" sz="1400" b="1" dirty="0">
              <a:solidFill>
                <a:srgbClr val="000000"/>
              </a:solidFill>
              <a:latin typeface="Consolas" panose="020B0609020204030204" pitchFamily="49" charset="0"/>
            </a:endParaRPr>
          </a:p>
          <a:p>
            <a:pPr algn="l"/>
            <a:r>
              <a:rPr lang="en-US" sz="1400" b="1" dirty="0">
                <a:solidFill>
                  <a:srgbClr val="7F0055"/>
                </a:solidFill>
                <a:latin typeface="Consolas" panose="020B0609020204030204" pitchFamily="49" charset="0"/>
              </a:rPr>
              <a:t>        . . .</a:t>
            </a:r>
          </a:p>
          <a:p>
            <a:pPr algn="l"/>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a:t>
            </a:r>
          </a:p>
          <a:p>
            <a:pPr algn="l"/>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stack</a:t>
            </a:r>
            <a:r>
              <a:rPr lang="en-US" sz="1400" dirty="0" err="1">
                <a:solidFill>
                  <a:srgbClr val="000000"/>
                </a:solidFill>
                <a:latin typeface="Consolas" panose="020B0609020204030204" pitchFamily="49" charset="0"/>
              </a:rPr>
              <a:t>.push</a:t>
            </a:r>
            <a:r>
              <a:rPr lang="en-US" sz="1400" dirty="0">
                <a:solidFill>
                  <a:srgbClr val="000000"/>
                </a:solidFill>
                <a:latin typeface="Consolas" panose="020B0609020204030204" pitchFamily="49" charset="0"/>
              </a:rPr>
              <a:t>(. . .);</a:t>
            </a:r>
          </a:p>
          <a:p>
            <a:pPr algn="l"/>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  // end of if</a:t>
            </a:r>
          </a:p>
          <a:p>
            <a:pPr algn="l"/>
            <a:endParaRPr lang="en-US" sz="1400" dirty="0">
              <a:solidFill>
                <a:srgbClr val="000000"/>
              </a:solidFill>
              <a:latin typeface="Consolas" panose="020B0609020204030204" pitchFamily="49" charset="0"/>
            </a:endParaRPr>
          </a:p>
          <a:p>
            <a:pPr algn="l"/>
            <a:r>
              <a:rPr lang="en-US" sz="1400" dirty="0">
                <a:solidFill>
                  <a:srgbClr val="000000"/>
                </a:solidFill>
                <a:latin typeface="Consolas" panose="020B0609020204030204" pitchFamily="49" charset="0"/>
              </a:rPr>
              <a:t>  } // end of for </a:t>
            </a:r>
          </a:p>
          <a:p>
            <a:pPr algn="l"/>
            <a:endParaRPr lang="en-US" sz="1400" dirty="0">
              <a:solidFill>
                <a:srgbClr val="000000"/>
              </a:solidFill>
              <a:latin typeface="Consolas" panose="020B0609020204030204" pitchFamily="49" charset="0"/>
            </a:endParaRPr>
          </a:p>
          <a:p>
            <a:pPr algn="l"/>
            <a:r>
              <a:rPr lang="en-US" sz="1400" dirty="0">
                <a:solidFill>
                  <a:srgbClr val="6A3E3E"/>
                </a:solidFill>
                <a:latin typeface="Consolas" panose="020B0609020204030204" pitchFamily="49" charset="0"/>
              </a:rPr>
              <a:t>  result</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stack. . .</a:t>
            </a:r>
            <a:endParaRPr lang="en-US" sz="1400" dirty="0">
              <a:solidFill>
                <a:srgbClr val="000000"/>
              </a:solidFill>
              <a:latin typeface="Consolas" panose="020B0609020204030204" pitchFamily="49" charset="0"/>
            </a:endParaRPr>
          </a:p>
          <a:p>
            <a:pPr algn="l"/>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result</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endParaRPr lang="en-US" sz="1400" dirty="0"/>
          </a:p>
        </p:txBody>
      </p:sp>
      <p:cxnSp>
        <p:nvCxnSpPr>
          <p:cNvPr id="6" name="Straight Connector 15">
            <a:extLst>
              <a:ext uri="{FF2B5EF4-FFF2-40B4-BE49-F238E27FC236}">
                <a16:creationId xmlns:a16="http://schemas.microsoft.com/office/drawing/2014/main" id="{A7D714DD-CCAD-4078-BB5B-DF162DB78371}"/>
              </a:ext>
            </a:extLst>
          </p:cNvPr>
          <p:cNvCxnSpPr>
            <a:cxnSpLocks/>
          </p:cNvCxnSpPr>
          <p:nvPr/>
        </p:nvCxnSpPr>
        <p:spPr>
          <a:xfrm flipH="1">
            <a:off x="798034" y="1042510"/>
            <a:ext cx="4112366" cy="0"/>
          </a:xfrm>
          <a:prstGeom prst="line">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15">
            <a:extLst>
              <a:ext uri="{FF2B5EF4-FFF2-40B4-BE49-F238E27FC236}">
                <a16:creationId xmlns:a16="http://schemas.microsoft.com/office/drawing/2014/main" id="{C9C73597-CB90-4C97-9D21-40214856E625}"/>
              </a:ext>
            </a:extLst>
          </p:cNvPr>
          <p:cNvCxnSpPr>
            <a:cxnSpLocks/>
          </p:cNvCxnSpPr>
          <p:nvPr/>
        </p:nvCxnSpPr>
        <p:spPr>
          <a:xfrm>
            <a:off x="798032" y="581730"/>
            <a:ext cx="4112368" cy="0"/>
          </a:xfrm>
          <a:prstGeom prst="line">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F75A16BC-D751-4554-A840-D9A089595CBC}"/>
              </a:ext>
            </a:extLst>
          </p:cNvPr>
          <p:cNvSpPr/>
          <p:nvPr/>
        </p:nvSpPr>
        <p:spPr>
          <a:xfrm>
            <a:off x="10434758" y="880506"/>
            <a:ext cx="773570" cy="3594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B962B32-4F63-44EB-B088-0D476B7B3AE2}"/>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1024768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8C7FCDD6-7DEC-439B-AB4E-4ED8008B8ACD}"/>
              </a:ext>
            </a:extLst>
          </p:cNvPr>
          <p:cNvPicPr>
            <a:picLocks noChangeAspect="1"/>
          </p:cNvPicPr>
          <p:nvPr/>
        </p:nvPicPr>
        <p:blipFill>
          <a:blip r:embed="rId2"/>
          <a:stretch>
            <a:fillRect/>
          </a:stretch>
        </p:blipFill>
        <p:spPr>
          <a:xfrm>
            <a:off x="10058399" y="242740"/>
            <a:ext cx="1798280" cy="1200665"/>
          </a:xfrm>
          <a:prstGeom prst="rect">
            <a:avLst/>
          </a:prstGeom>
        </p:spPr>
      </p:pic>
      <p:sp>
        <p:nvSpPr>
          <p:cNvPr id="4" name="TextBox 3">
            <a:extLst>
              <a:ext uri="{FF2B5EF4-FFF2-40B4-BE49-F238E27FC236}">
                <a16:creationId xmlns:a16="http://schemas.microsoft.com/office/drawing/2014/main" id="{1669E84D-9DB7-4200-B8F2-58532B3630C3}"/>
              </a:ext>
            </a:extLst>
          </p:cNvPr>
          <p:cNvSpPr txBox="1"/>
          <p:nvPr/>
        </p:nvSpPr>
        <p:spPr>
          <a:xfrm>
            <a:off x="1646959" y="627454"/>
            <a:ext cx="1688667" cy="369332"/>
          </a:xfrm>
          <a:prstGeom prst="rect">
            <a:avLst/>
          </a:prstGeom>
          <a:noFill/>
        </p:spPr>
        <p:txBody>
          <a:bodyPr wrap="none" rtlCol="0">
            <a:spAutoFit/>
          </a:bodyPr>
          <a:lstStyle/>
          <a:p>
            <a:r>
              <a:rPr lang="en-US" dirty="0"/>
              <a:t>1. Main method</a:t>
            </a:r>
          </a:p>
        </p:txBody>
      </p:sp>
      <p:cxnSp>
        <p:nvCxnSpPr>
          <p:cNvPr id="5" name="Straight Connector 15">
            <a:extLst>
              <a:ext uri="{FF2B5EF4-FFF2-40B4-BE49-F238E27FC236}">
                <a16:creationId xmlns:a16="http://schemas.microsoft.com/office/drawing/2014/main" id="{BF81CAD6-B07B-4A54-970A-C536C745227E}"/>
              </a:ext>
            </a:extLst>
          </p:cNvPr>
          <p:cNvCxnSpPr>
            <a:cxnSpLocks/>
          </p:cNvCxnSpPr>
          <p:nvPr/>
        </p:nvCxnSpPr>
        <p:spPr>
          <a:xfrm flipH="1">
            <a:off x="798034" y="1042510"/>
            <a:ext cx="4112366" cy="0"/>
          </a:xfrm>
          <a:prstGeom prst="line">
            <a:avLst/>
          </a:prstGeom>
          <a:ln w="38100">
            <a:solidFill>
              <a:schemeClr val="bg1">
                <a:lumMod val="65000"/>
              </a:schemeClr>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6" name="Straight Connector 15">
            <a:extLst>
              <a:ext uri="{FF2B5EF4-FFF2-40B4-BE49-F238E27FC236}">
                <a16:creationId xmlns:a16="http://schemas.microsoft.com/office/drawing/2014/main" id="{AA320F41-D48D-4B42-AD0C-A82F7103E38F}"/>
              </a:ext>
            </a:extLst>
          </p:cNvPr>
          <p:cNvCxnSpPr>
            <a:cxnSpLocks/>
          </p:cNvCxnSpPr>
          <p:nvPr/>
        </p:nvCxnSpPr>
        <p:spPr>
          <a:xfrm>
            <a:off x="798032" y="581730"/>
            <a:ext cx="4112368" cy="0"/>
          </a:xfrm>
          <a:prstGeom prst="line">
            <a:avLst/>
          </a:prstGeom>
          <a:ln w="38100">
            <a:solidFill>
              <a:schemeClr val="bg1">
                <a:lumMod val="65000"/>
              </a:schemeClr>
            </a:solidFill>
            <a:head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E23B9B-868E-4A62-8281-2B2E8E91EE92}"/>
              </a:ext>
            </a:extLst>
          </p:cNvPr>
          <p:cNvSpPr txBox="1"/>
          <p:nvPr/>
        </p:nvSpPr>
        <p:spPr>
          <a:xfrm>
            <a:off x="1323107" y="1185217"/>
            <a:ext cx="6677893" cy="5509200"/>
          </a:xfrm>
          <a:prstGeom prst="rect">
            <a:avLst/>
          </a:prstGeom>
          <a:noFill/>
        </p:spPr>
        <p:txBody>
          <a:bodyPr wrap="square">
            <a:spAutoFit/>
          </a:bodyPr>
          <a:lstStyle/>
          <a:p>
            <a:pPr algn="l"/>
            <a:r>
              <a:rPr lang="en-US" sz="1100" b="1" dirty="0">
                <a:solidFill>
                  <a:srgbClr val="7F0055"/>
                </a:solidFill>
                <a:latin typeface="Consolas" panose="020B0609020204030204" pitchFamily="49" charset="0"/>
              </a:rPr>
              <a:t>while</a:t>
            </a:r>
            <a:r>
              <a:rPr lang="en-US" sz="1100" b="1" dirty="0">
                <a:solidFill>
                  <a:srgbClr val="000000"/>
                </a:solidFill>
                <a:latin typeface="Consolas" panose="020B0609020204030204" pitchFamily="49" charset="0"/>
              </a:rPr>
              <a:t> (</a:t>
            </a:r>
            <a:r>
              <a:rPr lang="en-US" sz="1100" b="1" i="1" dirty="0">
                <a:solidFill>
                  <a:srgbClr val="0000C0"/>
                </a:solidFill>
                <a:latin typeface="Consolas" panose="020B0609020204030204" pitchFamily="49" charset="0"/>
              </a:rPr>
              <a:t>run</a:t>
            </a:r>
            <a:r>
              <a:rPr lang="en-US" sz="1100" b="1" i="1" dirty="0">
                <a:solidFill>
                  <a:srgbClr val="000000"/>
                </a:solidFill>
                <a:latin typeface="Consolas" panose="020B0609020204030204" pitchFamily="49" charset="0"/>
              </a:rPr>
              <a:t>) {</a:t>
            </a:r>
          </a:p>
          <a:p>
            <a:pPr algn="l"/>
            <a:endParaRPr lang="en-US" sz="1100" dirty="0">
              <a:latin typeface="Consolas" panose="020B0609020204030204" pitchFamily="49" charset="0"/>
            </a:endParaRPr>
          </a:p>
          <a:p>
            <a:pPr algn="l"/>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.printf</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a:t>
            </a:r>
            <a:r>
              <a:rPr lang="en-US" sz="1100" b="1" i="1" dirty="0" err="1">
                <a:solidFill>
                  <a:srgbClr val="2A00FF"/>
                </a:solidFill>
                <a:latin typeface="Consolas" panose="020B0609020204030204" pitchFamily="49" charset="0"/>
              </a:rPr>
              <a:t>nEnter</a:t>
            </a:r>
            <a:r>
              <a:rPr lang="en-US" sz="1100" b="1" i="1" dirty="0">
                <a:solidFill>
                  <a:srgbClr val="2A00FF"/>
                </a:solidFill>
                <a:latin typeface="Consolas" panose="020B0609020204030204" pitchFamily="49" charset="0"/>
              </a:rPr>
              <a:t> a math expression: "</a:t>
            </a:r>
            <a:r>
              <a:rPr lang="en-US" sz="1100" b="1" i="1" dirty="0">
                <a:solidFill>
                  <a:srgbClr val="000000"/>
                </a:solidFill>
                <a:latin typeface="Consolas" panose="020B0609020204030204" pitchFamily="49" charset="0"/>
              </a:rPr>
              <a:t>);</a:t>
            </a:r>
          </a:p>
          <a:p>
            <a:pPr algn="l"/>
            <a:r>
              <a:rPr lang="en-US" sz="1100" i="1" dirty="0">
                <a:solidFill>
                  <a:srgbClr val="0000C0"/>
                </a:solidFill>
                <a:latin typeface="Consolas" panose="020B0609020204030204" pitchFamily="49" charset="0"/>
              </a:rPr>
              <a:t>   </a:t>
            </a:r>
            <a:r>
              <a:rPr lang="en-US" sz="1100" i="1" dirty="0" err="1">
                <a:solidFill>
                  <a:srgbClr val="0000C0"/>
                </a:solidFill>
                <a:latin typeface="Consolas" panose="020B0609020204030204" pitchFamily="49" charset="0"/>
              </a:rPr>
              <a:t>mathExpression</a:t>
            </a:r>
            <a:r>
              <a:rPr lang="en-US" sz="1100" i="1" dirty="0">
                <a:solidFill>
                  <a:srgbClr val="000000"/>
                </a:solidFill>
                <a:latin typeface="Consolas" panose="020B0609020204030204" pitchFamily="49" charset="0"/>
              </a:rPr>
              <a:t>=</a:t>
            </a:r>
            <a:r>
              <a:rPr lang="en-US" sz="1100" i="1" dirty="0" err="1">
                <a:solidFill>
                  <a:srgbClr val="0000C0"/>
                </a:solidFill>
                <a:latin typeface="Consolas" panose="020B0609020204030204" pitchFamily="49" charset="0"/>
              </a:rPr>
              <a:t>input</a:t>
            </a:r>
            <a:r>
              <a:rPr lang="en-US" sz="1100" i="1" dirty="0" err="1">
                <a:solidFill>
                  <a:srgbClr val="000000"/>
                </a:solidFill>
                <a:latin typeface="Consolas" panose="020B0609020204030204" pitchFamily="49" charset="0"/>
              </a:rPr>
              <a:t>.nextLine</a:t>
            </a:r>
            <a:r>
              <a:rPr lang="en-US" sz="1100" i="1"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   if</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mathExpression</a:t>
            </a:r>
            <a:r>
              <a:rPr lang="en-US" sz="1100" b="1" i="1" dirty="0" err="1">
                <a:solidFill>
                  <a:srgbClr val="000000"/>
                </a:solidFill>
                <a:latin typeface="Consolas" panose="020B0609020204030204" pitchFamily="49" charset="0"/>
              </a:rPr>
              <a:t>.equals</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"0"</a:t>
            </a:r>
            <a:r>
              <a:rPr lang="en-US" sz="1100" b="1" i="1" dirty="0">
                <a:solidFill>
                  <a:srgbClr val="000000"/>
                </a:solidFill>
                <a:latin typeface="Consolas" panose="020B0609020204030204" pitchFamily="49" charset="0"/>
              </a:rPr>
              <a:t>)) {</a:t>
            </a:r>
          </a:p>
          <a:p>
            <a:pPr algn="l"/>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"Bye!"</a:t>
            </a:r>
            <a:r>
              <a:rPr lang="en-US" sz="1100" b="1" i="1" dirty="0">
                <a:solidFill>
                  <a:srgbClr val="000000"/>
                </a:solidFill>
                <a:latin typeface="Consolas" panose="020B0609020204030204" pitchFamily="49" charset="0"/>
              </a:rPr>
              <a:t>);</a:t>
            </a:r>
          </a:p>
          <a:p>
            <a:pPr algn="l"/>
            <a:r>
              <a:rPr lang="en-US" sz="1100" i="1" dirty="0">
                <a:solidFill>
                  <a:srgbClr val="0000C0"/>
                </a:solidFill>
                <a:latin typeface="Consolas" panose="020B0609020204030204" pitchFamily="49" charset="0"/>
              </a:rPr>
              <a:t>        run</a:t>
            </a:r>
            <a:r>
              <a:rPr lang="en-US" sz="1100" i="1" dirty="0">
                <a:solidFill>
                  <a:srgbClr val="000000"/>
                </a:solidFill>
                <a:latin typeface="Consolas" panose="020B0609020204030204" pitchFamily="49" charset="0"/>
              </a:rPr>
              <a:t>=</a:t>
            </a:r>
            <a:r>
              <a:rPr lang="en-US" sz="1100" b="1" i="1" dirty="0">
                <a:solidFill>
                  <a:srgbClr val="7F0055"/>
                </a:solidFill>
                <a:latin typeface="Consolas" panose="020B0609020204030204" pitchFamily="49" charset="0"/>
              </a:rPr>
              <a:t>false</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   }</a:t>
            </a:r>
          </a:p>
          <a:p>
            <a:pPr algn="l"/>
            <a:r>
              <a:rPr lang="en-US" sz="1100" b="1" dirty="0">
                <a:solidFill>
                  <a:srgbClr val="7F0055"/>
                </a:solidFill>
                <a:latin typeface="Consolas" panose="020B0609020204030204" pitchFamily="49" charset="0"/>
              </a:rPr>
              <a:t>   else</a:t>
            </a:r>
            <a:r>
              <a:rPr lang="en-US" sz="1100" b="1" dirty="0">
                <a:solidFill>
                  <a:srgbClr val="000000"/>
                </a:solidFill>
                <a:latin typeface="Consolas" panose="020B0609020204030204" pitchFamily="49" charset="0"/>
              </a:rPr>
              <a:t> {</a:t>
            </a:r>
            <a:br>
              <a:rPr lang="en-US" sz="1100" b="1" dirty="0">
                <a:solidFill>
                  <a:srgbClr val="000000"/>
                </a:solidFill>
                <a:latin typeface="Consolas" panose="020B0609020204030204" pitchFamily="49" charset="0"/>
              </a:rPr>
            </a:br>
            <a:endParaRPr lang="en-US" sz="1100" dirty="0">
              <a:latin typeface="Consolas" panose="020B0609020204030204" pitchFamily="49" charset="0"/>
            </a:endParaRPr>
          </a:p>
          <a:p>
            <a:pPr algn="l"/>
            <a:r>
              <a:rPr lang="en-US" sz="1100" i="1" dirty="0">
                <a:latin typeface="Consolas" panose="020B0609020204030204" pitchFamily="49" charset="0"/>
              </a:rPr>
              <a:t>    // create an object of </a:t>
            </a:r>
            <a:r>
              <a:rPr lang="en-US" sz="1100" i="1" dirty="0" err="1">
                <a:solidFill>
                  <a:srgbClr val="000000"/>
                </a:solidFill>
                <a:latin typeface="Consolas" panose="020B0609020204030204" pitchFamily="49" charset="0"/>
              </a:rPr>
              <a:t>ExpressionEvaluation</a:t>
            </a:r>
            <a:endParaRPr lang="en-US" sz="1100" i="1" dirty="0">
              <a:latin typeface="Consolas" panose="020B0609020204030204" pitchFamily="49" charset="0"/>
            </a:endParaRPr>
          </a:p>
          <a:p>
            <a:pPr algn="l"/>
            <a:r>
              <a:rPr lang="en-US" sz="1100" i="1" dirty="0">
                <a:solidFill>
                  <a:srgbClr val="0000C0"/>
                </a:solidFill>
                <a:latin typeface="Consolas" panose="020B0609020204030204" pitchFamily="49" charset="0"/>
              </a:rPr>
              <a:t>    // send expression</a:t>
            </a:r>
          </a:p>
          <a:p>
            <a:pPr algn="l"/>
            <a:r>
              <a:rPr lang="en-US" sz="1100" i="1" dirty="0">
                <a:solidFill>
                  <a:srgbClr val="0000C0"/>
                </a:solidFill>
                <a:latin typeface="Consolas" panose="020B0609020204030204" pitchFamily="49" charset="0"/>
              </a:rPr>
              <a:t>    // receive an error status (true or false) </a:t>
            </a:r>
            <a:endParaRPr lang="en-US" sz="1100" i="1" u="sng" dirty="0">
              <a:solidFill>
                <a:srgbClr val="000000"/>
              </a:solidFill>
              <a:latin typeface="Consolas" panose="020B0609020204030204" pitchFamily="49" charset="0"/>
            </a:endParaRP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    if</a:t>
            </a:r>
            <a:r>
              <a:rPr lang="en-US" sz="1100" b="1" dirty="0">
                <a:solidFill>
                  <a:srgbClr val="000000"/>
                </a:solidFill>
                <a:latin typeface="Consolas" panose="020B0609020204030204" pitchFamily="49" charset="0"/>
              </a:rPr>
              <a:t> (!</a:t>
            </a:r>
            <a:r>
              <a:rPr lang="en-US" sz="1100" b="1" i="1" dirty="0">
                <a:solidFill>
                  <a:srgbClr val="0000C0"/>
                </a:solidFill>
                <a:latin typeface="Consolas" panose="020B0609020204030204" pitchFamily="49" charset="0"/>
              </a:rPr>
              <a:t>error</a:t>
            </a:r>
            <a:r>
              <a:rPr lang="en-US" sz="1100" b="1" i="1" dirty="0">
                <a:solidFill>
                  <a:srgbClr val="000000"/>
                </a:solidFill>
                <a:latin typeface="Consolas" panose="020B0609020204030204" pitchFamily="49" charset="0"/>
              </a:rPr>
              <a:t>) {</a:t>
            </a:r>
          </a:p>
          <a:p>
            <a:pPr algn="l"/>
            <a:endParaRPr lang="en-US" sz="1100" b="1" i="1" dirty="0">
              <a:solidFill>
                <a:srgbClr val="000000"/>
              </a:solidFill>
              <a:latin typeface="Consolas" panose="020B0609020204030204" pitchFamily="49" charset="0"/>
            </a:endParaRPr>
          </a:p>
          <a:p>
            <a:pPr algn="l"/>
            <a:r>
              <a:rPr lang="en-US" sz="1100" i="1" dirty="0">
                <a:solidFill>
                  <a:srgbClr val="000000"/>
                </a:solidFill>
                <a:latin typeface="Consolas" panose="020B0609020204030204" pitchFamily="49" charset="0"/>
              </a:rPr>
              <a:t>      </a:t>
            </a:r>
            <a:r>
              <a:rPr lang="en-US" sz="1100" i="1" dirty="0">
                <a:latin typeface="Consolas" panose="020B0609020204030204" pitchFamily="49" charset="0"/>
              </a:rPr>
              <a:t> // create an object of </a:t>
            </a:r>
            <a:r>
              <a:rPr lang="en-US" sz="1100" i="1" dirty="0" err="1">
                <a:solidFill>
                  <a:srgbClr val="000000"/>
                </a:solidFill>
                <a:latin typeface="Consolas" panose="020B0609020204030204" pitchFamily="49" charset="0"/>
              </a:rPr>
              <a:t>InfixToPostfix</a:t>
            </a:r>
            <a:endParaRPr lang="en-US" sz="1100" i="1" dirty="0">
              <a:solidFill>
                <a:srgbClr val="000000"/>
              </a:solidFill>
              <a:latin typeface="Consolas" panose="020B0609020204030204" pitchFamily="49" charset="0"/>
            </a:endParaRPr>
          </a:p>
          <a:p>
            <a:pPr algn="l"/>
            <a:r>
              <a:rPr lang="en-US" sz="1100" i="1" dirty="0">
                <a:solidFill>
                  <a:srgbClr val="0000C0"/>
                </a:solidFill>
                <a:latin typeface="Consolas" panose="020B0609020204030204" pitchFamily="49" charset="0"/>
              </a:rPr>
              <a:t>       // send expression</a:t>
            </a:r>
          </a:p>
          <a:p>
            <a:pPr algn="l"/>
            <a:r>
              <a:rPr lang="en-US" sz="1100" i="1" dirty="0">
                <a:solidFill>
                  <a:srgbClr val="0000C0"/>
                </a:solidFill>
                <a:latin typeface="Consolas" panose="020B0609020204030204" pitchFamily="49" charset="0"/>
              </a:rPr>
              <a:t>       // receive postfix</a:t>
            </a:r>
            <a:endParaRPr lang="en-US" sz="1100" b="1" i="1" dirty="0">
              <a:solidFill>
                <a:srgbClr val="000000"/>
              </a:solidFill>
              <a:latin typeface="Consolas" panose="020B0609020204030204" pitchFamily="49" charset="0"/>
            </a:endParaRPr>
          </a:p>
          <a:p>
            <a:pPr algn="l"/>
            <a:r>
              <a:rPr lang="en-US" sz="1100" i="1" dirty="0">
                <a:solidFill>
                  <a:srgbClr val="000000"/>
                </a:solidFill>
                <a:latin typeface="Consolas" panose="020B0609020204030204" pitchFamily="49" charset="0"/>
              </a:rPr>
              <a:t>   </a:t>
            </a:r>
          </a:p>
          <a:p>
            <a:pPr algn="l"/>
            <a:r>
              <a:rPr lang="en-US" sz="1100" i="1" dirty="0">
                <a:latin typeface="Consolas" panose="020B0609020204030204" pitchFamily="49" charset="0"/>
              </a:rPr>
              <a:t>       // create an object of </a:t>
            </a:r>
            <a:r>
              <a:rPr lang="en-US" sz="1100" i="1" dirty="0" err="1">
                <a:solidFill>
                  <a:srgbClr val="000000"/>
                </a:solidFill>
                <a:latin typeface="Consolas" panose="020B0609020204030204" pitchFamily="49" charset="0"/>
              </a:rPr>
              <a:t>PostfixEvaluation</a:t>
            </a:r>
            <a:endParaRPr lang="en-US" sz="1100" i="1" dirty="0">
              <a:solidFill>
                <a:srgbClr val="000000"/>
              </a:solidFill>
              <a:latin typeface="Consolas" panose="020B0609020204030204" pitchFamily="49" charset="0"/>
            </a:endParaRPr>
          </a:p>
          <a:p>
            <a:pPr algn="l"/>
            <a:r>
              <a:rPr lang="en-US" sz="1100" i="1" dirty="0">
                <a:solidFill>
                  <a:srgbClr val="0000C0"/>
                </a:solidFill>
                <a:latin typeface="Consolas" panose="020B0609020204030204" pitchFamily="49" charset="0"/>
              </a:rPr>
              <a:t>       // send postfix</a:t>
            </a:r>
          </a:p>
          <a:p>
            <a:pPr algn="l"/>
            <a:r>
              <a:rPr lang="en-US" sz="1100" i="1" dirty="0">
                <a:solidFill>
                  <a:srgbClr val="0000C0"/>
                </a:solidFill>
                <a:latin typeface="Consolas" panose="020B0609020204030204" pitchFamily="49" charset="0"/>
              </a:rPr>
              <a:t>       // receive the result</a:t>
            </a:r>
            <a:endParaRPr lang="en-US" sz="1100" i="1" dirty="0">
              <a:latin typeface="Consolas" panose="020B0609020204030204" pitchFamily="49" charset="0"/>
            </a:endParaRPr>
          </a:p>
          <a:p>
            <a:pPr algn="l"/>
            <a:endParaRPr lang="en-US" sz="1100" dirty="0">
              <a:latin typeface="Consolas" panose="020B0609020204030204" pitchFamily="49" charset="0"/>
            </a:endParaRPr>
          </a:p>
          <a:p>
            <a:pPr algn="l"/>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"infix: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mathExpression</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"postfix: "</a:t>
            </a:r>
            <a:r>
              <a:rPr lang="en-US" sz="1100" b="1" i="1" dirty="0">
                <a:solidFill>
                  <a:srgbClr val="000000"/>
                </a:solidFill>
                <a:latin typeface="Consolas" panose="020B0609020204030204" pitchFamily="49" charset="0"/>
              </a:rPr>
              <a:t> + </a:t>
            </a:r>
            <a:r>
              <a:rPr lang="en-US" sz="1100" b="1" i="1" dirty="0">
                <a:solidFill>
                  <a:srgbClr val="6A3E3E"/>
                </a:solidFill>
                <a:latin typeface="Consolas" panose="020B0609020204030204" pitchFamily="49" charset="0"/>
              </a:rPr>
              <a:t>postfix</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"result: "</a:t>
            </a:r>
            <a:r>
              <a:rPr lang="en-US" sz="1100" b="1" i="1" dirty="0">
                <a:solidFill>
                  <a:srgbClr val="000000"/>
                </a:solidFill>
                <a:latin typeface="Consolas" panose="020B0609020204030204" pitchFamily="49" charset="0"/>
              </a:rPr>
              <a:t> + </a:t>
            </a:r>
            <a:r>
              <a:rPr lang="en-US" sz="1100" b="1" i="1" dirty="0">
                <a:solidFill>
                  <a:srgbClr val="6A3E3E"/>
                </a:solidFill>
                <a:latin typeface="Consolas" panose="020B0609020204030204" pitchFamily="49" charset="0"/>
              </a:rPr>
              <a:t>result</a:t>
            </a:r>
            <a:r>
              <a:rPr lang="en-US" sz="1100" b="1" i="1" dirty="0">
                <a:solidFill>
                  <a:srgbClr val="000000"/>
                </a:solidFill>
                <a:latin typeface="Consolas" panose="020B0609020204030204" pitchFamily="49" charset="0"/>
              </a:rPr>
              <a:t>); </a:t>
            </a:r>
          </a:p>
          <a:p>
            <a:pPr algn="l"/>
            <a:r>
              <a:rPr lang="en-US" sz="1100" dirty="0">
                <a:solidFill>
                  <a:srgbClr val="000000"/>
                </a:solidFill>
                <a:latin typeface="Consolas" panose="020B0609020204030204" pitchFamily="49" charset="0"/>
              </a:rPr>
              <a:t>  </a:t>
            </a:r>
          </a:p>
          <a:p>
            <a:pPr algn="l"/>
            <a:r>
              <a:rPr lang="en-US" sz="1100" dirty="0">
                <a:solidFill>
                  <a:srgbClr val="000000"/>
                </a:solidFill>
                <a:latin typeface="Consolas" panose="020B0609020204030204" pitchFamily="49" charset="0"/>
              </a:rPr>
              <a:t>    }</a:t>
            </a:r>
            <a:endParaRPr lang="en-US" sz="1100" dirty="0">
              <a:latin typeface="Consolas" panose="020B0609020204030204" pitchFamily="49" charset="0"/>
            </a:endParaRPr>
          </a:p>
          <a:p>
            <a:pPr algn="l"/>
            <a:r>
              <a:rPr lang="en-US" sz="1100" dirty="0">
                <a:solidFill>
                  <a:srgbClr val="000000"/>
                </a:solidFill>
                <a:latin typeface="Consolas" panose="020B0609020204030204" pitchFamily="49" charset="0"/>
              </a:rPr>
              <a:t>  }</a:t>
            </a:r>
          </a:p>
          <a:p>
            <a:pPr algn="l"/>
            <a:r>
              <a:rPr lang="en-US" sz="11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p:txBody>
      </p:sp>
      <p:sp>
        <p:nvSpPr>
          <p:cNvPr id="10" name="직사각형 9">
            <a:extLst>
              <a:ext uri="{FF2B5EF4-FFF2-40B4-BE49-F238E27FC236}">
                <a16:creationId xmlns:a16="http://schemas.microsoft.com/office/drawing/2014/main" id="{0DF4520F-F396-48FA-8B6A-D8D56300AA87}"/>
              </a:ext>
            </a:extLst>
          </p:cNvPr>
          <p:cNvSpPr/>
          <p:nvPr/>
        </p:nvSpPr>
        <p:spPr>
          <a:xfrm>
            <a:off x="10545041" y="996785"/>
            <a:ext cx="848925" cy="1884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2DE01D3-2495-47A8-8500-A59E99D0957B}"/>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3144770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CE752EB4-8EBB-41A0-8616-6BE105D38D97}"/>
              </a:ext>
            </a:extLst>
          </p:cNvPr>
          <p:cNvSpPr txBox="1"/>
          <p:nvPr/>
        </p:nvSpPr>
        <p:spPr>
          <a:xfrm>
            <a:off x="2675268" y="636126"/>
            <a:ext cx="6637266" cy="369332"/>
          </a:xfrm>
          <a:prstGeom prst="rect">
            <a:avLst/>
          </a:prstGeom>
          <a:noFill/>
        </p:spPr>
        <p:txBody>
          <a:bodyPr wrap="none" rtlCol="0">
            <a:spAutoFit/>
          </a:bodyPr>
          <a:lstStyle/>
          <a:p>
            <a:r>
              <a:rPr lang="en-US" b="1" dirty="0">
                <a:latin typeface="Calibri (본문)"/>
              </a:rPr>
              <a:t>Submission (4 program files + 1 or more screen capture image files) </a:t>
            </a:r>
          </a:p>
        </p:txBody>
      </p:sp>
      <p:sp>
        <p:nvSpPr>
          <p:cNvPr id="37" name="TextBox 36">
            <a:extLst>
              <a:ext uri="{FF2B5EF4-FFF2-40B4-BE49-F238E27FC236}">
                <a16:creationId xmlns:a16="http://schemas.microsoft.com/office/drawing/2014/main" id="{59DFB236-F192-4E61-8B2D-F582EBDE85EA}"/>
              </a:ext>
            </a:extLst>
          </p:cNvPr>
          <p:cNvSpPr txBox="1"/>
          <p:nvPr/>
        </p:nvSpPr>
        <p:spPr>
          <a:xfrm>
            <a:off x="1741921" y="4846502"/>
            <a:ext cx="8978315" cy="1046440"/>
          </a:xfrm>
          <a:prstGeom prst="rect">
            <a:avLst/>
          </a:prstGeom>
          <a:noFill/>
        </p:spPr>
        <p:txBody>
          <a:bodyPr wrap="square" rtlCol="0">
            <a:spAutoFit/>
          </a:bodyPr>
          <a:lstStyle/>
          <a:p>
            <a:r>
              <a:rPr lang="en-US" sz="1400" b="1" dirty="0">
                <a:latin typeface="Calibri (본문)"/>
              </a:rPr>
              <a:t>You MUST include your first and last name, your student ID, the date. a short description of the program’s function, and comments necessary to explain the operation of your program.</a:t>
            </a:r>
          </a:p>
          <a:p>
            <a:endParaRPr lang="en-US" sz="1400" b="1" dirty="0">
              <a:latin typeface="Calibri (본문)"/>
            </a:endParaRPr>
          </a:p>
          <a:p>
            <a:r>
              <a:rPr lang="en-US" sz="2000" b="1" dirty="0">
                <a:solidFill>
                  <a:srgbClr val="FF0000"/>
                </a:solidFill>
                <a:latin typeface="Calibri (본문)"/>
              </a:rPr>
              <a:t>*** Do NOT share any part of your code with others. Both of you will get “F” !!!</a:t>
            </a:r>
          </a:p>
        </p:txBody>
      </p:sp>
      <p:cxnSp>
        <p:nvCxnSpPr>
          <p:cNvPr id="19" name="Straight Connector 15">
            <a:extLst>
              <a:ext uri="{FF2B5EF4-FFF2-40B4-BE49-F238E27FC236}">
                <a16:creationId xmlns:a16="http://schemas.microsoft.com/office/drawing/2014/main" id="{152B00E1-2DDE-44D8-8909-25F9941D3B46}"/>
              </a:ext>
            </a:extLst>
          </p:cNvPr>
          <p:cNvCxnSpPr>
            <a:cxnSpLocks/>
          </p:cNvCxnSpPr>
          <p:nvPr/>
        </p:nvCxnSpPr>
        <p:spPr>
          <a:xfrm flipH="1">
            <a:off x="2445970" y="1041037"/>
            <a:ext cx="7244584"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77B151E3-8ECD-4780-9514-6F23E0B1D201}"/>
              </a:ext>
            </a:extLst>
          </p:cNvPr>
          <p:cNvCxnSpPr>
            <a:cxnSpLocks/>
          </p:cNvCxnSpPr>
          <p:nvPr/>
        </p:nvCxnSpPr>
        <p:spPr>
          <a:xfrm>
            <a:off x="2473706" y="572326"/>
            <a:ext cx="7244587"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4E13ABBE-BC09-486F-832A-BE3C567E647E}"/>
              </a:ext>
            </a:extLst>
          </p:cNvPr>
          <p:cNvPicPr>
            <a:picLocks noChangeAspect="1"/>
          </p:cNvPicPr>
          <p:nvPr/>
        </p:nvPicPr>
        <p:blipFill>
          <a:blip r:embed="rId3"/>
          <a:stretch>
            <a:fillRect/>
          </a:stretch>
        </p:blipFill>
        <p:spPr>
          <a:xfrm>
            <a:off x="1282989" y="1240327"/>
            <a:ext cx="5949039" cy="3286868"/>
          </a:xfrm>
          <a:prstGeom prst="rect">
            <a:avLst/>
          </a:prstGeom>
        </p:spPr>
      </p:pic>
      <p:pic>
        <p:nvPicPr>
          <p:cNvPr id="5" name="그림 4">
            <a:extLst>
              <a:ext uri="{FF2B5EF4-FFF2-40B4-BE49-F238E27FC236}">
                <a16:creationId xmlns:a16="http://schemas.microsoft.com/office/drawing/2014/main" id="{ECC94BF1-7CEF-4C2A-9240-9A623F871B5D}"/>
              </a:ext>
            </a:extLst>
          </p:cNvPr>
          <p:cNvPicPr>
            <a:picLocks noChangeAspect="1"/>
          </p:cNvPicPr>
          <p:nvPr/>
        </p:nvPicPr>
        <p:blipFill>
          <a:blip r:embed="rId4"/>
          <a:stretch>
            <a:fillRect/>
          </a:stretch>
        </p:blipFill>
        <p:spPr>
          <a:xfrm>
            <a:off x="8092834" y="1984395"/>
            <a:ext cx="2627402" cy="1855220"/>
          </a:xfrm>
          <a:prstGeom prst="rect">
            <a:avLst/>
          </a:prstGeom>
        </p:spPr>
      </p:pic>
      <p:sp>
        <p:nvSpPr>
          <p:cNvPr id="6" name="TextBox 5">
            <a:extLst>
              <a:ext uri="{FF2B5EF4-FFF2-40B4-BE49-F238E27FC236}">
                <a16:creationId xmlns:a16="http://schemas.microsoft.com/office/drawing/2014/main" id="{53719616-589A-4C89-87E4-AEFC8A50D164}"/>
              </a:ext>
            </a:extLst>
          </p:cNvPr>
          <p:cNvSpPr txBox="1"/>
          <p:nvPr/>
        </p:nvSpPr>
        <p:spPr>
          <a:xfrm>
            <a:off x="8092834" y="3933682"/>
            <a:ext cx="3410037" cy="461665"/>
          </a:xfrm>
          <a:prstGeom prst="rect">
            <a:avLst/>
          </a:prstGeom>
          <a:noFill/>
        </p:spPr>
        <p:txBody>
          <a:bodyPr wrap="square" rtlCol="0">
            <a:spAutoFit/>
          </a:bodyPr>
          <a:lstStyle/>
          <a:p>
            <a:r>
              <a:rPr lang="en-US" sz="1200" dirty="0"/>
              <a:t>Screen capture of the code/output.</a:t>
            </a:r>
          </a:p>
          <a:p>
            <a:r>
              <a:rPr lang="en-US" sz="1200" dirty="0"/>
              <a:t>(See next slide)</a:t>
            </a:r>
          </a:p>
        </p:txBody>
      </p:sp>
      <p:pic>
        <p:nvPicPr>
          <p:cNvPr id="8" name="그래픽 7" descr="확인 표시 단색으로 채워진">
            <a:extLst>
              <a:ext uri="{FF2B5EF4-FFF2-40B4-BE49-F238E27FC236}">
                <a16:creationId xmlns:a16="http://schemas.microsoft.com/office/drawing/2014/main" id="{F1A972CF-3286-4941-8ADF-841A30421B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41921" y="1240327"/>
            <a:ext cx="363670" cy="363670"/>
          </a:xfrm>
          <a:prstGeom prst="rect">
            <a:avLst/>
          </a:prstGeom>
        </p:spPr>
      </p:pic>
      <p:pic>
        <p:nvPicPr>
          <p:cNvPr id="35" name="그래픽 34" descr="확인 표시 단색으로 채워진">
            <a:extLst>
              <a:ext uri="{FF2B5EF4-FFF2-40B4-BE49-F238E27FC236}">
                <a16:creationId xmlns:a16="http://schemas.microsoft.com/office/drawing/2014/main" id="{7330E5B2-3F71-4CF9-9937-E9B78A2A3E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41921" y="2404691"/>
            <a:ext cx="363670" cy="363670"/>
          </a:xfrm>
          <a:prstGeom prst="rect">
            <a:avLst/>
          </a:prstGeom>
        </p:spPr>
      </p:pic>
      <p:pic>
        <p:nvPicPr>
          <p:cNvPr id="36" name="그래픽 35" descr="확인 표시 단색으로 채워진">
            <a:extLst>
              <a:ext uri="{FF2B5EF4-FFF2-40B4-BE49-F238E27FC236}">
                <a16:creationId xmlns:a16="http://schemas.microsoft.com/office/drawing/2014/main" id="{B6DFF951-FA6B-490E-BE19-856774FC3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07235" y="3434022"/>
            <a:ext cx="363670" cy="363670"/>
          </a:xfrm>
          <a:prstGeom prst="rect">
            <a:avLst/>
          </a:prstGeom>
        </p:spPr>
      </p:pic>
      <p:pic>
        <p:nvPicPr>
          <p:cNvPr id="38" name="그래픽 37" descr="확인 표시 단색으로 채워진">
            <a:extLst>
              <a:ext uri="{FF2B5EF4-FFF2-40B4-BE49-F238E27FC236}">
                <a16:creationId xmlns:a16="http://schemas.microsoft.com/office/drawing/2014/main" id="{76F21B15-DB46-44AF-854B-99B0377F67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0999" y="1826664"/>
            <a:ext cx="363670" cy="363670"/>
          </a:xfrm>
          <a:prstGeom prst="rect">
            <a:avLst/>
          </a:prstGeom>
        </p:spPr>
      </p:pic>
      <p:pic>
        <p:nvPicPr>
          <p:cNvPr id="39" name="그래픽 38" descr="확인 표시 단색으로 채워진">
            <a:extLst>
              <a:ext uri="{FF2B5EF4-FFF2-40B4-BE49-F238E27FC236}">
                <a16:creationId xmlns:a16="http://schemas.microsoft.com/office/drawing/2014/main" id="{B829B234-4B06-4F05-A0F0-9787F3E53F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53026" y="2041021"/>
            <a:ext cx="363670" cy="363670"/>
          </a:xfrm>
          <a:prstGeom prst="rect">
            <a:avLst/>
          </a:prstGeom>
        </p:spPr>
      </p:pic>
      <p:sp>
        <p:nvSpPr>
          <p:cNvPr id="15" name="TextBox 14">
            <a:extLst>
              <a:ext uri="{FF2B5EF4-FFF2-40B4-BE49-F238E27FC236}">
                <a16:creationId xmlns:a16="http://schemas.microsoft.com/office/drawing/2014/main" id="{7E72D66B-6ED0-498E-ABC4-43FB270513A7}"/>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3664298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9627F9B-6C51-45DF-A9BE-0E2D02D64098}"/>
              </a:ext>
            </a:extLst>
          </p:cNvPr>
          <p:cNvSpPr txBox="1"/>
          <p:nvPr/>
        </p:nvSpPr>
        <p:spPr>
          <a:xfrm>
            <a:off x="6766923" y="5035778"/>
            <a:ext cx="4990982" cy="338554"/>
          </a:xfrm>
          <a:prstGeom prst="rect">
            <a:avLst/>
          </a:prstGeom>
          <a:noFill/>
        </p:spPr>
        <p:txBody>
          <a:bodyPr wrap="none" rtlCol="0">
            <a:spAutoFit/>
          </a:bodyPr>
          <a:lstStyle/>
          <a:p>
            <a:r>
              <a:rPr lang="en-US" sz="1600" dirty="0">
                <a:solidFill>
                  <a:srgbClr val="FF0000"/>
                </a:solidFill>
              </a:rPr>
              <a:t>I will check your program with many different statements.</a:t>
            </a:r>
          </a:p>
        </p:txBody>
      </p:sp>
      <p:pic>
        <p:nvPicPr>
          <p:cNvPr id="18" name="그림 17">
            <a:extLst>
              <a:ext uri="{FF2B5EF4-FFF2-40B4-BE49-F238E27FC236}">
                <a16:creationId xmlns:a16="http://schemas.microsoft.com/office/drawing/2014/main" id="{FE9C64D1-B6A8-49D5-A500-89349B6B29F7}"/>
              </a:ext>
            </a:extLst>
          </p:cNvPr>
          <p:cNvPicPr>
            <a:picLocks noChangeAspect="1"/>
          </p:cNvPicPr>
          <p:nvPr/>
        </p:nvPicPr>
        <p:blipFill>
          <a:blip r:embed="rId2"/>
          <a:stretch>
            <a:fillRect/>
          </a:stretch>
        </p:blipFill>
        <p:spPr>
          <a:xfrm>
            <a:off x="656448" y="525545"/>
            <a:ext cx="5807258" cy="5294986"/>
          </a:xfrm>
          <a:prstGeom prst="rect">
            <a:avLst/>
          </a:prstGeom>
        </p:spPr>
      </p:pic>
      <p:sp>
        <p:nvSpPr>
          <p:cNvPr id="16" name="TextBox 15">
            <a:extLst>
              <a:ext uri="{FF2B5EF4-FFF2-40B4-BE49-F238E27FC236}">
                <a16:creationId xmlns:a16="http://schemas.microsoft.com/office/drawing/2014/main" id="{35F70D37-E723-4B6B-98EB-17F28FA5D3CC}"/>
              </a:ext>
            </a:extLst>
          </p:cNvPr>
          <p:cNvSpPr txBox="1"/>
          <p:nvPr/>
        </p:nvSpPr>
        <p:spPr>
          <a:xfrm>
            <a:off x="6629886" y="3429000"/>
            <a:ext cx="490566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Check with at least one “error statement” and “NO error statement”.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Part of your code and output window must be visible.</a:t>
            </a:r>
          </a:p>
        </p:txBody>
      </p:sp>
      <p:sp>
        <p:nvSpPr>
          <p:cNvPr id="6" name="TextBox 5">
            <a:extLst>
              <a:ext uri="{FF2B5EF4-FFF2-40B4-BE49-F238E27FC236}">
                <a16:creationId xmlns:a16="http://schemas.microsoft.com/office/drawing/2014/main" id="{C969BC5E-F7A0-4C17-8723-863B58A08D51}"/>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203703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hamburger png에 대한 이미지 검색결과">
            <a:extLst>
              <a:ext uri="{FF2B5EF4-FFF2-40B4-BE49-F238E27FC236}">
                <a16:creationId xmlns:a16="http://schemas.microsoft.com/office/drawing/2014/main" id="{53112CAE-15F0-4EF9-8539-36B3A47CC134}"/>
              </a:ext>
            </a:extLst>
          </p:cNvPr>
          <p:cNvSpPr>
            <a:spLocks noChangeAspect="1" noChangeArrowheads="1"/>
          </p:cNvSpPr>
          <p:nvPr/>
        </p:nvSpPr>
        <p:spPr bwMode="auto">
          <a:xfrm>
            <a:off x="11895667" y="-143933"/>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1219170" fontAlgn="base">
              <a:spcBef>
                <a:spcPct val="0"/>
              </a:spcBef>
              <a:spcAft>
                <a:spcPct val="0"/>
              </a:spcAft>
            </a:pPr>
            <a:endParaRPr lang="en-US" altLang="en-US" sz="2400">
              <a:solidFill>
                <a:srgbClr val="FFFFFF"/>
              </a:solidFill>
              <a:latin typeface="Arial" panose="020B0604020202020204" pitchFamily="34" charset="0"/>
            </a:endParaRPr>
          </a:p>
        </p:txBody>
      </p:sp>
      <p:sp>
        <p:nvSpPr>
          <p:cNvPr id="29699" name="AutoShape 4" descr="hamburger png에 대한 이미지 검색결과">
            <a:extLst>
              <a:ext uri="{FF2B5EF4-FFF2-40B4-BE49-F238E27FC236}">
                <a16:creationId xmlns:a16="http://schemas.microsoft.com/office/drawing/2014/main" id="{5FE3C457-CD3D-4309-9E2A-CBF51CE823C7}"/>
              </a:ext>
            </a:extLst>
          </p:cNvPr>
          <p:cNvSpPr>
            <a:spLocks noChangeAspect="1" noChangeArrowheads="1"/>
          </p:cNvSpPr>
          <p:nvPr/>
        </p:nvSpPr>
        <p:spPr bwMode="auto">
          <a:xfrm>
            <a:off x="12098867" y="8467"/>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1219170" fontAlgn="base">
              <a:spcBef>
                <a:spcPct val="0"/>
              </a:spcBef>
              <a:spcAft>
                <a:spcPct val="0"/>
              </a:spcAft>
            </a:pPr>
            <a:endParaRPr lang="en-US" altLang="en-US" sz="2400">
              <a:solidFill>
                <a:srgbClr val="FFFFFF"/>
              </a:solidFill>
              <a:latin typeface="Arial" panose="020B0604020202020204" pitchFamily="34" charset="0"/>
            </a:endParaRPr>
          </a:p>
        </p:txBody>
      </p:sp>
      <p:sp>
        <p:nvSpPr>
          <p:cNvPr id="29701" name="TextBox 1">
            <a:extLst>
              <a:ext uri="{FF2B5EF4-FFF2-40B4-BE49-F238E27FC236}">
                <a16:creationId xmlns:a16="http://schemas.microsoft.com/office/drawing/2014/main" id="{61AC29B7-F020-4976-984F-74F81C1892BC}"/>
              </a:ext>
            </a:extLst>
          </p:cNvPr>
          <p:cNvSpPr txBox="1">
            <a:spLocks noChangeArrowheads="1"/>
          </p:cNvSpPr>
          <p:nvPr/>
        </p:nvSpPr>
        <p:spPr bwMode="auto">
          <a:xfrm>
            <a:off x="798032" y="581730"/>
            <a:ext cx="41123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219170" fontAlgn="base">
              <a:spcBef>
                <a:spcPct val="0"/>
              </a:spcBef>
              <a:spcAft>
                <a:spcPct val="0"/>
              </a:spcAft>
            </a:pPr>
            <a:r>
              <a:rPr lang="en-US" altLang="en-US" sz="2000" b="1" dirty="0">
                <a:solidFill>
                  <a:schemeClr val="bg2">
                    <a:lumMod val="50000"/>
                  </a:schemeClr>
                </a:solidFill>
                <a:latin typeface="Calibri (본문)"/>
              </a:rPr>
              <a:t>Sample Log</a:t>
            </a:r>
          </a:p>
        </p:txBody>
      </p:sp>
      <p:cxnSp>
        <p:nvCxnSpPr>
          <p:cNvPr id="8" name="Straight Connector 15">
            <a:extLst>
              <a:ext uri="{FF2B5EF4-FFF2-40B4-BE49-F238E27FC236}">
                <a16:creationId xmlns:a16="http://schemas.microsoft.com/office/drawing/2014/main" id="{2C9D942A-FB02-4AEC-A7F9-9F3C29749488}"/>
              </a:ext>
            </a:extLst>
          </p:cNvPr>
          <p:cNvCxnSpPr>
            <a:cxnSpLocks/>
          </p:cNvCxnSpPr>
          <p:nvPr/>
        </p:nvCxnSpPr>
        <p:spPr>
          <a:xfrm flipH="1">
            <a:off x="798034" y="1042510"/>
            <a:ext cx="4112366"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9" name="Straight Connector 15">
            <a:extLst>
              <a:ext uri="{FF2B5EF4-FFF2-40B4-BE49-F238E27FC236}">
                <a16:creationId xmlns:a16="http://schemas.microsoft.com/office/drawing/2014/main" id="{CF309BF6-42E7-4817-9EF1-7189CB5AA5CC}"/>
              </a:ext>
            </a:extLst>
          </p:cNvPr>
          <p:cNvCxnSpPr>
            <a:cxnSpLocks/>
          </p:cNvCxnSpPr>
          <p:nvPr/>
        </p:nvCxnSpPr>
        <p:spPr>
          <a:xfrm>
            <a:off x="798032" y="581730"/>
            <a:ext cx="4112368"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pic>
        <p:nvPicPr>
          <p:cNvPr id="13" name="그림 12">
            <a:extLst>
              <a:ext uri="{FF2B5EF4-FFF2-40B4-BE49-F238E27FC236}">
                <a16:creationId xmlns:a16="http://schemas.microsoft.com/office/drawing/2014/main" id="{C9DCE9A7-1F37-4E02-BF51-9182134A1018}"/>
              </a:ext>
            </a:extLst>
          </p:cNvPr>
          <p:cNvPicPr>
            <a:picLocks noChangeAspect="1"/>
          </p:cNvPicPr>
          <p:nvPr/>
        </p:nvPicPr>
        <p:blipFill>
          <a:blip r:embed="rId2"/>
          <a:stretch>
            <a:fillRect/>
          </a:stretch>
        </p:blipFill>
        <p:spPr>
          <a:xfrm>
            <a:off x="5333796" y="1435115"/>
            <a:ext cx="3736926" cy="4451913"/>
          </a:xfrm>
          <a:prstGeom prst="rect">
            <a:avLst/>
          </a:prstGeom>
        </p:spPr>
      </p:pic>
      <p:pic>
        <p:nvPicPr>
          <p:cNvPr id="15" name="그림 14">
            <a:extLst>
              <a:ext uri="{FF2B5EF4-FFF2-40B4-BE49-F238E27FC236}">
                <a16:creationId xmlns:a16="http://schemas.microsoft.com/office/drawing/2014/main" id="{87D15596-3822-4209-B22D-46D0BB3F35F2}"/>
              </a:ext>
            </a:extLst>
          </p:cNvPr>
          <p:cNvPicPr>
            <a:picLocks noChangeAspect="1"/>
          </p:cNvPicPr>
          <p:nvPr/>
        </p:nvPicPr>
        <p:blipFill>
          <a:blip r:embed="rId3"/>
          <a:stretch>
            <a:fillRect/>
          </a:stretch>
        </p:blipFill>
        <p:spPr>
          <a:xfrm>
            <a:off x="1270378" y="1435115"/>
            <a:ext cx="3640022" cy="3467321"/>
          </a:xfrm>
          <a:prstGeom prst="rect">
            <a:avLst/>
          </a:prstGeom>
        </p:spPr>
      </p:pic>
      <p:sp>
        <p:nvSpPr>
          <p:cNvPr id="11" name="TextBox 10">
            <a:extLst>
              <a:ext uri="{FF2B5EF4-FFF2-40B4-BE49-F238E27FC236}">
                <a16:creationId xmlns:a16="http://schemas.microsoft.com/office/drawing/2014/main" id="{3C078E78-F333-4942-9F52-AC630399DBFC}"/>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250609277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C6962A-3AC1-4128-A8B0-98E8ADC7D0CB}"/>
              </a:ext>
            </a:extLst>
          </p:cNvPr>
          <p:cNvSpPr txBox="1"/>
          <p:nvPr/>
        </p:nvSpPr>
        <p:spPr>
          <a:xfrm>
            <a:off x="539746" y="195061"/>
            <a:ext cx="10728254" cy="461665"/>
          </a:xfrm>
          <a:prstGeom prst="rect">
            <a:avLst/>
          </a:prstGeom>
          <a:noFill/>
        </p:spPr>
        <p:txBody>
          <a:bodyPr wrap="square" rtlCol="0">
            <a:spAutoFit/>
          </a:bodyPr>
          <a:lstStyle/>
          <a:p>
            <a:pPr algn="ctr"/>
            <a:r>
              <a:rPr lang="en-US" sz="2400" b="1" dirty="0">
                <a:solidFill>
                  <a:schemeClr val="bg2">
                    <a:lumMod val="50000"/>
                  </a:schemeClr>
                </a:solidFill>
                <a:latin typeface="Calibri" panose="020F0502020204030204" pitchFamily="34" charset="0"/>
                <a:cs typeface="Calibri" panose="020F0502020204030204" pitchFamily="34" charset="0"/>
              </a:rPr>
              <a:t>Overall Structure </a:t>
            </a:r>
          </a:p>
        </p:txBody>
      </p:sp>
      <p:graphicFrame>
        <p:nvGraphicFramePr>
          <p:cNvPr id="3" name="표 8">
            <a:extLst>
              <a:ext uri="{FF2B5EF4-FFF2-40B4-BE49-F238E27FC236}">
                <a16:creationId xmlns:a16="http://schemas.microsoft.com/office/drawing/2014/main" id="{00C2BF7F-58E2-49C1-B247-D149E3152E82}"/>
              </a:ext>
            </a:extLst>
          </p:cNvPr>
          <p:cNvGraphicFramePr>
            <a:graphicFrameLocks noGrp="1"/>
          </p:cNvGraphicFramePr>
          <p:nvPr>
            <p:extLst>
              <p:ext uri="{D42A27DB-BD31-4B8C-83A1-F6EECF244321}">
                <p14:modId xmlns:p14="http://schemas.microsoft.com/office/powerpoint/2010/main" val="1669510226"/>
              </p:ext>
            </p:extLst>
          </p:nvPr>
        </p:nvGraphicFramePr>
        <p:xfrm>
          <a:off x="1447440" y="1284586"/>
          <a:ext cx="2153453" cy="1131932"/>
        </p:xfrm>
        <a:graphic>
          <a:graphicData uri="http://schemas.openxmlformats.org/drawingml/2006/table">
            <a:tbl>
              <a:tblPr firstRow="1" bandRow="1">
                <a:tableStyleId>{912C8C85-51F0-491E-9774-3900AFEF0FD7}</a:tableStyleId>
              </a:tblPr>
              <a:tblGrid>
                <a:gridCol w="2153453">
                  <a:extLst>
                    <a:ext uri="{9D8B030D-6E8A-4147-A177-3AD203B41FA5}">
                      <a16:colId xmlns:a16="http://schemas.microsoft.com/office/drawing/2014/main" val="20000"/>
                    </a:ext>
                  </a:extLst>
                </a:gridCol>
              </a:tblGrid>
              <a:tr h="341724">
                <a:tc>
                  <a:txBody>
                    <a:bodyPr/>
                    <a:lstStyle/>
                    <a:p>
                      <a:pPr algn="ctr"/>
                      <a:r>
                        <a:rPr lang="en-US" sz="1400" dirty="0"/>
                        <a:t>Class</a:t>
                      </a:r>
                    </a:p>
                    <a:p>
                      <a:pPr algn="ctr"/>
                      <a:r>
                        <a:rPr lang="en-US" sz="1400" dirty="0" err="1">
                          <a:latin typeface="Calibri" panose="020F0502020204030204" pitchFamily="34" charset="0"/>
                          <a:cs typeface="Calibri" panose="020F0502020204030204" pitchFamily="34" charset="0"/>
                        </a:rPr>
                        <a:t>ExpressionEvaluation</a:t>
                      </a:r>
                      <a:endParaRPr lang="en-US" sz="1400" dirty="0">
                        <a:latin typeface="Calibri" panose="020F0502020204030204" pitchFamily="34" charset="0"/>
                        <a:cs typeface="Calibri" panose="020F0502020204030204" pitchFamily="34" charset="0"/>
                      </a:endParaRPr>
                    </a:p>
                  </a:txBody>
                  <a:tcPr marL="74775" marR="74775" marT="37348" marB="37348" anchor="ctr"/>
                </a:tc>
                <a:extLst>
                  <a:ext uri="{0D108BD9-81ED-4DB2-BD59-A6C34878D82A}">
                    <a16:rowId xmlns:a16="http://schemas.microsoft.com/office/drawing/2014/main" val="10000"/>
                  </a:ext>
                </a:extLst>
              </a:tr>
              <a:tr h="6305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74775" marR="74775" marT="37348" marB="37348" anchor="ctr"/>
                </a:tc>
                <a:extLst>
                  <a:ext uri="{0D108BD9-81ED-4DB2-BD59-A6C34878D82A}">
                    <a16:rowId xmlns:a16="http://schemas.microsoft.com/office/drawing/2014/main" val="10001"/>
                  </a:ext>
                </a:extLst>
              </a:tr>
            </a:tbl>
          </a:graphicData>
        </a:graphic>
      </p:graphicFrame>
      <p:sp>
        <p:nvSpPr>
          <p:cNvPr id="37" name="TextBox 36">
            <a:extLst>
              <a:ext uri="{FF2B5EF4-FFF2-40B4-BE49-F238E27FC236}">
                <a16:creationId xmlns:a16="http://schemas.microsoft.com/office/drawing/2014/main" id="{8BF927B6-61EB-4E36-B71D-D409150AF0D8}"/>
              </a:ext>
            </a:extLst>
          </p:cNvPr>
          <p:cNvSpPr txBox="1"/>
          <p:nvPr/>
        </p:nvSpPr>
        <p:spPr>
          <a:xfrm>
            <a:off x="10364850" y="7310822"/>
            <a:ext cx="1718932" cy="276999"/>
          </a:xfrm>
          <a:prstGeom prst="rect">
            <a:avLst/>
          </a:prstGeom>
          <a:noFill/>
        </p:spPr>
        <p:txBody>
          <a:bodyPr wrap="none" rtlCol="0">
            <a:spAutoFit/>
          </a:bodyPr>
          <a:lstStyle/>
          <a:p>
            <a:r>
              <a:rPr lang="en-US" sz="1200" dirty="0">
                <a:solidFill>
                  <a:schemeClr val="bg1"/>
                </a:solidFill>
                <a:latin typeface="Calibri (본문)"/>
              </a:rPr>
              <a:t>Assignment 2 Discussion</a:t>
            </a:r>
          </a:p>
        </p:txBody>
      </p:sp>
      <p:cxnSp>
        <p:nvCxnSpPr>
          <p:cNvPr id="38" name="Straight Connector 15">
            <a:extLst>
              <a:ext uri="{FF2B5EF4-FFF2-40B4-BE49-F238E27FC236}">
                <a16:creationId xmlns:a16="http://schemas.microsoft.com/office/drawing/2014/main" id="{6F46341F-F458-48D8-BB3E-43ED820D6E2F}"/>
              </a:ext>
            </a:extLst>
          </p:cNvPr>
          <p:cNvCxnSpPr>
            <a:cxnSpLocks/>
          </p:cNvCxnSpPr>
          <p:nvPr/>
        </p:nvCxnSpPr>
        <p:spPr>
          <a:xfrm flipH="1">
            <a:off x="539746" y="660910"/>
            <a:ext cx="10728254" cy="0"/>
          </a:xfrm>
          <a:prstGeom prst="line">
            <a:avLst/>
          </a:prstGeom>
          <a:ln w="38100">
            <a:solidFill>
              <a:srgbClr val="A6B72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5F5BEE20-1563-44C2-93B7-47FD75314FF1}"/>
              </a:ext>
            </a:extLst>
          </p:cNvPr>
          <p:cNvCxnSpPr>
            <a:cxnSpLocks/>
          </p:cNvCxnSpPr>
          <p:nvPr/>
        </p:nvCxnSpPr>
        <p:spPr>
          <a:xfrm flipH="1" flipV="1">
            <a:off x="3707219" y="1850552"/>
            <a:ext cx="1842977" cy="98179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표 8">
            <a:extLst>
              <a:ext uri="{FF2B5EF4-FFF2-40B4-BE49-F238E27FC236}">
                <a16:creationId xmlns:a16="http://schemas.microsoft.com/office/drawing/2014/main" id="{E41489EC-AFF7-48DE-885B-589211D56F12}"/>
              </a:ext>
            </a:extLst>
          </p:cNvPr>
          <p:cNvGraphicFramePr>
            <a:graphicFrameLocks noGrp="1"/>
          </p:cNvGraphicFramePr>
          <p:nvPr>
            <p:extLst>
              <p:ext uri="{D42A27DB-BD31-4B8C-83A1-F6EECF244321}">
                <p14:modId xmlns:p14="http://schemas.microsoft.com/office/powerpoint/2010/main" val="2984171491"/>
              </p:ext>
            </p:extLst>
          </p:nvPr>
        </p:nvGraphicFramePr>
        <p:xfrm>
          <a:off x="1447439" y="2832343"/>
          <a:ext cx="2153453" cy="1131932"/>
        </p:xfrm>
        <a:graphic>
          <a:graphicData uri="http://schemas.openxmlformats.org/drawingml/2006/table">
            <a:tbl>
              <a:tblPr firstRow="1" bandRow="1">
                <a:tableStyleId>{912C8C85-51F0-491E-9774-3900AFEF0FD7}</a:tableStyleId>
              </a:tblPr>
              <a:tblGrid>
                <a:gridCol w="2153453">
                  <a:extLst>
                    <a:ext uri="{9D8B030D-6E8A-4147-A177-3AD203B41FA5}">
                      <a16:colId xmlns:a16="http://schemas.microsoft.com/office/drawing/2014/main" val="20000"/>
                    </a:ext>
                  </a:extLst>
                </a:gridCol>
              </a:tblGrid>
              <a:tr h="341724">
                <a:tc>
                  <a:txBody>
                    <a:bodyPr/>
                    <a:lstStyle/>
                    <a:p>
                      <a:pPr algn="ctr"/>
                      <a:r>
                        <a:rPr lang="en-US" sz="1400" dirty="0">
                          <a:latin typeface="Calibri" panose="020F0502020204030204" pitchFamily="34" charset="0"/>
                          <a:cs typeface="Calibri" panose="020F0502020204030204" pitchFamily="34" charset="0"/>
                        </a:rPr>
                        <a:t>Class</a:t>
                      </a:r>
                    </a:p>
                    <a:p>
                      <a:pPr algn="ctr"/>
                      <a:r>
                        <a:rPr lang="en-US" sz="1400" dirty="0" err="1">
                          <a:latin typeface="Calibri" panose="020F0502020204030204" pitchFamily="34" charset="0"/>
                          <a:cs typeface="Calibri" panose="020F0502020204030204" pitchFamily="34" charset="0"/>
                        </a:rPr>
                        <a:t>InfixToPostfix</a:t>
                      </a:r>
                      <a:endParaRPr lang="en-US" sz="1400" dirty="0">
                        <a:latin typeface="Calibri" panose="020F0502020204030204" pitchFamily="34" charset="0"/>
                        <a:cs typeface="Calibri" panose="020F0502020204030204" pitchFamily="34" charset="0"/>
                      </a:endParaRPr>
                    </a:p>
                  </a:txBody>
                  <a:tcPr marL="74775" marR="74775" marT="37348" marB="37348" anchor="ctr"/>
                </a:tc>
                <a:extLst>
                  <a:ext uri="{0D108BD9-81ED-4DB2-BD59-A6C34878D82A}">
                    <a16:rowId xmlns:a16="http://schemas.microsoft.com/office/drawing/2014/main" val="10000"/>
                  </a:ext>
                </a:extLst>
              </a:tr>
              <a:tr h="6305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marL="74775" marR="74775" marT="37348" marB="37348" anchor="ctr"/>
                </a:tc>
                <a:extLst>
                  <a:ext uri="{0D108BD9-81ED-4DB2-BD59-A6C34878D82A}">
                    <a16:rowId xmlns:a16="http://schemas.microsoft.com/office/drawing/2014/main" val="10001"/>
                  </a:ext>
                </a:extLst>
              </a:tr>
            </a:tbl>
          </a:graphicData>
        </a:graphic>
      </p:graphicFrame>
      <p:graphicFrame>
        <p:nvGraphicFramePr>
          <p:cNvPr id="43" name="표 8">
            <a:extLst>
              <a:ext uri="{FF2B5EF4-FFF2-40B4-BE49-F238E27FC236}">
                <a16:creationId xmlns:a16="http://schemas.microsoft.com/office/drawing/2014/main" id="{117729EC-7482-4911-9D0F-55D6ABB629BA}"/>
              </a:ext>
            </a:extLst>
          </p:cNvPr>
          <p:cNvGraphicFramePr>
            <a:graphicFrameLocks noGrp="1"/>
          </p:cNvGraphicFramePr>
          <p:nvPr>
            <p:extLst>
              <p:ext uri="{D42A27DB-BD31-4B8C-83A1-F6EECF244321}">
                <p14:modId xmlns:p14="http://schemas.microsoft.com/office/powerpoint/2010/main" val="2452232801"/>
              </p:ext>
            </p:extLst>
          </p:nvPr>
        </p:nvGraphicFramePr>
        <p:xfrm>
          <a:off x="1447438" y="4389317"/>
          <a:ext cx="2153453" cy="1131932"/>
        </p:xfrm>
        <a:graphic>
          <a:graphicData uri="http://schemas.openxmlformats.org/drawingml/2006/table">
            <a:tbl>
              <a:tblPr firstRow="1" bandRow="1">
                <a:tableStyleId>{912C8C85-51F0-491E-9774-3900AFEF0FD7}</a:tableStyleId>
              </a:tblPr>
              <a:tblGrid>
                <a:gridCol w="2153453">
                  <a:extLst>
                    <a:ext uri="{9D8B030D-6E8A-4147-A177-3AD203B41FA5}">
                      <a16:colId xmlns:a16="http://schemas.microsoft.com/office/drawing/2014/main" val="20000"/>
                    </a:ext>
                  </a:extLst>
                </a:gridCol>
              </a:tblGrid>
              <a:tr h="341724">
                <a:tc>
                  <a:txBody>
                    <a:bodyPr/>
                    <a:lstStyle/>
                    <a:p>
                      <a:pPr algn="ctr"/>
                      <a:r>
                        <a:rPr lang="en-US" sz="1400" dirty="0">
                          <a:latin typeface="Calibri" panose="020F0502020204030204" pitchFamily="34" charset="0"/>
                          <a:cs typeface="Calibri" panose="020F0502020204030204" pitchFamily="34" charset="0"/>
                        </a:rPr>
                        <a:t>Class</a:t>
                      </a:r>
                    </a:p>
                    <a:p>
                      <a:pPr algn="ctr"/>
                      <a:r>
                        <a:rPr lang="en-US" sz="1400" dirty="0" err="1">
                          <a:latin typeface="Calibri" panose="020F0502020204030204" pitchFamily="34" charset="0"/>
                          <a:cs typeface="Calibri" panose="020F0502020204030204" pitchFamily="34" charset="0"/>
                        </a:rPr>
                        <a:t>PostfixEvaluation</a:t>
                      </a:r>
                      <a:endParaRPr lang="en-US" sz="1400" dirty="0">
                        <a:latin typeface="Calibri" panose="020F0502020204030204" pitchFamily="34" charset="0"/>
                        <a:cs typeface="Calibri" panose="020F0502020204030204" pitchFamily="34" charset="0"/>
                      </a:endParaRPr>
                    </a:p>
                  </a:txBody>
                  <a:tcPr marL="74775" marR="74775" marT="37348" marB="37348" anchor="ctr"/>
                </a:tc>
                <a:extLst>
                  <a:ext uri="{0D108BD9-81ED-4DB2-BD59-A6C34878D82A}">
                    <a16:rowId xmlns:a16="http://schemas.microsoft.com/office/drawing/2014/main" val="10000"/>
                  </a:ext>
                </a:extLst>
              </a:tr>
              <a:tr h="6305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marL="74775" marR="74775" marT="37348" marB="37348" anchor="ctr"/>
                </a:tc>
                <a:extLst>
                  <a:ext uri="{0D108BD9-81ED-4DB2-BD59-A6C34878D82A}">
                    <a16:rowId xmlns:a16="http://schemas.microsoft.com/office/drawing/2014/main" val="10001"/>
                  </a:ext>
                </a:extLst>
              </a:tr>
            </a:tbl>
          </a:graphicData>
        </a:graphic>
      </p:graphicFrame>
      <p:graphicFrame>
        <p:nvGraphicFramePr>
          <p:cNvPr id="5" name="표 4">
            <a:extLst>
              <a:ext uri="{FF2B5EF4-FFF2-40B4-BE49-F238E27FC236}">
                <a16:creationId xmlns:a16="http://schemas.microsoft.com/office/drawing/2014/main" id="{A6E028A7-6FE2-4E6C-A82B-9F1FB69BAEC1}"/>
              </a:ext>
            </a:extLst>
          </p:cNvPr>
          <p:cNvGraphicFramePr>
            <a:graphicFrameLocks noGrp="1"/>
          </p:cNvGraphicFramePr>
          <p:nvPr>
            <p:extLst>
              <p:ext uri="{D42A27DB-BD31-4B8C-83A1-F6EECF244321}">
                <p14:modId xmlns:p14="http://schemas.microsoft.com/office/powerpoint/2010/main" val="1608493346"/>
              </p:ext>
            </p:extLst>
          </p:nvPr>
        </p:nvGraphicFramePr>
        <p:xfrm>
          <a:off x="5723620" y="2325257"/>
          <a:ext cx="3605863" cy="2580827"/>
        </p:xfrm>
        <a:graphic>
          <a:graphicData uri="http://schemas.openxmlformats.org/drawingml/2006/table">
            <a:tbl>
              <a:tblPr firstRow="1" bandRow="1">
                <a:tableStyleId>{10A1B5D5-9B99-4C35-A422-299274C87663}</a:tableStyleId>
              </a:tblPr>
              <a:tblGrid>
                <a:gridCol w="3605863">
                  <a:extLst>
                    <a:ext uri="{9D8B030D-6E8A-4147-A177-3AD203B41FA5}">
                      <a16:colId xmlns:a16="http://schemas.microsoft.com/office/drawing/2014/main" val="4266468523"/>
                    </a:ext>
                  </a:extLst>
                </a:gridCol>
              </a:tblGrid>
              <a:tr h="601687">
                <a:tc>
                  <a:txBody>
                    <a:bodyPr/>
                    <a:lstStyle/>
                    <a:p>
                      <a:pPr algn="ctr"/>
                      <a:r>
                        <a:rPr lang="en-US" sz="1400" dirty="0"/>
                        <a:t>Class</a:t>
                      </a:r>
                    </a:p>
                    <a:p>
                      <a:pPr algn="ctr"/>
                      <a:r>
                        <a:rPr lang="en-US" sz="1400" dirty="0" err="1"/>
                        <a:t>MyExpressionTest</a:t>
                      </a:r>
                      <a:endParaRPr lang="en-US" sz="1400" dirty="0">
                        <a:latin typeface="Calibri" panose="020F0502020204030204" pitchFamily="34" charset="0"/>
                        <a:cs typeface="Calibri" panose="020F0502020204030204" pitchFamily="34" charset="0"/>
                      </a:endParaRPr>
                    </a:p>
                  </a:txBody>
                  <a:tcPr marL="74775" marR="74775" marT="37348" marB="37348" anchor="ctr"/>
                </a:tc>
                <a:extLst>
                  <a:ext uri="{0D108BD9-81ED-4DB2-BD59-A6C34878D82A}">
                    <a16:rowId xmlns:a16="http://schemas.microsoft.com/office/drawing/2014/main" val="432865497"/>
                  </a:ext>
                </a:extLst>
              </a:tr>
              <a:tr h="1979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marL="74775" marR="74775" marT="37348" marB="37348" anchor="ctr">
                    <a:noFill/>
                  </a:tcPr>
                </a:tc>
                <a:extLst>
                  <a:ext uri="{0D108BD9-81ED-4DB2-BD59-A6C34878D82A}">
                    <a16:rowId xmlns:a16="http://schemas.microsoft.com/office/drawing/2014/main" val="622214477"/>
                  </a:ext>
                </a:extLst>
              </a:tr>
            </a:tbl>
          </a:graphicData>
        </a:graphic>
      </p:graphicFrame>
      <p:pic>
        <p:nvPicPr>
          <p:cNvPr id="17" name="그림 16">
            <a:extLst>
              <a:ext uri="{FF2B5EF4-FFF2-40B4-BE49-F238E27FC236}">
                <a16:creationId xmlns:a16="http://schemas.microsoft.com/office/drawing/2014/main" id="{840DB303-D1C4-469B-8FBB-A49DF4FB6379}"/>
              </a:ext>
            </a:extLst>
          </p:cNvPr>
          <p:cNvPicPr>
            <a:picLocks noChangeAspect="1"/>
          </p:cNvPicPr>
          <p:nvPr/>
        </p:nvPicPr>
        <p:blipFill>
          <a:blip r:embed="rId2"/>
          <a:stretch>
            <a:fillRect/>
          </a:stretch>
        </p:blipFill>
        <p:spPr>
          <a:xfrm>
            <a:off x="5794505" y="4365316"/>
            <a:ext cx="2996316" cy="443471"/>
          </a:xfrm>
          <a:prstGeom prst="rect">
            <a:avLst/>
          </a:prstGeom>
        </p:spPr>
      </p:pic>
      <p:cxnSp>
        <p:nvCxnSpPr>
          <p:cNvPr id="46" name="직선 화살표 연결선 45">
            <a:extLst>
              <a:ext uri="{FF2B5EF4-FFF2-40B4-BE49-F238E27FC236}">
                <a16:creationId xmlns:a16="http://schemas.microsoft.com/office/drawing/2014/main" id="{C682BA86-B5D4-484C-9F66-C37FA5A752B1}"/>
              </a:ext>
            </a:extLst>
          </p:cNvPr>
          <p:cNvCxnSpPr>
            <a:cxnSpLocks/>
          </p:cNvCxnSpPr>
          <p:nvPr/>
        </p:nvCxnSpPr>
        <p:spPr>
          <a:xfrm>
            <a:off x="3699544" y="2393803"/>
            <a:ext cx="1779768" cy="64639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C0903805-7A03-4C39-A4E3-6756B59851FF}"/>
              </a:ext>
            </a:extLst>
          </p:cNvPr>
          <p:cNvCxnSpPr>
            <a:cxnSpLocks/>
          </p:cNvCxnSpPr>
          <p:nvPr/>
        </p:nvCxnSpPr>
        <p:spPr>
          <a:xfrm flipH="1">
            <a:off x="3703674" y="3326912"/>
            <a:ext cx="1846522"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B40E43BE-AF42-4A8F-B03A-0906E40FDA05}"/>
              </a:ext>
            </a:extLst>
          </p:cNvPr>
          <p:cNvCxnSpPr>
            <a:cxnSpLocks/>
          </p:cNvCxnSpPr>
          <p:nvPr/>
        </p:nvCxnSpPr>
        <p:spPr>
          <a:xfrm flipV="1">
            <a:off x="3671775" y="3450451"/>
            <a:ext cx="1878421" cy="49539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1563A076-629D-4C75-AF9C-6C529E400C61}"/>
              </a:ext>
            </a:extLst>
          </p:cNvPr>
          <p:cNvCxnSpPr>
            <a:cxnSpLocks/>
          </p:cNvCxnSpPr>
          <p:nvPr/>
        </p:nvCxnSpPr>
        <p:spPr>
          <a:xfrm flipH="1">
            <a:off x="3703674" y="3828151"/>
            <a:ext cx="1846522" cy="95843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D262C2-6C09-476F-839E-BC3CCDA49B8D}"/>
              </a:ext>
            </a:extLst>
          </p:cNvPr>
          <p:cNvCxnSpPr>
            <a:cxnSpLocks/>
          </p:cNvCxnSpPr>
          <p:nvPr/>
        </p:nvCxnSpPr>
        <p:spPr>
          <a:xfrm flipV="1">
            <a:off x="3671775" y="4054549"/>
            <a:ext cx="1935127" cy="135096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60FEA3E-FFC8-41B5-8961-ED224B912C44}"/>
              </a:ext>
            </a:extLst>
          </p:cNvPr>
          <p:cNvSpPr txBox="1"/>
          <p:nvPr/>
        </p:nvSpPr>
        <p:spPr>
          <a:xfrm rot="1614679">
            <a:off x="4682195" y="2286075"/>
            <a:ext cx="859531" cy="276999"/>
          </a:xfrm>
          <a:prstGeom prst="rect">
            <a:avLst/>
          </a:prstGeom>
          <a:noFill/>
        </p:spPr>
        <p:txBody>
          <a:bodyPr wrap="none" rtlCol="0">
            <a:spAutoFit/>
          </a:bodyPr>
          <a:lstStyle/>
          <a:p>
            <a:r>
              <a:rPr lang="en-US" sz="1200" dirty="0"/>
              <a:t>statement</a:t>
            </a:r>
          </a:p>
        </p:txBody>
      </p:sp>
      <p:sp>
        <p:nvSpPr>
          <p:cNvPr id="60" name="TextBox 59">
            <a:extLst>
              <a:ext uri="{FF2B5EF4-FFF2-40B4-BE49-F238E27FC236}">
                <a16:creationId xmlns:a16="http://schemas.microsoft.com/office/drawing/2014/main" id="{94DB2096-1AF5-495B-8156-A728E3CDA5FC}"/>
              </a:ext>
            </a:extLst>
          </p:cNvPr>
          <p:cNvSpPr txBox="1"/>
          <p:nvPr/>
        </p:nvSpPr>
        <p:spPr>
          <a:xfrm rot="1097950">
            <a:off x="3516936" y="2492281"/>
            <a:ext cx="816249" cy="276999"/>
          </a:xfrm>
          <a:prstGeom prst="rect">
            <a:avLst/>
          </a:prstGeom>
          <a:noFill/>
        </p:spPr>
        <p:txBody>
          <a:bodyPr wrap="none" rtlCol="0">
            <a:spAutoFit/>
          </a:bodyPr>
          <a:lstStyle/>
          <a:p>
            <a:r>
              <a:rPr lang="en-US" sz="1200" dirty="0"/>
              <a:t>true/false</a:t>
            </a:r>
          </a:p>
        </p:txBody>
      </p:sp>
      <p:sp>
        <p:nvSpPr>
          <p:cNvPr id="62" name="TextBox 61">
            <a:extLst>
              <a:ext uri="{FF2B5EF4-FFF2-40B4-BE49-F238E27FC236}">
                <a16:creationId xmlns:a16="http://schemas.microsoft.com/office/drawing/2014/main" id="{0E9DEE8B-D4F9-4A96-8824-81C4644A4C0F}"/>
              </a:ext>
            </a:extLst>
          </p:cNvPr>
          <p:cNvSpPr txBox="1"/>
          <p:nvPr/>
        </p:nvSpPr>
        <p:spPr>
          <a:xfrm>
            <a:off x="4770213" y="3054222"/>
            <a:ext cx="457176" cy="276999"/>
          </a:xfrm>
          <a:prstGeom prst="rect">
            <a:avLst/>
          </a:prstGeom>
          <a:noFill/>
        </p:spPr>
        <p:txBody>
          <a:bodyPr wrap="none" rtlCol="0">
            <a:spAutoFit/>
          </a:bodyPr>
          <a:lstStyle/>
          <a:p>
            <a:r>
              <a:rPr lang="en-US" sz="1200" dirty="0"/>
              <a:t>infix</a:t>
            </a:r>
          </a:p>
        </p:txBody>
      </p:sp>
      <p:sp>
        <p:nvSpPr>
          <p:cNvPr id="63" name="TextBox 62">
            <a:extLst>
              <a:ext uri="{FF2B5EF4-FFF2-40B4-BE49-F238E27FC236}">
                <a16:creationId xmlns:a16="http://schemas.microsoft.com/office/drawing/2014/main" id="{0630F514-2509-47FE-AC0A-8F5039239EBF}"/>
              </a:ext>
            </a:extLst>
          </p:cNvPr>
          <p:cNvSpPr txBox="1"/>
          <p:nvPr/>
        </p:nvSpPr>
        <p:spPr>
          <a:xfrm rot="20558157">
            <a:off x="3554140" y="3600355"/>
            <a:ext cx="628698" cy="276999"/>
          </a:xfrm>
          <a:prstGeom prst="rect">
            <a:avLst/>
          </a:prstGeom>
          <a:noFill/>
        </p:spPr>
        <p:txBody>
          <a:bodyPr wrap="none" rtlCol="0">
            <a:spAutoFit/>
          </a:bodyPr>
          <a:lstStyle/>
          <a:p>
            <a:r>
              <a:rPr lang="en-US" sz="1200" dirty="0"/>
              <a:t>postfix</a:t>
            </a:r>
          </a:p>
        </p:txBody>
      </p:sp>
      <p:sp>
        <p:nvSpPr>
          <p:cNvPr id="64" name="TextBox 63">
            <a:extLst>
              <a:ext uri="{FF2B5EF4-FFF2-40B4-BE49-F238E27FC236}">
                <a16:creationId xmlns:a16="http://schemas.microsoft.com/office/drawing/2014/main" id="{B21415DC-79CF-4287-AD43-11389886DF5C}"/>
              </a:ext>
            </a:extLst>
          </p:cNvPr>
          <p:cNvSpPr txBox="1"/>
          <p:nvPr/>
        </p:nvSpPr>
        <p:spPr>
          <a:xfrm rot="19968010">
            <a:off x="4690461" y="3801835"/>
            <a:ext cx="628698" cy="276999"/>
          </a:xfrm>
          <a:prstGeom prst="rect">
            <a:avLst/>
          </a:prstGeom>
          <a:noFill/>
        </p:spPr>
        <p:txBody>
          <a:bodyPr wrap="none" rtlCol="0">
            <a:spAutoFit/>
          </a:bodyPr>
          <a:lstStyle/>
          <a:p>
            <a:r>
              <a:rPr lang="en-US" sz="1200" dirty="0"/>
              <a:t>postfix</a:t>
            </a:r>
          </a:p>
        </p:txBody>
      </p:sp>
      <p:sp>
        <p:nvSpPr>
          <p:cNvPr id="65" name="TextBox 64">
            <a:extLst>
              <a:ext uri="{FF2B5EF4-FFF2-40B4-BE49-F238E27FC236}">
                <a16:creationId xmlns:a16="http://schemas.microsoft.com/office/drawing/2014/main" id="{8AE637E2-F8DA-40F0-A3B1-C134FADD2A53}"/>
              </a:ext>
            </a:extLst>
          </p:cNvPr>
          <p:cNvSpPr txBox="1"/>
          <p:nvPr/>
        </p:nvSpPr>
        <p:spPr>
          <a:xfrm rot="19323106">
            <a:off x="3588605" y="4940361"/>
            <a:ext cx="559769" cy="276999"/>
          </a:xfrm>
          <a:prstGeom prst="rect">
            <a:avLst/>
          </a:prstGeom>
          <a:noFill/>
        </p:spPr>
        <p:txBody>
          <a:bodyPr wrap="none" rtlCol="0">
            <a:spAutoFit/>
          </a:bodyPr>
          <a:lstStyle/>
          <a:p>
            <a:r>
              <a:rPr lang="en-US" sz="1200" dirty="0"/>
              <a:t>result</a:t>
            </a:r>
          </a:p>
        </p:txBody>
      </p:sp>
      <p:sp>
        <p:nvSpPr>
          <p:cNvPr id="70" name="TextBox 69">
            <a:extLst>
              <a:ext uri="{FF2B5EF4-FFF2-40B4-BE49-F238E27FC236}">
                <a16:creationId xmlns:a16="http://schemas.microsoft.com/office/drawing/2014/main" id="{813E0371-3E9F-4A33-BE13-5DFB9F8BC8E4}"/>
              </a:ext>
            </a:extLst>
          </p:cNvPr>
          <p:cNvSpPr txBox="1"/>
          <p:nvPr/>
        </p:nvSpPr>
        <p:spPr>
          <a:xfrm>
            <a:off x="1501947" y="1778965"/>
            <a:ext cx="210561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send true if no error</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send false if error and issue error message</a:t>
            </a:r>
          </a:p>
        </p:txBody>
      </p:sp>
      <p:sp>
        <p:nvSpPr>
          <p:cNvPr id="72" name="TextBox 71">
            <a:extLst>
              <a:ext uri="{FF2B5EF4-FFF2-40B4-BE49-F238E27FC236}">
                <a16:creationId xmlns:a16="http://schemas.microsoft.com/office/drawing/2014/main" id="{3D20B464-8E56-4E05-B06A-921F706D2977}"/>
              </a:ext>
            </a:extLst>
          </p:cNvPr>
          <p:cNvSpPr txBox="1"/>
          <p:nvPr/>
        </p:nvSpPr>
        <p:spPr>
          <a:xfrm>
            <a:off x="5759795" y="2961294"/>
            <a:ext cx="3566931" cy="1384995"/>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bg2">
                    <a:lumMod val="50000"/>
                  </a:schemeClr>
                </a:solidFill>
                <a:latin typeface="Calibri" panose="020F0502020204030204" pitchFamily="34" charset="0"/>
                <a:cs typeface="Calibri" panose="020F0502020204030204" pitchFamily="34" charset="0"/>
              </a:rPr>
              <a:t>Input Statement</a:t>
            </a:r>
          </a:p>
          <a:p>
            <a:pPr marL="171450" indent="-171450">
              <a:buFont typeface="Arial" panose="020B0604020202020204" pitchFamily="34" charset="0"/>
              <a:buChar char="•"/>
            </a:pPr>
            <a:r>
              <a:rPr lang="en-US" sz="1200" dirty="0">
                <a:solidFill>
                  <a:schemeClr val="bg2">
                    <a:lumMod val="50000"/>
                  </a:schemeClr>
                </a:solidFill>
                <a:latin typeface="Calibri" panose="020F0502020204030204" pitchFamily="34" charset="0"/>
                <a:cs typeface="Calibri" panose="020F0502020204030204" pitchFamily="34" charset="0"/>
              </a:rPr>
              <a:t>send the statement to </a:t>
            </a:r>
            <a:r>
              <a:rPr lang="en-US" sz="1200" dirty="0" err="1">
                <a:solidFill>
                  <a:schemeClr val="bg2">
                    <a:lumMod val="50000"/>
                  </a:schemeClr>
                </a:solidFill>
                <a:latin typeface="Calibri" panose="020F0502020204030204" pitchFamily="34" charset="0"/>
                <a:cs typeface="Calibri" panose="020F0502020204030204" pitchFamily="34" charset="0"/>
              </a:rPr>
              <a:t>ExpressionEvaluation</a:t>
            </a:r>
            <a:endParaRPr lang="en-US" sz="1200" dirty="0">
              <a:solidFill>
                <a:schemeClr val="bg2">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solidFill>
                  <a:schemeClr val="bg2">
                    <a:lumMod val="50000"/>
                  </a:schemeClr>
                </a:solidFill>
                <a:latin typeface="Calibri" panose="020F0502020204030204" pitchFamily="34" charset="0"/>
                <a:cs typeface="Calibri" panose="020F0502020204030204" pitchFamily="34" charset="0"/>
              </a:rPr>
              <a:t>Receive true (no error) or false (error)</a:t>
            </a:r>
          </a:p>
          <a:p>
            <a:pPr marL="171450" indent="-171450">
              <a:buFont typeface="Arial" panose="020B0604020202020204" pitchFamily="34" charset="0"/>
              <a:buChar char="•"/>
            </a:pPr>
            <a:r>
              <a:rPr lang="en-US" sz="1200" dirty="0">
                <a:solidFill>
                  <a:schemeClr val="bg2">
                    <a:lumMod val="50000"/>
                  </a:schemeClr>
                </a:solidFill>
                <a:latin typeface="Calibri" panose="020F0502020204030204" pitchFamily="34" charset="0"/>
                <a:cs typeface="Calibri" panose="020F0502020204030204" pitchFamily="34" charset="0"/>
              </a:rPr>
              <a:t>If no error, send the statement to </a:t>
            </a:r>
            <a:r>
              <a:rPr lang="en-US" sz="1200" dirty="0" err="1">
                <a:solidFill>
                  <a:schemeClr val="bg2">
                    <a:lumMod val="50000"/>
                  </a:schemeClr>
                </a:solidFill>
                <a:latin typeface="Calibri" panose="020F0502020204030204" pitchFamily="34" charset="0"/>
                <a:cs typeface="Calibri" panose="020F0502020204030204" pitchFamily="34" charset="0"/>
              </a:rPr>
              <a:t>InfixToPostfix</a:t>
            </a:r>
            <a:endParaRPr lang="en-US" sz="1200" dirty="0">
              <a:solidFill>
                <a:schemeClr val="bg2">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solidFill>
                  <a:schemeClr val="bg2">
                    <a:lumMod val="50000"/>
                  </a:schemeClr>
                </a:solidFill>
                <a:latin typeface="Calibri" panose="020F0502020204030204" pitchFamily="34" charset="0"/>
                <a:cs typeface="Calibri" panose="020F0502020204030204" pitchFamily="34" charset="0"/>
              </a:rPr>
              <a:t>Receive the postfix</a:t>
            </a:r>
          </a:p>
          <a:p>
            <a:pPr marL="171450" indent="-171450">
              <a:buFont typeface="Arial" panose="020B0604020202020204" pitchFamily="34" charset="0"/>
              <a:buChar char="•"/>
            </a:pPr>
            <a:r>
              <a:rPr lang="en-US" sz="1200" dirty="0">
                <a:solidFill>
                  <a:schemeClr val="bg2">
                    <a:lumMod val="50000"/>
                  </a:schemeClr>
                </a:solidFill>
                <a:latin typeface="Calibri" panose="020F0502020204030204" pitchFamily="34" charset="0"/>
                <a:cs typeface="Calibri" panose="020F0502020204030204" pitchFamily="34" charset="0"/>
              </a:rPr>
              <a:t>Send the postfix to </a:t>
            </a:r>
            <a:r>
              <a:rPr lang="en-US" sz="1200" dirty="0" err="1">
                <a:solidFill>
                  <a:schemeClr val="bg2">
                    <a:lumMod val="50000"/>
                  </a:schemeClr>
                </a:solidFill>
                <a:latin typeface="Calibri" panose="020F0502020204030204" pitchFamily="34" charset="0"/>
                <a:cs typeface="Calibri" panose="020F0502020204030204" pitchFamily="34" charset="0"/>
              </a:rPr>
              <a:t>PostfixEvaluation</a:t>
            </a:r>
            <a:endParaRPr lang="en-US" sz="1200" dirty="0">
              <a:solidFill>
                <a:schemeClr val="bg2">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solidFill>
                  <a:schemeClr val="bg2">
                    <a:lumMod val="50000"/>
                  </a:schemeClr>
                </a:solidFill>
                <a:latin typeface="Calibri" panose="020F0502020204030204" pitchFamily="34" charset="0"/>
                <a:cs typeface="Calibri" panose="020F0502020204030204" pitchFamily="34" charset="0"/>
              </a:rPr>
              <a:t>Receive the result</a:t>
            </a:r>
          </a:p>
        </p:txBody>
      </p:sp>
      <p:sp>
        <p:nvSpPr>
          <p:cNvPr id="73" name="타원 72">
            <a:extLst>
              <a:ext uri="{FF2B5EF4-FFF2-40B4-BE49-F238E27FC236}">
                <a16:creationId xmlns:a16="http://schemas.microsoft.com/office/drawing/2014/main" id="{449F523E-0C86-4E1F-93AB-EC3DCAB9EB07}"/>
              </a:ext>
            </a:extLst>
          </p:cNvPr>
          <p:cNvSpPr/>
          <p:nvPr/>
        </p:nvSpPr>
        <p:spPr>
          <a:xfrm>
            <a:off x="5442952" y="2642047"/>
            <a:ext cx="156784" cy="15678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74" name="타원 73">
            <a:extLst>
              <a:ext uri="{FF2B5EF4-FFF2-40B4-BE49-F238E27FC236}">
                <a16:creationId xmlns:a16="http://schemas.microsoft.com/office/drawing/2014/main" id="{F4A4F92B-5AE6-4228-9F77-035D4F9FD0A1}"/>
              </a:ext>
            </a:extLst>
          </p:cNvPr>
          <p:cNvSpPr/>
          <p:nvPr/>
        </p:nvSpPr>
        <p:spPr>
          <a:xfrm>
            <a:off x="3557943" y="2260028"/>
            <a:ext cx="156784" cy="15678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75" name="타원 74">
            <a:extLst>
              <a:ext uri="{FF2B5EF4-FFF2-40B4-BE49-F238E27FC236}">
                <a16:creationId xmlns:a16="http://schemas.microsoft.com/office/drawing/2014/main" id="{A510A841-921B-4E30-8F56-D68B666B0E97}"/>
              </a:ext>
            </a:extLst>
          </p:cNvPr>
          <p:cNvSpPr/>
          <p:nvPr/>
        </p:nvSpPr>
        <p:spPr>
          <a:xfrm>
            <a:off x="5420590" y="3152299"/>
            <a:ext cx="156784" cy="15678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76" name="타원 75">
            <a:extLst>
              <a:ext uri="{FF2B5EF4-FFF2-40B4-BE49-F238E27FC236}">
                <a16:creationId xmlns:a16="http://schemas.microsoft.com/office/drawing/2014/main" id="{45B27027-B9C4-4AD5-9BAD-C0B1A219187A}"/>
              </a:ext>
            </a:extLst>
          </p:cNvPr>
          <p:cNvSpPr/>
          <p:nvPr/>
        </p:nvSpPr>
        <p:spPr>
          <a:xfrm>
            <a:off x="3483381" y="3807493"/>
            <a:ext cx="156784" cy="15678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4</a:t>
            </a:r>
          </a:p>
        </p:txBody>
      </p:sp>
      <p:sp>
        <p:nvSpPr>
          <p:cNvPr id="77" name="타원 76">
            <a:extLst>
              <a:ext uri="{FF2B5EF4-FFF2-40B4-BE49-F238E27FC236}">
                <a16:creationId xmlns:a16="http://schemas.microsoft.com/office/drawing/2014/main" id="{FE15EAE1-57E7-4F70-A72F-BDD4E1B12070}"/>
              </a:ext>
            </a:extLst>
          </p:cNvPr>
          <p:cNvSpPr/>
          <p:nvPr/>
        </p:nvSpPr>
        <p:spPr>
          <a:xfrm>
            <a:off x="5406229" y="3647927"/>
            <a:ext cx="156784" cy="15678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78" name="타원 77">
            <a:extLst>
              <a:ext uri="{FF2B5EF4-FFF2-40B4-BE49-F238E27FC236}">
                <a16:creationId xmlns:a16="http://schemas.microsoft.com/office/drawing/2014/main" id="{01A0B5E4-8341-4DDF-998A-C22DD71ABEDF}"/>
              </a:ext>
            </a:extLst>
          </p:cNvPr>
          <p:cNvSpPr/>
          <p:nvPr/>
        </p:nvSpPr>
        <p:spPr>
          <a:xfrm>
            <a:off x="3529166" y="5203410"/>
            <a:ext cx="156784" cy="15678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6</a:t>
            </a:r>
          </a:p>
        </p:txBody>
      </p:sp>
      <p:sp>
        <p:nvSpPr>
          <p:cNvPr id="31" name="TextBox 30">
            <a:extLst>
              <a:ext uri="{FF2B5EF4-FFF2-40B4-BE49-F238E27FC236}">
                <a16:creationId xmlns:a16="http://schemas.microsoft.com/office/drawing/2014/main" id="{DC609A76-8F24-45A8-A080-E2A1204F7DD2}"/>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387240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descr="hamburger png에 대한 이미지 검색결과">
            <a:extLst>
              <a:ext uri="{FF2B5EF4-FFF2-40B4-BE49-F238E27FC236}">
                <a16:creationId xmlns:a16="http://schemas.microsoft.com/office/drawing/2014/main" id="{53112CAE-15F0-4EF9-8539-36B3A47CC134}"/>
              </a:ext>
            </a:extLst>
          </p:cNvPr>
          <p:cNvSpPr>
            <a:spLocks noChangeAspect="1" noChangeArrowheads="1"/>
          </p:cNvSpPr>
          <p:nvPr/>
        </p:nvSpPr>
        <p:spPr bwMode="auto">
          <a:xfrm>
            <a:off x="11895667" y="-143933"/>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1219170" fontAlgn="base">
              <a:spcBef>
                <a:spcPct val="0"/>
              </a:spcBef>
              <a:spcAft>
                <a:spcPct val="0"/>
              </a:spcAft>
            </a:pPr>
            <a:endParaRPr lang="en-US" altLang="en-US" sz="2400">
              <a:solidFill>
                <a:srgbClr val="FFFFFF"/>
              </a:solidFill>
              <a:latin typeface="Arial" panose="020B0604020202020204" pitchFamily="34" charset="0"/>
            </a:endParaRPr>
          </a:p>
        </p:txBody>
      </p:sp>
      <p:sp>
        <p:nvSpPr>
          <p:cNvPr id="29699" name="AutoShape 4" descr="hamburger png에 대한 이미지 검색결과">
            <a:extLst>
              <a:ext uri="{FF2B5EF4-FFF2-40B4-BE49-F238E27FC236}">
                <a16:creationId xmlns:a16="http://schemas.microsoft.com/office/drawing/2014/main" id="{5FE3C457-CD3D-4309-9E2A-CBF51CE823C7}"/>
              </a:ext>
            </a:extLst>
          </p:cNvPr>
          <p:cNvSpPr>
            <a:spLocks noChangeAspect="1" noChangeArrowheads="1"/>
          </p:cNvSpPr>
          <p:nvPr/>
        </p:nvSpPr>
        <p:spPr bwMode="auto">
          <a:xfrm>
            <a:off x="12098867" y="8467"/>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1219170" fontAlgn="base">
              <a:spcBef>
                <a:spcPct val="0"/>
              </a:spcBef>
              <a:spcAft>
                <a:spcPct val="0"/>
              </a:spcAft>
            </a:pPr>
            <a:endParaRPr lang="en-US" altLang="en-US" sz="2400">
              <a:solidFill>
                <a:srgbClr val="FFFFFF"/>
              </a:solidFill>
              <a:latin typeface="Arial" panose="020B0604020202020204" pitchFamily="34" charset="0"/>
            </a:endParaRPr>
          </a:p>
        </p:txBody>
      </p:sp>
      <p:cxnSp>
        <p:nvCxnSpPr>
          <p:cNvPr id="9" name="Straight Connector 15">
            <a:extLst>
              <a:ext uri="{FF2B5EF4-FFF2-40B4-BE49-F238E27FC236}">
                <a16:creationId xmlns:a16="http://schemas.microsoft.com/office/drawing/2014/main" id="{42D9E45B-B7FF-40E4-A12E-7C712F7C05E0}"/>
              </a:ext>
            </a:extLst>
          </p:cNvPr>
          <p:cNvCxnSpPr>
            <a:cxnSpLocks/>
          </p:cNvCxnSpPr>
          <p:nvPr/>
        </p:nvCxnSpPr>
        <p:spPr>
          <a:xfrm flipH="1">
            <a:off x="1467290" y="1197121"/>
            <a:ext cx="8101807"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15">
            <a:extLst>
              <a:ext uri="{FF2B5EF4-FFF2-40B4-BE49-F238E27FC236}">
                <a16:creationId xmlns:a16="http://schemas.microsoft.com/office/drawing/2014/main" id="{2760704D-A9EA-4B85-B988-01834962EB75}"/>
              </a:ext>
            </a:extLst>
          </p:cNvPr>
          <p:cNvCxnSpPr>
            <a:cxnSpLocks/>
          </p:cNvCxnSpPr>
          <p:nvPr/>
        </p:nvCxnSpPr>
        <p:spPr>
          <a:xfrm>
            <a:off x="1467290" y="736341"/>
            <a:ext cx="8101807" cy="0"/>
          </a:xfrm>
          <a:prstGeom prst="line">
            <a:avLst/>
          </a:prstGeom>
          <a:ln w="38100">
            <a:solidFill>
              <a:srgbClr val="A6B727"/>
            </a:solidFill>
            <a:headEnd type="oval"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F1D106B-20CA-44AB-9BF7-4B1428A1AB4E}"/>
              </a:ext>
            </a:extLst>
          </p:cNvPr>
          <p:cNvSpPr txBox="1"/>
          <p:nvPr/>
        </p:nvSpPr>
        <p:spPr>
          <a:xfrm>
            <a:off x="2008443" y="657633"/>
            <a:ext cx="7312564" cy="506292"/>
          </a:xfrm>
          <a:prstGeom prst="rect">
            <a:avLst/>
          </a:prstGeom>
          <a:noFill/>
        </p:spPr>
        <p:txBody>
          <a:bodyPr wrap="square" rtlCol="0">
            <a:spAutoFit/>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0000">
                    <a:lumMod val="50000"/>
                    <a:lumOff val="50000"/>
                  </a:srgbClr>
                </a:solidFill>
                <a:effectLst/>
                <a:uLnTx/>
                <a:uFillTx/>
                <a:latin typeface="Calibri" panose="020F0502020204030204"/>
                <a:ea typeface="맑은 고딕" panose="020B0503020000020004" pitchFamily="34" charset="-127"/>
                <a:cs typeface="+mn-cs"/>
              </a:rPr>
              <a:t>What you need to know before </a:t>
            </a:r>
            <a:r>
              <a:rPr lang="en-US" altLang="ko-KR" sz="2000" b="1" dirty="0">
                <a:solidFill>
                  <a:srgbClr val="000000">
                    <a:lumMod val="50000"/>
                    <a:lumOff val="50000"/>
                  </a:srgbClr>
                </a:solidFill>
                <a:latin typeface="Calibri" panose="020F0502020204030204"/>
                <a:ea typeface="맑은 고딕" panose="020B0503020000020004" pitchFamily="34" charset="-127"/>
              </a:rPr>
              <a:t>starting </a:t>
            </a:r>
            <a:r>
              <a:rPr kumimoji="0" lang="en-US" altLang="ko-KR" sz="2000" b="1" i="0" u="none" strike="noStrike" kern="1200" cap="none" spc="0" normalizeH="0" baseline="0" noProof="0" dirty="0">
                <a:ln>
                  <a:noFill/>
                </a:ln>
                <a:solidFill>
                  <a:srgbClr val="000000">
                    <a:lumMod val="50000"/>
                    <a:lumOff val="50000"/>
                  </a:srgbClr>
                </a:solidFill>
                <a:effectLst/>
                <a:uLnTx/>
                <a:uFillTx/>
                <a:latin typeface="Calibri" panose="020F0502020204030204"/>
                <a:ea typeface="맑은 고딕" panose="020B0503020000020004" pitchFamily="34" charset="-127"/>
                <a:cs typeface="+mn-cs"/>
              </a:rPr>
              <a:t>Assignment 4</a:t>
            </a:r>
          </a:p>
        </p:txBody>
      </p:sp>
      <p:sp>
        <p:nvSpPr>
          <p:cNvPr id="41" name="Trapezoid 24">
            <a:extLst>
              <a:ext uri="{FF2B5EF4-FFF2-40B4-BE49-F238E27FC236}">
                <a16:creationId xmlns:a16="http://schemas.microsoft.com/office/drawing/2014/main" id="{241BE561-9613-41FD-A6A5-9F95424DBE5E}"/>
              </a:ext>
            </a:extLst>
          </p:cNvPr>
          <p:cNvSpPr>
            <a:spLocks noChangeAspect="1"/>
          </p:cNvSpPr>
          <p:nvPr/>
        </p:nvSpPr>
        <p:spPr>
          <a:xfrm rot="8369018">
            <a:off x="6391020" y="2652942"/>
            <a:ext cx="1146181" cy="1157102"/>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49" name="Rectangle 72">
            <a:extLst>
              <a:ext uri="{FF2B5EF4-FFF2-40B4-BE49-F238E27FC236}">
                <a16:creationId xmlns:a16="http://schemas.microsoft.com/office/drawing/2014/main" id="{D845ADED-BD4C-4486-8AFA-26B018947984}"/>
              </a:ext>
            </a:extLst>
          </p:cNvPr>
          <p:cNvSpPr/>
          <p:nvPr/>
        </p:nvSpPr>
        <p:spPr>
          <a:xfrm>
            <a:off x="1201975" y="3926890"/>
            <a:ext cx="1828800" cy="55762"/>
          </a:xfrm>
          <a:prstGeom prst="rect">
            <a:avLst/>
          </a:prstGeom>
          <a:solidFill>
            <a:srgbClr val="E6135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50" name="Rectangle 73">
            <a:extLst>
              <a:ext uri="{FF2B5EF4-FFF2-40B4-BE49-F238E27FC236}">
                <a16:creationId xmlns:a16="http://schemas.microsoft.com/office/drawing/2014/main" id="{A6E38A34-4B93-4B94-87DC-B567D830D251}"/>
              </a:ext>
            </a:extLst>
          </p:cNvPr>
          <p:cNvSpPr/>
          <p:nvPr/>
        </p:nvSpPr>
        <p:spPr>
          <a:xfrm>
            <a:off x="1201975" y="4004142"/>
            <a:ext cx="1828800" cy="55762"/>
          </a:xfrm>
          <a:prstGeom prst="rect">
            <a:avLst/>
          </a:prstGeom>
          <a:solidFill>
            <a:srgbClr val="ED7D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51" name="Rectangle 74">
            <a:extLst>
              <a:ext uri="{FF2B5EF4-FFF2-40B4-BE49-F238E27FC236}">
                <a16:creationId xmlns:a16="http://schemas.microsoft.com/office/drawing/2014/main" id="{D7D2CFE3-8C76-4F97-A86B-A0EBF2AF0A52}"/>
              </a:ext>
            </a:extLst>
          </p:cNvPr>
          <p:cNvSpPr/>
          <p:nvPr/>
        </p:nvSpPr>
        <p:spPr>
          <a:xfrm>
            <a:off x="1201975" y="4081394"/>
            <a:ext cx="1828800" cy="55762"/>
          </a:xfrm>
          <a:prstGeom prst="rect">
            <a:avLst/>
          </a:prstGeom>
          <a:solidFill>
            <a:srgbClr val="A0C82F">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52" name="Rectangle 75">
            <a:extLst>
              <a:ext uri="{FF2B5EF4-FFF2-40B4-BE49-F238E27FC236}">
                <a16:creationId xmlns:a16="http://schemas.microsoft.com/office/drawing/2014/main" id="{6B0DDF9A-6E21-4976-A263-DEB8856D9732}"/>
              </a:ext>
            </a:extLst>
          </p:cNvPr>
          <p:cNvSpPr/>
          <p:nvPr/>
        </p:nvSpPr>
        <p:spPr>
          <a:xfrm>
            <a:off x="1201975" y="4158646"/>
            <a:ext cx="1828800" cy="55762"/>
          </a:xfrm>
          <a:prstGeom prst="rect">
            <a:avLst/>
          </a:prstGeom>
          <a:solidFill>
            <a:srgbClr val="32B5D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grpSp>
        <p:nvGrpSpPr>
          <p:cNvPr id="53" name="Group 50">
            <a:extLst>
              <a:ext uri="{FF2B5EF4-FFF2-40B4-BE49-F238E27FC236}">
                <a16:creationId xmlns:a16="http://schemas.microsoft.com/office/drawing/2014/main" id="{06D7CFA4-7A29-4F52-BD94-62AE94AFAF18}"/>
              </a:ext>
            </a:extLst>
          </p:cNvPr>
          <p:cNvGrpSpPr/>
          <p:nvPr/>
        </p:nvGrpSpPr>
        <p:grpSpPr>
          <a:xfrm>
            <a:off x="4933554" y="1886748"/>
            <a:ext cx="4062015" cy="738664"/>
            <a:chOff x="3017859" y="4283314"/>
            <a:chExt cx="2579765" cy="738663"/>
          </a:xfrm>
        </p:grpSpPr>
        <p:sp>
          <p:nvSpPr>
            <p:cNvPr id="54" name="TextBox 53">
              <a:extLst>
                <a:ext uri="{FF2B5EF4-FFF2-40B4-BE49-F238E27FC236}">
                  <a16:creationId xmlns:a16="http://schemas.microsoft.com/office/drawing/2014/main" id="{30499EDA-7F98-4BEE-B5D2-1D124967861C}"/>
                </a:ext>
              </a:extLst>
            </p:cNvPr>
            <p:cNvSpPr txBox="1"/>
            <p:nvPr/>
          </p:nvSpPr>
          <p:spPr>
            <a:xfrm>
              <a:off x="3021855" y="4560313"/>
              <a:ext cx="2575769" cy="461664"/>
            </a:xfrm>
            <a:prstGeom prst="rect">
              <a:avLst/>
            </a:prstGeom>
            <a:noFill/>
          </p:spPr>
          <p:txBody>
            <a:bodyPr wrap="square" rtlCol="0">
              <a:spAutoFit/>
            </a:bodyPr>
            <a:lstStyle/>
            <a:p>
              <a:r>
                <a:rPr lang="en-US" altLang="ko-KR" sz="1200" dirty="0">
                  <a:solidFill>
                    <a:prstClr val="black">
                      <a:lumMod val="75000"/>
                      <a:lumOff val="25000"/>
                    </a:prstClr>
                  </a:solidFill>
                  <a:latin typeface="Arial"/>
                  <a:cs typeface="Arial" pitchFamily="34" charset="0"/>
                </a:rPr>
                <a:t>static Scanner input = new Scanner(System.in);</a:t>
              </a:r>
            </a:p>
            <a:p>
              <a:r>
                <a:rPr lang="en-US" altLang="ko-KR" sz="1200" dirty="0" err="1">
                  <a:solidFill>
                    <a:prstClr val="black">
                      <a:lumMod val="75000"/>
                      <a:lumOff val="25000"/>
                    </a:prstClr>
                  </a:solidFill>
                  <a:latin typeface="Arial"/>
                  <a:cs typeface="Arial" pitchFamily="34" charset="0"/>
                </a:rPr>
                <a:t>mathExpression</a:t>
              </a:r>
              <a:r>
                <a:rPr lang="en-US" altLang="ko-KR" sz="1200" dirty="0">
                  <a:solidFill>
                    <a:prstClr val="black">
                      <a:lumMod val="75000"/>
                      <a:lumOff val="25000"/>
                    </a:prstClr>
                  </a:solidFill>
                  <a:latin typeface="Arial"/>
                  <a:cs typeface="Arial" pitchFamily="34" charset="0"/>
                </a:rPr>
                <a:t>=</a:t>
              </a:r>
              <a:r>
                <a:rPr lang="en-US" altLang="ko-KR" sz="1200" dirty="0" err="1">
                  <a:solidFill>
                    <a:prstClr val="black">
                      <a:lumMod val="75000"/>
                      <a:lumOff val="25000"/>
                    </a:prstClr>
                  </a:solidFill>
                  <a:latin typeface="Arial"/>
                  <a:cs typeface="Arial" pitchFamily="34" charset="0"/>
                </a:rPr>
                <a:t>input.nextLine</a:t>
              </a:r>
              <a:r>
                <a:rPr lang="en-US" altLang="ko-KR" sz="1200" dirty="0">
                  <a:solidFill>
                    <a:prstClr val="black">
                      <a:lumMod val="75000"/>
                      <a:lumOff val="25000"/>
                    </a:prstClr>
                  </a:solidFill>
                  <a:latin typeface="Arial"/>
                  <a:cs typeface="Arial" pitchFamily="34" charset="0"/>
                </a:rPr>
                <a:t>();. </a:t>
              </a:r>
            </a:p>
          </p:txBody>
        </p:sp>
        <p:sp>
          <p:nvSpPr>
            <p:cNvPr id="55" name="TextBox 54">
              <a:extLst>
                <a:ext uri="{FF2B5EF4-FFF2-40B4-BE49-F238E27FC236}">
                  <a16:creationId xmlns:a16="http://schemas.microsoft.com/office/drawing/2014/main" id="{CFAAA0E1-356C-4801-9C8D-EEFAAC429285}"/>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prstClr val="black">
                      <a:lumMod val="65000"/>
                      <a:lumOff val="35000"/>
                    </a:prstClr>
                  </a:solidFill>
                  <a:latin typeface="Arial"/>
                  <a:cs typeface="Arial" pitchFamily="34" charset="0"/>
                </a:rPr>
                <a:t>How to Use Scanner Class</a:t>
              </a:r>
              <a:endParaRPr lang="ko-KR" altLang="en-US" sz="1200" b="1" dirty="0">
                <a:solidFill>
                  <a:prstClr val="black">
                    <a:lumMod val="65000"/>
                    <a:lumOff val="35000"/>
                  </a:prstClr>
                </a:solidFill>
                <a:latin typeface="Arial"/>
                <a:cs typeface="Arial" pitchFamily="34" charset="0"/>
              </a:endParaRPr>
            </a:p>
          </p:txBody>
        </p:sp>
      </p:grpSp>
      <p:grpSp>
        <p:nvGrpSpPr>
          <p:cNvPr id="56" name="Group 53">
            <a:extLst>
              <a:ext uri="{FF2B5EF4-FFF2-40B4-BE49-F238E27FC236}">
                <a16:creationId xmlns:a16="http://schemas.microsoft.com/office/drawing/2014/main" id="{E8873585-3518-4280-9985-FF79AA04899F}"/>
              </a:ext>
            </a:extLst>
          </p:cNvPr>
          <p:cNvGrpSpPr/>
          <p:nvPr/>
        </p:nvGrpSpPr>
        <p:grpSpPr>
          <a:xfrm>
            <a:off x="4933554" y="2813895"/>
            <a:ext cx="4062015" cy="738665"/>
            <a:chOff x="3017859" y="4283314"/>
            <a:chExt cx="2579765" cy="738664"/>
          </a:xfrm>
        </p:grpSpPr>
        <p:sp>
          <p:nvSpPr>
            <p:cNvPr id="57" name="TextBox 56">
              <a:extLst>
                <a:ext uri="{FF2B5EF4-FFF2-40B4-BE49-F238E27FC236}">
                  <a16:creationId xmlns:a16="http://schemas.microsoft.com/office/drawing/2014/main" id="{19D698FD-3C43-4025-93BF-086B90F649DA}"/>
                </a:ext>
              </a:extLst>
            </p:cNvPr>
            <p:cNvSpPr txBox="1"/>
            <p:nvPr/>
          </p:nvSpPr>
          <p:spPr>
            <a:xfrm>
              <a:off x="3021855" y="4560313"/>
              <a:ext cx="2575769" cy="461665"/>
            </a:xfrm>
            <a:prstGeom prst="rect">
              <a:avLst/>
            </a:prstGeom>
            <a:noFill/>
          </p:spPr>
          <p:txBody>
            <a:bodyPr wrap="square" rtlCol="0">
              <a:spAutoFit/>
            </a:bodyPr>
            <a:lstStyle/>
            <a:p>
              <a:r>
                <a:rPr lang="en-US" altLang="ko-KR" sz="1200" dirty="0">
                  <a:solidFill>
                    <a:prstClr val="black">
                      <a:lumMod val="75000"/>
                      <a:lumOff val="25000"/>
                    </a:prstClr>
                  </a:solidFill>
                  <a:latin typeface="Arial"/>
                  <a:cs typeface="Arial" pitchFamily="34" charset="0"/>
                </a:rPr>
                <a:t>Stack&lt;Character&gt; stack= new Stack&lt;&gt;(); </a:t>
              </a:r>
            </a:p>
            <a:p>
              <a:r>
                <a:rPr lang="en-US" altLang="ko-KR" sz="1200" dirty="0" err="1">
                  <a:solidFill>
                    <a:prstClr val="black">
                      <a:lumMod val="75000"/>
                      <a:lumOff val="25000"/>
                    </a:prstClr>
                  </a:solidFill>
                  <a:latin typeface="Arial"/>
                  <a:cs typeface="Arial" pitchFamily="34" charset="0"/>
                </a:rPr>
                <a:t>stack.push</a:t>
              </a:r>
              <a:r>
                <a:rPr lang="en-US" altLang="ko-KR" sz="1200" dirty="0">
                  <a:solidFill>
                    <a:prstClr val="black">
                      <a:lumMod val="75000"/>
                      <a:lumOff val="25000"/>
                    </a:prstClr>
                  </a:solidFill>
                  <a:latin typeface="Arial"/>
                  <a:cs typeface="Arial" pitchFamily="34" charset="0"/>
                </a:rPr>
                <a:t>(c); </a:t>
              </a:r>
              <a:r>
                <a:rPr lang="en-US" altLang="ko-KR" sz="1200" dirty="0" err="1">
                  <a:solidFill>
                    <a:prstClr val="black">
                      <a:lumMod val="75000"/>
                      <a:lumOff val="25000"/>
                    </a:prstClr>
                  </a:solidFill>
                  <a:latin typeface="Arial"/>
                  <a:cs typeface="Arial" pitchFamily="34" charset="0"/>
                </a:rPr>
                <a:t>stack.pop</a:t>
              </a:r>
              <a:r>
                <a:rPr lang="en-US" altLang="ko-KR" sz="1200" dirty="0">
                  <a:solidFill>
                    <a:prstClr val="black">
                      <a:lumMod val="75000"/>
                      <a:lumOff val="25000"/>
                    </a:prstClr>
                  </a:solidFill>
                  <a:latin typeface="Arial"/>
                  <a:cs typeface="Arial" pitchFamily="34" charset="0"/>
                </a:rPr>
                <a:t>();. </a:t>
              </a:r>
              <a:r>
                <a:rPr lang="en-US" altLang="ko-KR" sz="1200" dirty="0" err="1">
                  <a:solidFill>
                    <a:prstClr val="black">
                      <a:lumMod val="75000"/>
                      <a:lumOff val="25000"/>
                    </a:prstClr>
                  </a:solidFill>
                  <a:latin typeface="Arial"/>
                  <a:cs typeface="Arial" pitchFamily="34" charset="0"/>
                </a:rPr>
                <a:t>stack.isEmpty</a:t>
              </a:r>
              <a:r>
                <a:rPr lang="en-US" altLang="ko-KR" sz="1200" dirty="0">
                  <a:solidFill>
                    <a:prstClr val="black">
                      <a:lumMod val="75000"/>
                      <a:lumOff val="25000"/>
                    </a:prstClr>
                  </a:solidFill>
                  <a:latin typeface="Arial"/>
                  <a:cs typeface="Arial" pitchFamily="34" charset="0"/>
                </a:rPr>
                <a:t>(); </a:t>
              </a:r>
              <a:r>
                <a:rPr lang="en-US" altLang="ko-KR" sz="1200" dirty="0" err="1">
                  <a:solidFill>
                    <a:prstClr val="black">
                      <a:lumMod val="75000"/>
                      <a:lumOff val="25000"/>
                    </a:prstClr>
                  </a:solidFill>
                  <a:latin typeface="Arial"/>
                  <a:cs typeface="Arial" pitchFamily="34" charset="0"/>
                </a:rPr>
                <a:t>stack.peek</a:t>
              </a:r>
              <a:r>
                <a:rPr lang="en-US" altLang="ko-KR" sz="1200" dirty="0">
                  <a:solidFill>
                    <a:prstClr val="black">
                      <a:lumMod val="75000"/>
                      <a:lumOff val="25000"/>
                    </a:prstClr>
                  </a:solidFill>
                  <a:latin typeface="Arial"/>
                  <a:cs typeface="Arial" pitchFamily="34" charset="0"/>
                </a:rPr>
                <a:t>()</a:t>
              </a:r>
            </a:p>
          </p:txBody>
        </p:sp>
        <p:sp>
          <p:nvSpPr>
            <p:cNvPr id="58" name="TextBox 57">
              <a:extLst>
                <a:ext uri="{FF2B5EF4-FFF2-40B4-BE49-F238E27FC236}">
                  <a16:creationId xmlns:a16="http://schemas.microsoft.com/office/drawing/2014/main" id="{5B2D750C-6E67-4092-BFE0-1A26CBCBEC5D}"/>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prstClr val="black">
                      <a:lumMod val="65000"/>
                      <a:lumOff val="35000"/>
                    </a:prstClr>
                  </a:solidFill>
                  <a:latin typeface="Arial"/>
                  <a:cs typeface="Arial" pitchFamily="34" charset="0"/>
                </a:rPr>
                <a:t>Basic Stack Operations</a:t>
              </a:r>
              <a:endParaRPr lang="ko-KR" altLang="en-US" sz="1200" b="1" dirty="0">
                <a:solidFill>
                  <a:prstClr val="black">
                    <a:lumMod val="65000"/>
                    <a:lumOff val="35000"/>
                  </a:prstClr>
                </a:solidFill>
                <a:latin typeface="Arial"/>
                <a:cs typeface="Arial" pitchFamily="34" charset="0"/>
              </a:endParaRPr>
            </a:p>
          </p:txBody>
        </p:sp>
      </p:grpSp>
      <p:grpSp>
        <p:nvGrpSpPr>
          <p:cNvPr id="59" name="Group 56">
            <a:extLst>
              <a:ext uri="{FF2B5EF4-FFF2-40B4-BE49-F238E27FC236}">
                <a16:creationId xmlns:a16="http://schemas.microsoft.com/office/drawing/2014/main" id="{1CA26FAC-1195-40C7-A1A0-57AB1BD072BF}"/>
              </a:ext>
            </a:extLst>
          </p:cNvPr>
          <p:cNvGrpSpPr/>
          <p:nvPr/>
        </p:nvGrpSpPr>
        <p:grpSpPr>
          <a:xfrm>
            <a:off x="4933554" y="3675490"/>
            <a:ext cx="4936587" cy="923331"/>
            <a:chOff x="3017859" y="4283314"/>
            <a:chExt cx="2579765" cy="923330"/>
          </a:xfrm>
        </p:grpSpPr>
        <p:sp>
          <p:nvSpPr>
            <p:cNvPr id="60" name="TextBox 59">
              <a:extLst>
                <a:ext uri="{FF2B5EF4-FFF2-40B4-BE49-F238E27FC236}">
                  <a16:creationId xmlns:a16="http://schemas.microsoft.com/office/drawing/2014/main" id="{BA820E2F-426C-4B71-B8AF-99AA808FCAAC}"/>
                </a:ext>
              </a:extLst>
            </p:cNvPr>
            <p:cNvSpPr txBox="1"/>
            <p:nvPr/>
          </p:nvSpPr>
          <p:spPr>
            <a:xfrm>
              <a:off x="3021855" y="4560313"/>
              <a:ext cx="2575769" cy="646331"/>
            </a:xfrm>
            <a:prstGeom prst="rect">
              <a:avLst/>
            </a:prstGeom>
            <a:noFill/>
          </p:spPr>
          <p:txBody>
            <a:bodyPr wrap="square" rtlCol="0">
              <a:spAutoFit/>
            </a:bodyPr>
            <a:lstStyle/>
            <a:p>
              <a:r>
                <a:rPr lang="en-US" altLang="ko-KR" sz="1200" dirty="0">
                  <a:solidFill>
                    <a:prstClr val="black">
                      <a:lumMod val="75000"/>
                      <a:lumOff val="25000"/>
                    </a:prstClr>
                  </a:solidFill>
                  <a:latin typeface="Arial"/>
                  <a:cs typeface="Arial" pitchFamily="34" charset="0"/>
                </a:rPr>
                <a:t>HashMap&lt;Integer, String&gt; </a:t>
              </a:r>
              <a:r>
                <a:rPr lang="en-US" altLang="ko-KR" sz="1200" dirty="0" err="1">
                  <a:solidFill>
                    <a:prstClr val="black">
                      <a:lumMod val="75000"/>
                      <a:lumOff val="25000"/>
                    </a:prstClr>
                  </a:solidFill>
                  <a:latin typeface="Arial"/>
                  <a:cs typeface="Arial" pitchFamily="34" charset="0"/>
                </a:rPr>
                <a:t>errorMessage</a:t>
              </a:r>
              <a:r>
                <a:rPr lang="en-US" altLang="ko-KR" sz="1200" dirty="0">
                  <a:solidFill>
                    <a:prstClr val="black">
                      <a:lumMod val="75000"/>
                      <a:lumOff val="25000"/>
                    </a:prstClr>
                  </a:solidFill>
                  <a:latin typeface="Arial"/>
                  <a:cs typeface="Arial" pitchFamily="34" charset="0"/>
                </a:rPr>
                <a:t> = new HashMap&lt;&gt;()</a:t>
              </a:r>
              <a:br>
                <a:rPr lang="en-US" altLang="ko-KR" sz="1200" dirty="0">
                  <a:solidFill>
                    <a:prstClr val="black">
                      <a:lumMod val="75000"/>
                      <a:lumOff val="25000"/>
                    </a:prstClr>
                  </a:solidFill>
                  <a:latin typeface="Arial"/>
                  <a:cs typeface="Arial" pitchFamily="34" charset="0"/>
                </a:rPr>
              </a:br>
              <a:r>
                <a:rPr lang="en-US" altLang="ko-KR" sz="1200" dirty="0" err="1">
                  <a:solidFill>
                    <a:prstClr val="black">
                      <a:lumMod val="75000"/>
                      <a:lumOff val="25000"/>
                    </a:prstClr>
                  </a:solidFill>
                  <a:latin typeface="Arial"/>
                  <a:cs typeface="Arial" pitchFamily="34" charset="0"/>
                </a:rPr>
                <a:t>errorMessage.put</a:t>
              </a:r>
              <a:r>
                <a:rPr lang="en-US" altLang="ko-KR" sz="1200" dirty="0">
                  <a:solidFill>
                    <a:prstClr val="black">
                      <a:lumMod val="75000"/>
                      <a:lumOff val="25000"/>
                    </a:prstClr>
                  </a:solidFill>
                  <a:latin typeface="Arial"/>
                  <a:cs typeface="Arial" pitchFamily="34" charset="0"/>
                </a:rPr>
                <a:t>(1, "} expected");</a:t>
              </a:r>
              <a:br>
                <a:rPr lang="en-US" altLang="ko-KR" sz="1200" dirty="0">
                  <a:solidFill>
                    <a:prstClr val="black">
                      <a:lumMod val="75000"/>
                      <a:lumOff val="25000"/>
                    </a:prstClr>
                  </a:solidFill>
                  <a:latin typeface="Arial"/>
                  <a:cs typeface="Arial" pitchFamily="34" charset="0"/>
                </a:rPr>
              </a:br>
              <a:r>
                <a:rPr lang="de-DE" altLang="ko-KR" sz="1200" dirty="0">
                  <a:solidFill>
                    <a:prstClr val="black">
                      <a:lumMod val="75000"/>
                      <a:lumOff val="25000"/>
                    </a:prstClr>
                  </a:solidFill>
                  <a:latin typeface="Arial"/>
                  <a:cs typeface="Arial" pitchFamily="34" charset="0"/>
                </a:rPr>
                <a:t>System.out.println(errorMessage.get(errorNo));</a:t>
              </a:r>
              <a:r>
                <a:rPr lang="en-US" altLang="ko-KR" sz="1200" dirty="0">
                  <a:solidFill>
                    <a:prstClr val="black">
                      <a:lumMod val="75000"/>
                      <a:lumOff val="25000"/>
                    </a:prstClr>
                  </a:solidFill>
                  <a:latin typeface="Arial"/>
                  <a:cs typeface="Arial" pitchFamily="34" charset="0"/>
                </a:rPr>
                <a:t>. </a:t>
              </a:r>
            </a:p>
          </p:txBody>
        </p:sp>
        <p:sp>
          <p:nvSpPr>
            <p:cNvPr id="61" name="TextBox 60">
              <a:extLst>
                <a:ext uri="{FF2B5EF4-FFF2-40B4-BE49-F238E27FC236}">
                  <a16:creationId xmlns:a16="http://schemas.microsoft.com/office/drawing/2014/main" id="{521F6142-0442-47EA-9F49-DA3ADB198513}"/>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prstClr val="black">
                      <a:lumMod val="65000"/>
                      <a:lumOff val="35000"/>
                    </a:prstClr>
                  </a:solidFill>
                  <a:latin typeface="Arial"/>
                  <a:cs typeface="Arial" pitchFamily="34" charset="0"/>
                </a:rPr>
                <a:t>How to use HashMap</a:t>
              </a:r>
              <a:endParaRPr lang="ko-KR" altLang="en-US" sz="1200" b="1" dirty="0">
                <a:solidFill>
                  <a:prstClr val="black">
                    <a:lumMod val="65000"/>
                    <a:lumOff val="35000"/>
                  </a:prstClr>
                </a:solidFill>
                <a:latin typeface="Arial"/>
                <a:cs typeface="Arial" pitchFamily="34" charset="0"/>
              </a:endParaRPr>
            </a:p>
          </p:txBody>
        </p:sp>
      </p:grpSp>
      <p:grpSp>
        <p:nvGrpSpPr>
          <p:cNvPr id="62" name="Group 59">
            <a:extLst>
              <a:ext uri="{FF2B5EF4-FFF2-40B4-BE49-F238E27FC236}">
                <a16:creationId xmlns:a16="http://schemas.microsoft.com/office/drawing/2014/main" id="{670FB619-4D95-416C-BE3E-8032A1B4A7A3}"/>
              </a:ext>
            </a:extLst>
          </p:cNvPr>
          <p:cNvGrpSpPr/>
          <p:nvPr/>
        </p:nvGrpSpPr>
        <p:grpSpPr>
          <a:xfrm>
            <a:off x="4933554" y="4668188"/>
            <a:ext cx="4062015" cy="738665"/>
            <a:chOff x="3017859" y="4283314"/>
            <a:chExt cx="2579765" cy="738664"/>
          </a:xfrm>
        </p:grpSpPr>
        <p:sp>
          <p:nvSpPr>
            <p:cNvPr id="63" name="TextBox 62">
              <a:extLst>
                <a:ext uri="{FF2B5EF4-FFF2-40B4-BE49-F238E27FC236}">
                  <a16:creationId xmlns:a16="http://schemas.microsoft.com/office/drawing/2014/main" id="{C3100619-E09F-4A25-9A55-A7357A55CC40}"/>
                </a:ext>
              </a:extLst>
            </p:cNvPr>
            <p:cNvSpPr txBox="1"/>
            <p:nvPr/>
          </p:nvSpPr>
          <p:spPr>
            <a:xfrm>
              <a:off x="3021855" y="4560313"/>
              <a:ext cx="2575769" cy="461665"/>
            </a:xfrm>
            <a:prstGeom prst="rect">
              <a:avLst/>
            </a:prstGeom>
            <a:noFill/>
          </p:spPr>
          <p:txBody>
            <a:bodyPr wrap="square" rtlCol="0">
              <a:spAutoFit/>
            </a:bodyPr>
            <a:lstStyle/>
            <a:p>
              <a:r>
                <a:rPr lang="en-US" altLang="ko-KR" sz="1200" dirty="0" err="1">
                  <a:solidFill>
                    <a:prstClr val="black">
                      <a:lumMod val="75000"/>
                      <a:lumOff val="25000"/>
                    </a:prstClr>
                  </a:solidFill>
                  <a:latin typeface="Arial"/>
                  <a:cs typeface="Arial" pitchFamily="34" charset="0"/>
                </a:rPr>
                <a:t>ExpressionEvaluation</a:t>
              </a:r>
              <a:r>
                <a:rPr lang="en-US" altLang="ko-KR" sz="1200" dirty="0">
                  <a:solidFill>
                    <a:prstClr val="black">
                      <a:lumMod val="75000"/>
                      <a:lumOff val="25000"/>
                    </a:prstClr>
                  </a:solidFill>
                  <a:latin typeface="Arial"/>
                  <a:cs typeface="Arial" pitchFamily="34" charset="0"/>
                </a:rPr>
                <a:t> </a:t>
              </a:r>
              <a:r>
                <a:rPr lang="en-US" altLang="ko-KR" sz="1200" dirty="0" err="1">
                  <a:solidFill>
                    <a:prstClr val="black">
                      <a:lumMod val="75000"/>
                      <a:lumOff val="25000"/>
                    </a:prstClr>
                  </a:solidFill>
                  <a:latin typeface="Arial"/>
                  <a:cs typeface="Arial" pitchFamily="34" charset="0"/>
                </a:rPr>
                <a:t>ee</a:t>
              </a:r>
              <a:r>
                <a:rPr lang="en-US" altLang="ko-KR" sz="1200" dirty="0">
                  <a:solidFill>
                    <a:prstClr val="black">
                      <a:lumMod val="75000"/>
                      <a:lumOff val="25000"/>
                    </a:prstClr>
                  </a:solidFill>
                  <a:latin typeface="Arial"/>
                  <a:cs typeface="Arial" pitchFamily="34" charset="0"/>
                </a:rPr>
                <a:t> = new </a:t>
              </a:r>
              <a:r>
                <a:rPr lang="en-US" altLang="ko-KR" sz="1200" dirty="0" err="1">
                  <a:solidFill>
                    <a:prstClr val="black">
                      <a:lumMod val="75000"/>
                      <a:lumOff val="25000"/>
                    </a:prstClr>
                  </a:solidFill>
                  <a:latin typeface="Arial"/>
                  <a:cs typeface="Arial" pitchFamily="34" charset="0"/>
                </a:rPr>
                <a:t>ExpressionEvaluation</a:t>
              </a:r>
              <a:r>
                <a:rPr lang="en-US" altLang="ko-KR" sz="1200" dirty="0">
                  <a:solidFill>
                    <a:prstClr val="black">
                      <a:lumMod val="75000"/>
                      <a:lumOff val="25000"/>
                    </a:prstClr>
                  </a:solidFill>
                  <a:latin typeface="Arial"/>
                  <a:cs typeface="Arial" pitchFamily="34" charset="0"/>
                </a:rPr>
                <a:t>();</a:t>
              </a:r>
              <a:br>
                <a:rPr lang="en-US" altLang="ko-KR" sz="1200" dirty="0">
                  <a:solidFill>
                    <a:prstClr val="black">
                      <a:lumMod val="75000"/>
                      <a:lumOff val="25000"/>
                    </a:prstClr>
                  </a:solidFill>
                  <a:latin typeface="Arial"/>
                  <a:cs typeface="Arial" pitchFamily="34" charset="0"/>
                </a:rPr>
              </a:br>
              <a:r>
                <a:rPr lang="en-US" altLang="ko-KR" sz="1200" dirty="0">
                  <a:solidFill>
                    <a:prstClr val="black">
                      <a:lumMod val="75000"/>
                      <a:lumOff val="25000"/>
                    </a:prstClr>
                  </a:solidFill>
                  <a:latin typeface="Arial"/>
                  <a:cs typeface="Arial" pitchFamily="34" charset="0"/>
                </a:rPr>
                <a:t>error = </a:t>
              </a:r>
              <a:r>
                <a:rPr lang="en-US" altLang="ko-KR" sz="1200" dirty="0" err="1">
                  <a:solidFill>
                    <a:prstClr val="black">
                      <a:lumMod val="75000"/>
                      <a:lumOff val="25000"/>
                    </a:prstClr>
                  </a:solidFill>
                  <a:latin typeface="Arial"/>
                  <a:cs typeface="Arial" pitchFamily="34" charset="0"/>
                </a:rPr>
                <a:t>ee.expressionEvaluation</a:t>
              </a:r>
              <a:r>
                <a:rPr lang="en-US" altLang="ko-KR" sz="1200" dirty="0">
                  <a:solidFill>
                    <a:prstClr val="black">
                      <a:lumMod val="75000"/>
                      <a:lumOff val="25000"/>
                    </a:prstClr>
                  </a:solidFill>
                  <a:latin typeface="Arial"/>
                  <a:cs typeface="Arial" pitchFamily="34" charset="0"/>
                </a:rPr>
                <a:t>(</a:t>
              </a:r>
              <a:r>
                <a:rPr lang="en-US" altLang="ko-KR" sz="1200" dirty="0" err="1">
                  <a:solidFill>
                    <a:prstClr val="black">
                      <a:lumMod val="75000"/>
                      <a:lumOff val="25000"/>
                    </a:prstClr>
                  </a:solidFill>
                  <a:latin typeface="Arial"/>
                  <a:cs typeface="Arial" pitchFamily="34" charset="0"/>
                </a:rPr>
                <a:t>mathExpression</a:t>
              </a:r>
              <a:r>
                <a:rPr lang="en-US" altLang="ko-KR" sz="1200" dirty="0">
                  <a:solidFill>
                    <a:prstClr val="black">
                      <a:lumMod val="75000"/>
                      <a:lumOff val="25000"/>
                    </a:prstClr>
                  </a:solidFill>
                  <a:latin typeface="Arial"/>
                  <a:cs typeface="Arial" pitchFamily="34" charset="0"/>
                </a:rPr>
                <a:t>);. </a:t>
              </a:r>
            </a:p>
          </p:txBody>
        </p:sp>
        <p:sp>
          <p:nvSpPr>
            <p:cNvPr id="64" name="TextBox 63">
              <a:extLst>
                <a:ext uri="{FF2B5EF4-FFF2-40B4-BE49-F238E27FC236}">
                  <a16:creationId xmlns:a16="http://schemas.microsoft.com/office/drawing/2014/main" id="{369ED1CD-EF24-466E-8E3E-2A1C706483D6}"/>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prstClr val="black">
                      <a:lumMod val="65000"/>
                      <a:lumOff val="35000"/>
                    </a:prstClr>
                  </a:solidFill>
                  <a:latin typeface="Arial"/>
                  <a:cs typeface="Arial" pitchFamily="34" charset="0"/>
                </a:rPr>
                <a:t>How to Create Object</a:t>
              </a:r>
              <a:endParaRPr lang="ko-KR" altLang="en-US" sz="1200" b="1" dirty="0">
                <a:solidFill>
                  <a:prstClr val="black">
                    <a:lumMod val="65000"/>
                    <a:lumOff val="35000"/>
                  </a:prstClr>
                </a:solidFill>
                <a:latin typeface="Arial"/>
                <a:cs typeface="Arial" pitchFamily="34" charset="0"/>
              </a:endParaRPr>
            </a:p>
          </p:txBody>
        </p:sp>
      </p:grpSp>
      <p:sp>
        <p:nvSpPr>
          <p:cNvPr id="65" name="Rectangle 62">
            <a:extLst>
              <a:ext uri="{FF2B5EF4-FFF2-40B4-BE49-F238E27FC236}">
                <a16:creationId xmlns:a16="http://schemas.microsoft.com/office/drawing/2014/main" id="{1B5C1060-798F-493F-8BFF-D659E115B424}"/>
              </a:ext>
            </a:extLst>
          </p:cNvPr>
          <p:cNvSpPr/>
          <p:nvPr/>
        </p:nvSpPr>
        <p:spPr>
          <a:xfrm>
            <a:off x="4217637" y="4734644"/>
            <a:ext cx="594864" cy="594864"/>
          </a:xfrm>
          <a:prstGeom prst="rect">
            <a:avLst/>
          </a:prstGeom>
          <a:solidFill>
            <a:srgbClr val="32B5D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66" name="Rectangle 63">
            <a:extLst>
              <a:ext uri="{FF2B5EF4-FFF2-40B4-BE49-F238E27FC236}">
                <a16:creationId xmlns:a16="http://schemas.microsoft.com/office/drawing/2014/main" id="{1E4F534C-92DC-408A-9935-9FF41CF5A7A3}"/>
              </a:ext>
            </a:extLst>
          </p:cNvPr>
          <p:cNvSpPr/>
          <p:nvPr/>
        </p:nvSpPr>
        <p:spPr>
          <a:xfrm>
            <a:off x="4217637" y="3811791"/>
            <a:ext cx="594864" cy="594864"/>
          </a:xfrm>
          <a:prstGeom prst="rect">
            <a:avLst/>
          </a:prstGeom>
          <a:solidFill>
            <a:srgbClr val="A0C8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67" name="Rectangle 64">
            <a:extLst>
              <a:ext uri="{FF2B5EF4-FFF2-40B4-BE49-F238E27FC236}">
                <a16:creationId xmlns:a16="http://schemas.microsoft.com/office/drawing/2014/main" id="{0977487D-B786-4B3A-A8A3-9238CB9DB1F3}"/>
              </a:ext>
            </a:extLst>
          </p:cNvPr>
          <p:cNvSpPr/>
          <p:nvPr/>
        </p:nvSpPr>
        <p:spPr>
          <a:xfrm>
            <a:off x="4217637" y="2888939"/>
            <a:ext cx="594864" cy="594864"/>
          </a:xfrm>
          <a:prstGeom prst="rect">
            <a:avLst/>
          </a:prstGeom>
          <a:solidFill>
            <a:srgbClr val="ED7D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68" name="Rectangle 66">
            <a:extLst>
              <a:ext uri="{FF2B5EF4-FFF2-40B4-BE49-F238E27FC236}">
                <a16:creationId xmlns:a16="http://schemas.microsoft.com/office/drawing/2014/main" id="{B42B5FDD-2620-40A5-A072-096350A59278}"/>
              </a:ext>
            </a:extLst>
          </p:cNvPr>
          <p:cNvSpPr/>
          <p:nvPr/>
        </p:nvSpPr>
        <p:spPr>
          <a:xfrm>
            <a:off x="4217637" y="1966086"/>
            <a:ext cx="594864" cy="594864"/>
          </a:xfrm>
          <a:prstGeom prst="rect">
            <a:avLst/>
          </a:prstGeom>
          <a:solidFill>
            <a:srgbClr val="E6135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69" name="Freeform 47">
            <a:extLst>
              <a:ext uri="{FF2B5EF4-FFF2-40B4-BE49-F238E27FC236}">
                <a16:creationId xmlns:a16="http://schemas.microsoft.com/office/drawing/2014/main" id="{99ABFC03-8BB7-4EE2-A958-3C0E9EA3B9BD}"/>
              </a:ext>
            </a:extLst>
          </p:cNvPr>
          <p:cNvSpPr/>
          <p:nvPr/>
        </p:nvSpPr>
        <p:spPr>
          <a:xfrm>
            <a:off x="3014727" y="1966089"/>
            <a:ext cx="1204814" cy="2019981"/>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7118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69785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3679 h 1953837"/>
              <a:gd name="connsiteX0" fmla="*/ 457 w 1183065"/>
              <a:gd name="connsiteY0" fmla="*/ 1901373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1373 h 1953837"/>
              <a:gd name="connsiteX0" fmla="*/ 457 w 1183065"/>
              <a:gd name="connsiteY0" fmla="*/ 1901373 h 1956143"/>
              <a:gd name="connsiteX1" fmla="*/ 1180112 w 1183065"/>
              <a:gd name="connsiteY1" fmla="*/ 0 h 1956143"/>
              <a:gd name="connsiteX2" fmla="*/ 1183065 w 1183065"/>
              <a:gd name="connsiteY2" fmla="*/ 572452 h 1956143"/>
              <a:gd name="connsiteX3" fmla="*/ 0 w 1183065"/>
              <a:gd name="connsiteY3" fmla="*/ 1956143 h 1956143"/>
              <a:gd name="connsiteX4" fmla="*/ 457 w 1183065"/>
              <a:gd name="connsiteY4" fmla="*/ 1901373 h 1956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65" h="1956143">
                <a:moveTo>
                  <a:pt x="457" y="1901373"/>
                </a:moveTo>
                <a:lnTo>
                  <a:pt x="1180112" y="0"/>
                </a:lnTo>
                <a:cubicBezTo>
                  <a:pt x="1181245" y="193422"/>
                  <a:pt x="1181932" y="379030"/>
                  <a:pt x="1183065" y="572452"/>
                </a:cubicBezTo>
                <a:lnTo>
                  <a:pt x="0" y="1956143"/>
                </a:lnTo>
                <a:cubicBezTo>
                  <a:pt x="152" y="1939424"/>
                  <a:pt x="305" y="1918092"/>
                  <a:pt x="457" y="1901373"/>
                </a:cubicBezTo>
                <a:close/>
              </a:path>
            </a:pathLst>
          </a:custGeom>
          <a:solidFill>
            <a:srgbClr val="E6135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70" name="Freeform 48">
            <a:extLst>
              <a:ext uri="{FF2B5EF4-FFF2-40B4-BE49-F238E27FC236}">
                <a16:creationId xmlns:a16="http://schemas.microsoft.com/office/drawing/2014/main" id="{A8455D1A-920D-400D-9554-86700E3E9C31}"/>
              </a:ext>
            </a:extLst>
          </p:cNvPr>
          <p:cNvSpPr/>
          <p:nvPr/>
        </p:nvSpPr>
        <p:spPr>
          <a:xfrm>
            <a:off x="3014824" y="2888939"/>
            <a:ext cx="1204719" cy="1171728"/>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2755 h 1134698"/>
              <a:gd name="connsiteX1" fmla="*/ 1182019 w 1182972"/>
              <a:gd name="connsiteY1" fmla="*/ 0 h 1134698"/>
              <a:gd name="connsiteX2" fmla="*/ 1182972 w 1182972"/>
              <a:gd name="connsiteY2" fmla="*/ 578973 h 1134698"/>
              <a:gd name="connsiteX3" fmla="*/ 1522 w 1182972"/>
              <a:gd name="connsiteY3" fmla="*/ 1134698 h 1134698"/>
              <a:gd name="connsiteX4" fmla="*/ 32 w 1182972"/>
              <a:gd name="connsiteY4" fmla="*/ 1082755 h 1134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4698">
                <a:moveTo>
                  <a:pt x="32" y="1082755"/>
                </a:moveTo>
                <a:lnTo>
                  <a:pt x="1182019" y="0"/>
                </a:lnTo>
                <a:cubicBezTo>
                  <a:pt x="1182337" y="191213"/>
                  <a:pt x="1182654" y="387760"/>
                  <a:pt x="1182972" y="578973"/>
                </a:cubicBezTo>
                <a:lnTo>
                  <a:pt x="1522" y="1134698"/>
                </a:lnTo>
                <a:cubicBezTo>
                  <a:pt x="1840" y="1116569"/>
                  <a:pt x="-286" y="1100884"/>
                  <a:pt x="32" y="1082755"/>
                </a:cubicBezTo>
                <a:close/>
              </a:path>
            </a:pathLst>
          </a:custGeom>
          <a:solidFill>
            <a:srgbClr val="ED7D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71" name="Freeform 49">
            <a:extLst>
              <a:ext uri="{FF2B5EF4-FFF2-40B4-BE49-F238E27FC236}">
                <a16:creationId xmlns:a16="http://schemas.microsoft.com/office/drawing/2014/main" id="{D10A811E-5262-42D4-9134-EEF89F682667}"/>
              </a:ext>
            </a:extLst>
          </p:cNvPr>
          <p:cNvSpPr/>
          <p:nvPr/>
        </p:nvSpPr>
        <p:spPr>
          <a:xfrm>
            <a:off x="3014766" y="3811669"/>
            <a:ext cx="1204775" cy="594533"/>
          </a:xfrm>
          <a:custGeom>
            <a:avLst/>
            <a:gdLst>
              <a:gd name="connsiteX0" fmla="*/ 0 w 1182941"/>
              <a:gd name="connsiteY0" fmla="*/ 339925 h 571075"/>
              <a:gd name="connsiteX1" fmla="*/ 1182941 w 1182941"/>
              <a:gd name="connsiteY1" fmla="*/ 571075 h 571075"/>
              <a:gd name="connsiteX2" fmla="*/ 1182941 w 1182941"/>
              <a:gd name="connsiteY2" fmla="*/ 0 h 571075"/>
              <a:gd name="connsiteX3" fmla="*/ 0 w 1182941"/>
              <a:gd name="connsiteY3" fmla="*/ 339925 h 571075"/>
              <a:gd name="connsiteX0" fmla="*/ 0 w 1182941"/>
              <a:gd name="connsiteY0" fmla="*/ 259242 h 571075"/>
              <a:gd name="connsiteX1" fmla="*/ 1182941 w 1182941"/>
              <a:gd name="connsiteY1" fmla="*/ 571075 h 571075"/>
              <a:gd name="connsiteX2" fmla="*/ 1182941 w 1182941"/>
              <a:gd name="connsiteY2" fmla="*/ 0 h 571075"/>
              <a:gd name="connsiteX3" fmla="*/ 0 w 1182941"/>
              <a:gd name="connsiteY3" fmla="*/ 259242 h 571075"/>
              <a:gd name="connsiteX0" fmla="*/ 576 w 1183517"/>
              <a:gd name="connsiteY0" fmla="*/ 259242 h 571075"/>
              <a:gd name="connsiteX1" fmla="*/ 9283 w 1183517"/>
              <a:gd name="connsiteY1" fmla="*/ 305851 h 571075"/>
              <a:gd name="connsiteX2" fmla="*/ 1183517 w 1183517"/>
              <a:gd name="connsiteY2" fmla="*/ 571075 h 571075"/>
              <a:gd name="connsiteX3" fmla="*/ 1183517 w 1183517"/>
              <a:gd name="connsiteY3" fmla="*/ 0 h 571075"/>
              <a:gd name="connsiteX4" fmla="*/ 576 w 1183517"/>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1610 w 1184551"/>
              <a:gd name="connsiteY0" fmla="*/ 259242 h 571075"/>
              <a:gd name="connsiteX1" fmla="*/ 2982 w 1184551"/>
              <a:gd name="connsiteY1" fmla="*/ 303406 h 571075"/>
              <a:gd name="connsiteX2" fmla="*/ 1184551 w 1184551"/>
              <a:gd name="connsiteY2" fmla="*/ 571075 h 571075"/>
              <a:gd name="connsiteX3" fmla="*/ 1184551 w 1184551"/>
              <a:gd name="connsiteY3" fmla="*/ 0 h 571075"/>
              <a:gd name="connsiteX4" fmla="*/ 1610 w 1184551"/>
              <a:gd name="connsiteY4" fmla="*/ 259242 h 571075"/>
              <a:gd name="connsiteX0" fmla="*/ 0 w 1182941"/>
              <a:gd name="connsiteY0" fmla="*/ 259242 h 571075"/>
              <a:gd name="connsiteX1" fmla="*/ 1372 w 1182941"/>
              <a:gd name="connsiteY1" fmla="*/ 303406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66577 h 578410"/>
              <a:gd name="connsiteX1" fmla="*/ 1372 w 1182941"/>
              <a:gd name="connsiteY1" fmla="*/ 310741 h 578410"/>
              <a:gd name="connsiteX2" fmla="*/ 1182941 w 1182941"/>
              <a:gd name="connsiteY2" fmla="*/ 578410 h 578410"/>
              <a:gd name="connsiteX3" fmla="*/ 1180496 w 1182941"/>
              <a:gd name="connsiteY3" fmla="*/ 0 h 578410"/>
              <a:gd name="connsiteX4" fmla="*/ 0 w 1182941"/>
              <a:gd name="connsiteY4" fmla="*/ 266577 h 578410"/>
              <a:gd name="connsiteX0" fmla="*/ 0 w 1182941"/>
              <a:gd name="connsiteY0" fmla="*/ 266577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6577 h 575743"/>
              <a:gd name="connsiteX0" fmla="*/ 0 w 1182941"/>
              <a:gd name="connsiteY0" fmla="*/ 261965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1965 h 575743"/>
              <a:gd name="connsiteX0" fmla="*/ 0 w 1182941"/>
              <a:gd name="connsiteY0" fmla="*/ 261965 h 575743"/>
              <a:gd name="connsiteX1" fmla="*/ 1372 w 1182941"/>
              <a:gd name="connsiteY1" fmla="*/ 317659 h 575743"/>
              <a:gd name="connsiteX2" fmla="*/ 1182941 w 1182941"/>
              <a:gd name="connsiteY2" fmla="*/ 575743 h 575743"/>
              <a:gd name="connsiteX3" fmla="*/ 1180496 w 1182941"/>
              <a:gd name="connsiteY3" fmla="*/ 0 h 575743"/>
              <a:gd name="connsiteX4" fmla="*/ 0 w 1182941"/>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1982 w 1182585"/>
              <a:gd name="connsiteY0" fmla="*/ 261965 h 575743"/>
              <a:gd name="connsiteX1" fmla="*/ 1016 w 1182585"/>
              <a:gd name="connsiteY1" fmla="*/ 317659 h 575743"/>
              <a:gd name="connsiteX2" fmla="*/ 1182585 w 1182585"/>
              <a:gd name="connsiteY2" fmla="*/ 575743 h 575743"/>
              <a:gd name="connsiteX3" fmla="*/ 1180140 w 1182585"/>
              <a:gd name="connsiteY3" fmla="*/ 0 h 575743"/>
              <a:gd name="connsiteX4" fmla="*/ 1982 w 1182585"/>
              <a:gd name="connsiteY4" fmla="*/ 261965 h 575743"/>
              <a:gd name="connsiteX0" fmla="*/ 2423 w 1183026"/>
              <a:gd name="connsiteY0" fmla="*/ 261965 h 575743"/>
              <a:gd name="connsiteX1" fmla="*/ 1457 w 1183026"/>
              <a:gd name="connsiteY1" fmla="*/ 317659 h 575743"/>
              <a:gd name="connsiteX2" fmla="*/ 1183026 w 1183026"/>
              <a:gd name="connsiteY2" fmla="*/ 575743 h 575743"/>
              <a:gd name="connsiteX3" fmla="*/ 1180581 w 1183026"/>
              <a:gd name="connsiteY3" fmla="*/ 0 h 575743"/>
              <a:gd name="connsiteX4" fmla="*/ 2423 w 1183026"/>
              <a:gd name="connsiteY4" fmla="*/ 261965 h 575743"/>
              <a:gd name="connsiteX0" fmla="*/ 1940 w 1182543"/>
              <a:gd name="connsiteY0" fmla="*/ 261965 h 575743"/>
              <a:gd name="connsiteX1" fmla="*/ 3312 w 1182543"/>
              <a:gd name="connsiteY1" fmla="*/ 317659 h 575743"/>
              <a:gd name="connsiteX2" fmla="*/ 1182543 w 1182543"/>
              <a:gd name="connsiteY2" fmla="*/ 575743 h 575743"/>
              <a:gd name="connsiteX3" fmla="*/ 1180098 w 1182543"/>
              <a:gd name="connsiteY3" fmla="*/ 0 h 575743"/>
              <a:gd name="connsiteX4" fmla="*/ 1940 w 1182543"/>
              <a:gd name="connsiteY4" fmla="*/ 261965 h 575743"/>
              <a:gd name="connsiteX0" fmla="*/ 2423 w 1183026"/>
              <a:gd name="connsiteY0" fmla="*/ 261965 h 575743"/>
              <a:gd name="connsiteX1" fmla="*/ 1457 w 1183026"/>
              <a:gd name="connsiteY1" fmla="*/ 315354 h 575743"/>
              <a:gd name="connsiteX2" fmla="*/ 1183026 w 1183026"/>
              <a:gd name="connsiteY2" fmla="*/ 575743 h 575743"/>
              <a:gd name="connsiteX3" fmla="*/ 1180581 w 1183026"/>
              <a:gd name="connsiteY3" fmla="*/ 0 h 575743"/>
              <a:gd name="connsiteX4" fmla="*/ 2423 w 1183026"/>
              <a:gd name="connsiteY4" fmla="*/ 261965 h 57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26" h="575743">
                <a:moveTo>
                  <a:pt x="2423" y="261965"/>
                </a:moveTo>
                <a:cubicBezTo>
                  <a:pt x="-3106" y="295430"/>
                  <a:pt x="2736" y="276999"/>
                  <a:pt x="1457" y="315354"/>
                </a:cubicBezTo>
                <a:lnTo>
                  <a:pt x="1183026" y="575743"/>
                </a:lnTo>
                <a:lnTo>
                  <a:pt x="1180581" y="0"/>
                </a:lnTo>
                <a:lnTo>
                  <a:pt x="2423" y="261965"/>
                </a:lnTo>
                <a:close/>
              </a:path>
            </a:pathLst>
          </a:custGeom>
          <a:solidFill>
            <a:srgbClr val="A0C8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72" name="Freeform 51">
            <a:extLst>
              <a:ext uri="{FF2B5EF4-FFF2-40B4-BE49-F238E27FC236}">
                <a16:creationId xmlns:a16="http://schemas.microsoft.com/office/drawing/2014/main" id="{8EED9018-4D14-4470-A7D1-04BE63F794DD}"/>
              </a:ext>
            </a:extLst>
          </p:cNvPr>
          <p:cNvSpPr/>
          <p:nvPr/>
        </p:nvSpPr>
        <p:spPr>
          <a:xfrm flipV="1">
            <a:off x="3014824" y="4158646"/>
            <a:ext cx="1204719" cy="1174482"/>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5422 h 1137365"/>
              <a:gd name="connsiteX1" fmla="*/ 1182019 w 1182972"/>
              <a:gd name="connsiteY1" fmla="*/ 0 h 1137365"/>
              <a:gd name="connsiteX2" fmla="*/ 1182972 w 1182972"/>
              <a:gd name="connsiteY2" fmla="*/ 576306 h 1137365"/>
              <a:gd name="connsiteX3" fmla="*/ 1522 w 1182972"/>
              <a:gd name="connsiteY3" fmla="*/ 1137365 h 1137365"/>
              <a:gd name="connsiteX4" fmla="*/ 32 w 1182972"/>
              <a:gd name="connsiteY4" fmla="*/ 1085422 h 113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7365">
                <a:moveTo>
                  <a:pt x="32" y="1085422"/>
                </a:moveTo>
                <a:lnTo>
                  <a:pt x="1182019" y="0"/>
                </a:lnTo>
                <a:cubicBezTo>
                  <a:pt x="1182337" y="191213"/>
                  <a:pt x="1182654" y="385093"/>
                  <a:pt x="1182972" y="576306"/>
                </a:cubicBezTo>
                <a:lnTo>
                  <a:pt x="1522" y="1137365"/>
                </a:lnTo>
                <a:cubicBezTo>
                  <a:pt x="1840" y="1119236"/>
                  <a:pt x="-286" y="1103551"/>
                  <a:pt x="32" y="1085422"/>
                </a:cubicBezTo>
                <a:close/>
              </a:path>
            </a:pathLst>
          </a:custGeom>
          <a:solidFill>
            <a:srgbClr val="32B5D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76" name="Freeform: Shape 85">
            <a:extLst>
              <a:ext uri="{FF2B5EF4-FFF2-40B4-BE49-F238E27FC236}">
                <a16:creationId xmlns:a16="http://schemas.microsoft.com/office/drawing/2014/main" id="{7E1DE70F-E858-4D11-BCBC-C495A089F878}"/>
              </a:ext>
            </a:extLst>
          </p:cNvPr>
          <p:cNvSpPr/>
          <p:nvPr/>
        </p:nvSpPr>
        <p:spPr>
          <a:xfrm rot="5400000">
            <a:off x="4391359" y="5872150"/>
            <a:ext cx="249325" cy="249693"/>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ysClr val="window" lastClr="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78" name="타원 77">
            <a:extLst>
              <a:ext uri="{FF2B5EF4-FFF2-40B4-BE49-F238E27FC236}">
                <a16:creationId xmlns:a16="http://schemas.microsoft.com/office/drawing/2014/main" id="{759A0F7B-BECF-4B58-9DD7-153A5FDFB205}"/>
              </a:ext>
            </a:extLst>
          </p:cNvPr>
          <p:cNvSpPr/>
          <p:nvPr/>
        </p:nvSpPr>
        <p:spPr>
          <a:xfrm>
            <a:off x="4415828" y="2145890"/>
            <a:ext cx="260900" cy="26089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1</a:t>
            </a:r>
          </a:p>
        </p:txBody>
      </p:sp>
      <p:sp>
        <p:nvSpPr>
          <p:cNvPr id="82" name="타원 81">
            <a:extLst>
              <a:ext uri="{FF2B5EF4-FFF2-40B4-BE49-F238E27FC236}">
                <a16:creationId xmlns:a16="http://schemas.microsoft.com/office/drawing/2014/main" id="{F753CB29-FE05-4870-812E-D6C29530ADBB}"/>
              </a:ext>
            </a:extLst>
          </p:cNvPr>
          <p:cNvSpPr/>
          <p:nvPr/>
        </p:nvSpPr>
        <p:spPr>
          <a:xfrm>
            <a:off x="4398545" y="3091869"/>
            <a:ext cx="260900" cy="26089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2</a:t>
            </a:r>
          </a:p>
        </p:txBody>
      </p:sp>
      <p:sp>
        <p:nvSpPr>
          <p:cNvPr id="83" name="타원 82">
            <a:extLst>
              <a:ext uri="{FF2B5EF4-FFF2-40B4-BE49-F238E27FC236}">
                <a16:creationId xmlns:a16="http://schemas.microsoft.com/office/drawing/2014/main" id="{BAAD4888-CAA6-4D4B-B692-66F83FDD8BFC}"/>
              </a:ext>
            </a:extLst>
          </p:cNvPr>
          <p:cNvSpPr/>
          <p:nvPr/>
        </p:nvSpPr>
        <p:spPr>
          <a:xfrm>
            <a:off x="4397594" y="3994234"/>
            <a:ext cx="260900" cy="26089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3</a:t>
            </a:r>
          </a:p>
        </p:txBody>
      </p:sp>
      <p:sp>
        <p:nvSpPr>
          <p:cNvPr id="84" name="타원 83">
            <a:extLst>
              <a:ext uri="{FF2B5EF4-FFF2-40B4-BE49-F238E27FC236}">
                <a16:creationId xmlns:a16="http://schemas.microsoft.com/office/drawing/2014/main" id="{FFE7521C-C277-49EF-88A5-137D5AED419A}"/>
              </a:ext>
            </a:extLst>
          </p:cNvPr>
          <p:cNvSpPr/>
          <p:nvPr/>
        </p:nvSpPr>
        <p:spPr>
          <a:xfrm>
            <a:off x="4415828" y="4898728"/>
            <a:ext cx="260900" cy="26089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4</a:t>
            </a:r>
          </a:p>
        </p:txBody>
      </p:sp>
      <p:sp>
        <p:nvSpPr>
          <p:cNvPr id="38" name="TextBox 37">
            <a:extLst>
              <a:ext uri="{FF2B5EF4-FFF2-40B4-BE49-F238E27FC236}">
                <a16:creationId xmlns:a16="http://schemas.microsoft.com/office/drawing/2014/main" id="{7F8E3DE6-6E41-4330-B1BB-601C5FDD1B5B}"/>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spTree>
    <p:extLst>
      <p:ext uri="{BB962C8B-B14F-4D97-AF65-F5344CB8AC3E}">
        <p14:creationId xmlns:p14="http://schemas.microsoft.com/office/powerpoint/2010/main" val="68602840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a:extLst>
              <a:ext uri="{FF2B5EF4-FFF2-40B4-BE49-F238E27FC236}">
                <a16:creationId xmlns:a16="http://schemas.microsoft.com/office/drawing/2014/main" id="{394EC9BE-EBD7-4D07-93BE-44EECDD112B5}"/>
              </a:ext>
            </a:extLst>
          </p:cNvPr>
          <p:cNvGrpSpPr/>
          <p:nvPr/>
        </p:nvGrpSpPr>
        <p:grpSpPr>
          <a:xfrm>
            <a:off x="1148364" y="674643"/>
            <a:ext cx="4062015" cy="738664"/>
            <a:chOff x="3017859" y="4283314"/>
            <a:chExt cx="2579765" cy="738663"/>
          </a:xfrm>
        </p:grpSpPr>
        <p:sp>
          <p:nvSpPr>
            <p:cNvPr id="3" name="TextBox 2">
              <a:extLst>
                <a:ext uri="{FF2B5EF4-FFF2-40B4-BE49-F238E27FC236}">
                  <a16:creationId xmlns:a16="http://schemas.microsoft.com/office/drawing/2014/main" id="{1EB11205-D3BD-47A8-B682-B53527D59537}"/>
                </a:ext>
              </a:extLst>
            </p:cNvPr>
            <p:cNvSpPr txBox="1"/>
            <p:nvPr/>
          </p:nvSpPr>
          <p:spPr>
            <a:xfrm>
              <a:off x="3021855" y="4560313"/>
              <a:ext cx="2575769" cy="461664"/>
            </a:xfrm>
            <a:prstGeom prst="rect">
              <a:avLst/>
            </a:prstGeom>
            <a:noFill/>
          </p:spPr>
          <p:txBody>
            <a:bodyPr wrap="square" rtlCol="0">
              <a:spAutoFit/>
            </a:bodyPr>
            <a:lstStyle/>
            <a:p>
              <a:r>
                <a:rPr lang="en-US" altLang="ko-KR" sz="1200" dirty="0">
                  <a:solidFill>
                    <a:prstClr val="black">
                      <a:lumMod val="75000"/>
                      <a:lumOff val="25000"/>
                    </a:prstClr>
                  </a:solidFill>
                  <a:latin typeface="Arial"/>
                  <a:cs typeface="Arial" pitchFamily="34" charset="0"/>
                </a:rPr>
                <a:t>static Scanner input = new Scanner(System.in);</a:t>
              </a:r>
            </a:p>
            <a:p>
              <a:r>
                <a:rPr lang="en-US" altLang="ko-KR" sz="1200" dirty="0" err="1">
                  <a:solidFill>
                    <a:prstClr val="black">
                      <a:lumMod val="75000"/>
                      <a:lumOff val="25000"/>
                    </a:prstClr>
                  </a:solidFill>
                  <a:latin typeface="Arial"/>
                  <a:cs typeface="Arial" pitchFamily="34" charset="0"/>
                </a:rPr>
                <a:t>mathExpression</a:t>
              </a:r>
              <a:r>
                <a:rPr lang="en-US" altLang="ko-KR" sz="1200" dirty="0">
                  <a:solidFill>
                    <a:prstClr val="black">
                      <a:lumMod val="75000"/>
                      <a:lumOff val="25000"/>
                    </a:prstClr>
                  </a:solidFill>
                  <a:latin typeface="Arial"/>
                  <a:cs typeface="Arial" pitchFamily="34" charset="0"/>
                </a:rPr>
                <a:t>=</a:t>
              </a:r>
              <a:r>
                <a:rPr lang="en-US" altLang="ko-KR" sz="1200" dirty="0" err="1">
                  <a:solidFill>
                    <a:prstClr val="black">
                      <a:lumMod val="75000"/>
                      <a:lumOff val="25000"/>
                    </a:prstClr>
                  </a:solidFill>
                  <a:latin typeface="Arial"/>
                  <a:cs typeface="Arial" pitchFamily="34" charset="0"/>
                </a:rPr>
                <a:t>input.nextLine</a:t>
              </a:r>
              <a:r>
                <a:rPr lang="en-US" altLang="ko-KR" sz="1200" dirty="0">
                  <a:solidFill>
                    <a:prstClr val="black">
                      <a:lumMod val="75000"/>
                      <a:lumOff val="25000"/>
                    </a:prstClr>
                  </a:solidFill>
                  <a:latin typeface="Arial"/>
                  <a:cs typeface="Arial" pitchFamily="34" charset="0"/>
                </a:rPr>
                <a:t>();. </a:t>
              </a:r>
            </a:p>
          </p:txBody>
        </p:sp>
        <p:sp>
          <p:nvSpPr>
            <p:cNvPr id="4" name="TextBox 3">
              <a:extLst>
                <a:ext uri="{FF2B5EF4-FFF2-40B4-BE49-F238E27FC236}">
                  <a16:creationId xmlns:a16="http://schemas.microsoft.com/office/drawing/2014/main" id="{B687EDC6-72B2-4B4D-975D-DC959BA47855}"/>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prstClr val="black">
                      <a:lumMod val="65000"/>
                      <a:lumOff val="35000"/>
                    </a:prstClr>
                  </a:solidFill>
                  <a:latin typeface="Arial"/>
                  <a:cs typeface="Arial" pitchFamily="34" charset="0"/>
                </a:rPr>
                <a:t>How to Use Scanner Class</a:t>
              </a:r>
              <a:endParaRPr lang="ko-KR" altLang="en-US" sz="1200" b="1" dirty="0">
                <a:solidFill>
                  <a:prstClr val="black">
                    <a:lumMod val="65000"/>
                    <a:lumOff val="35000"/>
                  </a:prstClr>
                </a:solidFill>
                <a:latin typeface="Arial"/>
                <a:cs typeface="Arial" pitchFamily="34" charset="0"/>
              </a:endParaRPr>
            </a:p>
          </p:txBody>
        </p:sp>
      </p:grpSp>
      <p:sp>
        <p:nvSpPr>
          <p:cNvPr id="5" name="Rectangle 66">
            <a:extLst>
              <a:ext uri="{FF2B5EF4-FFF2-40B4-BE49-F238E27FC236}">
                <a16:creationId xmlns:a16="http://schemas.microsoft.com/office/drawing/2014/main" id="{B158DA33-E6ED-460A-9E97-260B83E4FF38}"/>
              </a:ext>
            </a:extLst>
          </p:cNvPr>
          <p:cNvSpPr/>
          <p:nvPr/>
        </p:nvSpPr>
        <p:spPr>
          <a:xfrm>
            <a:off x="432447" y="753981"/>
            <a:ext cx="594864" cy="594864"/>
          </a:xfrm>
          <a:prstGeom prst="rect">
            <a:avLst/>
          </a:prstGeom>
          <a:solidFill>
            <a:srgbClr val="E6135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6" name="타원 5">
            <a:extLst>
              <a:ext uri="{FF2B5EF4-FFF2-40B4-BE49-F238E27FC236}">
                <a16:creationId xmlns:a16="http://schemas.microsoft.com/office/drawing/2014/main" id="{1F9B5317-ACD9-4974-82A5-B67BBA4AAB4F}"/>
              </a:ext>
            </a:extLst>
          </p:cNvPr>
          <p:cNvSpPr/>
          <p:nvPr/>
        </p:nvSpPr>
        <p:spPr>
          <a:xfrm>
            <a:off x="616462" y="933785"/>
            <a:ext cx="260900" cy="26089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1</a:t>
            </a:r>
          </a:p>
        </p:txBody>
      </p:sp>
      <p:sp>
        <p:nvSpPr>
          <p:cNvPr id="8" name="TextBox 7">
            <a:extLst>
              <a:ext uri="{FF2B5EF4-FFF2-40B4-BE49-F238E27FC236}">
                <a16:creationId xmlns:a16="http://schemas.microsoft.com/office/drawing/2014/main" id="{1D8328A3-EB50-4341-907F-3D4A3EEF9278}"/>
              </a:ext>
            </a:extLst>
          </p:cNvPr>
          <p:cNvSpPr txBox="1"/>
          <p:nvPr/>
        </p:nvSpPr>
        <p:spPr>
          <a:xfrm>
            <a:off x="1828800" y="2210992"/>
            <a:ext cx="6308652" cy="2862322"/>
          </a:xfrm>
          <a:prstGeom prst="rect">
            <a:avLst/>
          </a:prstGeom>
          <a:noFill/>
        </p:spPr>
        <p:txBody>
          <a:bodyPr wrap="square">
            <a:spAutoFit/>
          </a:bodyPr>
          <a:lstStyle/>
          <a:p>
            <a:pPr algn="l"/>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java.util</a:t>
            </a:r>
            <a:r>
              <a:rPr lang="en-US" sz="1200" b="1" dirty="0">
                <a:solidFill>
                  <a:srgbClr val="000000"/>
                </a:solidFill>
                <a:latin typeface="Consolas" panose="020B0609020204030204" pitchFamily="49" charset="0"/>
              </a:rPr>
              <a:t>.*;            </a:t>
            </a:r>
          </a:p>
          <a:p>
            <a:pPr algn="l"/>
            <a:endParaRPr lang="en-US" sz="1200" dirty="0">
              <a:latin typeface="Consolas" panose="020B0609020204030204" pitchFamily="49" charset="0"/>
            </a:endParaRP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MyScannerTest</a:t>
            </a:r>
            <a:r>
              <a:rPr lang="en-US" sz="1200" b="1" dirty="0">
                <a:solidFill>
                  <a:srgbClr val="000000"/>
                </a:solidFill>
                <a:latin typeface="Consolas" panose="020B0609020204030204" pitchFamily="49" charset="0"/>
              </a:rPr>
              <a:t> {</a:t>
            </a:r>
          </a:p>
          <a:p>
            <a:pPr algn="l"/>
            <a:endParaRPr lang="en-US" sz="1200" dirty="0">
              <a:latin typeface="Consolas" panose="020B0609020204030204" pitchFamily="49" charset="0"/>
            </a:endParaRPr>
          </a:p>
          <a:p>
            <a:pPr algn="l"/>
            <a:r>
              <a:rPr lang="en-US" sz="1200" b="1" dirty="0">
                <a:solidFill>
                  <a:srgbClr val="7F0055"/>
                </a:solidFill>
                <a:latin typeface="Consolas" panose="020B0609020204030204" pitchFamily="49" charset="0"/>
              </a:rPr>
              <a:t>   static</a:t>
            </a:r>
            <a:r>
              <a:rPr lang="en-US" sz="1200" b="1" dirty="0">
                <a:solidFill>
                  <a:srgbClr val="000000"/>
                </a:solidFill>
                <a:latin typeface="Consolas" panose="020B0609020204030204" pitchFamily="49" charset="0"/>
              </a:rPr>
              <a:t> String </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a:t>
            </a:r>
          </a:p>
          <a:p>
            <a:pPr algn="l"/>
            <a:r>
              <a:rPr lang="en-US" sz="1200" b="1" dirty="0">
                <a:solidFill>
                  <a:srgbClr val="7F0055"/>
                </a:solidFill>
                <a:latin typeface="Consolas" panose="020B0609020204030204" pitchFamily="49" charset="0"/>
              </a:rPr>
              <a:t>   static</a:t>
            </a:r>
            <a:r>
              <a:rPr lang="en-US" sz="1200" b="1" dirty="0">
                <a:solidFill>
                  <a:srgbClr val="000000"/>
                </a:solidFill>
                <a:latin typeface="Consolas" panose="020B0609020204030204" pitchFamily="49" charset="0"/>
              </a:rPr>
              <a:t> Scanner </a:t>
            </a:r>
            <a:r>
              <a:rPr lang="en-US" sz="1200" b="1" i="1" dirty="0">
                <a:solidFill>
                  <a:srgbClr val="0000C0"/>
                </a:solidFill>
                <a:latin typeface="Consolas" panose="020B0609020204030204" pitchFamily="49" charset="0"/>
              </a:rPr>
              <a:t>input</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Scanner(System.</a:t>
            </a:r>
            <a:r>
              <a:rPr lang="en-US" sz="1200" b="1" i="1" dirty="0">
                <a:solidFill>
                  <a:srgbClr val="0000C0"/>
                </a:solidFill>
                <a:latin typeface="Consolas" panose="020B0609020204030204" pitchFamily="49" charset="0"/>
              </a:rPr>
              <a:t>in</a:t>
            </a:r>
            <a:r>
              <a:rPr lang="en-US" sz="1200" b="1" i="1" dirty="0">
                <a:solidFill>
                  <a:srgbClr val="000000"/>
                </a:solidFill>
                <a:latin typeface="Consolas" panose="020B0609020204030204" pitchFamily="49" charset="0"/>
              </a:rPr>
              <a:t>);</a:t>
            </a:r>
          </a:p>
          <a:p>
            <a:pPr algn="l"/>
            <a:endParaRPr lang="en-US" sz="1200" dirty="0">
              <a:latin typeface="Consolas" panose="020B0609020204030204" pitchFamily="49" charset="0"/>
            </a:endParaRPr>
          </a:p>
          <a:p>
            <a:pPr algn="l"/>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endParaRPr lang="en-US"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"What is your name? "</a:t>
            </a:r>
            <a:r>
              <a:rPr lang="en-US" sz="1200" b="1" i="1" dirty="0">
                <a:solidFill>
                  <a:srgbClr val="000000"/>
                </a:solidFill>
                <a:latin typeface="Consolas" panose="020B0609020204030204" pitchFamily="49" charset="0"/>
              </a:rPr>
              <a:t>);</a:t>
            </a:r>
          </a:p>
          <a:p>
            <a:pPr algn="l"/>
            <a:r>
              <a:rPr lang="en-US" sz="1200" i="1" dirty="0">
                <a:solidFill>
                  <a:srgbClr val="0000C0"/>
                </a:solidFill>
                <a:latin typeface="Consolas" panose="020B0609020204030204" pitchFamily="49" charset="0"/>
              </a:rPr>
              <a:t>       name </a:t>
            </a:r>
            <a:r>
              <a:rPr lang="en-US" sz="1200" i="1"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input</a:t>
            </a:r>
            <a:r>
              <a:rPr lang="en-US" sz="1200" i="1" dirty="0" err="1">
                <a:solidFill>
                  <a:srgbClr val="000000"/>
                </a:solidFill>
                <a:latin typeface="Consolas" panose="020B0609020204030204" pitchFamily="49" charset="0"/>
              </a:rPr>
              <a:t>.nextLine</a:t>
            </a:r>
            <a:r>
              <a:rPr lang="en-US" sz="1200" i="1" dirty="0">
                <a:solidFill>
                  <a:srgbClr val="000000"/>
                </a:solidFill>
                <a:latin typeface="Consolas" panose="020B0609020204030204" pitchFamily="49" charset="0"/>
              </a:rPr>
              <a:t>();</a:t>
            </a:r>
          </a:p>
          <a:p>
            <a:pPr algn="l"/>
            <a:endParaRPr lang="en-US"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Your name is " + name</a:t>
            </a:r>
            <a:r>
              <a:rPr lang="en-US" sz="1200" b="1" i="1" dirty="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pPr algn="l"/>
            <a:r>
              <a:rPr lang="en-US" sz="1200" dirty="0">
                <a:solidFill>
                  <a:srgbClr val="000000"/>
                </a:solidFill>
                <a:latin typeface="Consolas" panose="020B0609020204030204" pitchFamily="49" charset="0"/>
              </a:rPr>
              <a:t>   }</a:t>
            </a:r>
            <a:endParaRPr lang="en-US" sz="1200" dirty="0">
              <a:latin typeface="Consolas" panose="020B0609020204030204" pitchFamily="49" charset="0"/>
            </a:endParaRPr>
          </a:p>
          <a:p>
            <a:pPr algn="l"/>
            <a:r>
              <a:rPr lang="en-US" sz="1200" dirty="0">
                <a:solidFill>
                  <a:srgbClr val="000000"/>
                </a:solidFill>
                <a:latin typeface="Consolas" panose="020B0609020204030204" pitchFamily="49" charset="0"/>
              </a:rPr>
              <a:t>}</a:t>
            </a:r>
            <a:endParaRPr lang="en-US" sz="1200" dirty="0"/>
          </a:p>
        </p:txBody>
      </p:sp>
      <p:pic>
        <p:nvPicPr>
          <p:cNvPr id="11" name="그림 10">
            <a:extLst>
              <a:ext uri="{FF2B5EF4-FFF2-40B4-BE49-F238E27FC236}">
                <a16:creationId xmlns:a16="http://schemas.microsoft.com/office/drawing/2014/main" id="{4606C87E-D1F7-424A-897D-D14FB87FB8BD}"/>
              </a:ext>
            </a:extLst>
          </p:cNvPr>
          <p:cNvPicPr>
            <a:picLocks noChangeAspect="1"/>
          </p:cNvPicPr>
          <p:nvPr/>
        </p:nvPicPr>
        <p:blipFill>
          <a:blip r:embed="rId2"/>
          <a:stretch>
            <a:fillRect/>
          </a:stretch>
        </p:blipFill>
        <p:spPr>
          <a:xfrm>
            <a:off x="9134965" y="855387"/>
            <a:ext cx="2529206" cy="1756876"/>
          </a:xfrm>
          <a:prstGeom prst="rect">
            <a:avLst/>
          </a:prstGeom>
        </p:spPr>
      </p:pic>
      <p:sp>
        <p:nvSpPr>
          <p:cNvPr id="12" name="TextBox 11">
            <a:extLst>
              <a:ext uri="{FF2B5EF4-FFF2-40B4-BE49-F238E27FC236}">
                <a16:creationId xmlns:a16="http://schemas.microsoft.com/office/drawing/2014/main" id="{53A701FD-4A8E-4E1E-8B3C-5DBFDBB7C576}"/>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pic>
        <p:nvPicPr>
          <p:cNvPr id="13" name="그림 12">
            <a:extLst>
              <a:ext uri="{FF2B5EF4-FFF2-40B4-BE49-F238E27FC236}">
                <a16:creationId xmlns:a16="http://schemas.microsoft.com/office/drawing/2014/main" id="{4C1124D1-C9F5-4930-B02F-642D6B85EEFC}"/>
              </a:ext>
            </a:extLst>
          </p:cNvPr>
          <p:cNvPicPr>
            <a:picLocks noChangeAspect="1"/>
          </p:cNvPicPr>
          <p:nvPr/>
        </p:nvPicPr>
        <p:blipFill>
          <a:blip r:embed="rId3"/>
          <a:stretch>
            <a:fillRect/>
          </a:stretch>
        </p:blipFill>
        <p:spPr>
          <a:xfrm>
            <a:off x="7598687" y="267729"/>
            <a:ext cx="4474365" cy="377632"/>
          </a:xfrm>
          <a:prstGeom prst="rect">
            <a:avLst/>
          </a:prstGeom>
        </p:spPr>
      </p:pic>
    </p:spTree>
    <p:extLst>
      <p:ext uri="{BB962C8B-B14F-4D97-AF65-F5344CB8AC3E}">
        <p14:creationId xmlns:p14="http://schemas.microsoft.com/office/powerpoint/2010/main" val="248567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
            <a:extLst>
              <a:ext uri="{FF2B5EF4-FFF2-40B4-BE49-F238E27FC236}">
                <a16:creationId xmlns:a16="http://schemas.microsoft.com/office/drawing/2014/main" id="{7A2256FA-C4D6-4389-9EDB-28EBAEC8DCD8}"/>
              </a:ext>
            </a:extLst>
          </p:cNvPr>
          <p:cNvGrpSpPr/>
          <p:nvPr/>
        </p:nvGrpSpPr>
        <p:grpSpPr>
          <a:xfrm>
            <a:off x="1155452" y="687379"/>
            <a:ext cx="4062015" cy="738665"/>
            <a:chOff x="3017859" y="4283314"/>
            <a:chExt cx="2579765" cy="738664"/>
          </a:xfrm>
        </p:grpSpPr>
        <p:sp>
          <p:nvSpPr>
            <p:cNvPr id="3" name="TextBox 2">
              <a:extLst>
                <a:ext uri="{FF2B5EF4-FFF2-40B4-BE49-F238E27FC236}">
                  <a16:creationId xmlns:a16="http://schemas.microsoft.com/office/drawing/2014/main" id="{4F62F198-F787-48E1-9486-7D0C5FFC843A}"/>
                </a:ext>
              </a:extLst>
            </p:cNvPr>
            <p:cNvSpPr txBox="1"/>
            <p:nvPr/>
          </p:nvSpPr>
          <p:spPr>
            <a:xfrm>
              <a:off x="3021855" y="4560313"/>
              <a:ext cx="2575769" cy="461665"/>
            </a:xfrm>
            <a:prstGeom prst="rect">
              <a:avLst/>
            </a:prstGeom>
            <a:noFill/>
          </p:spPr>
          <p:txBody>
            <a:bodyPr wrap="square" rtlCol="0">
              <a:spAutoFit/>
            </a:bodyPr>
            <a:lstStyle/>
            <a:p>
              <a:r>
                <a:rPr lang="en-US" altLang="ko-KR" sz="1200" dirty="0">
                  <a:solidFill>
                    <a:prstClr val="black">
                      <a:lumMod val="75000"/>
                      <a:lumOff val="25000"/>
                    </a:prstClr>
                  </a:solidFill>
                  <a:latin typeface="Arial"/>
                  <a:cs typeface="Arial" pitchFamily="34" charset="0"/>
                </a:rPr>
                <a:t>Stack&lt;Character&gt; stack= new Stack&lt;&gt;(); </a:t>
              </a:r>
            </a:p>
            <a:p>
              <a:r>
                <a:rPr lang="en-US" altLang="ko-KR" sz="1200" dirty="0" err="1">
                  <a:solidFill>
                    <a:prstClr val="black">
                      <a:lumMod val="75000"/>
                      <a:lumOff val="25000"/>
                    </a:prstClr>
                  </a:solidFill>
                  <a:latin typeface="Arial"/>
                  <a:cs typeface="Arial" pitchFamily="34" charset="0"/>
                </a:rPr>
                <a:t>stack.push</a:t>
              </a:r>
              <a:r>
                <a:rPr lang="en-US" altLang="ko-KR" sz="1200" dirty="0">
                  <a:solidFill>
                    <a:prstClr val="black">
                      <a:lumMod val="75000"/>
                      <a:lumOff val="25000"/>
                    </a:prstClr>
                  </a:solidFill>
                  <a:latin typeface="Arial"/>
                  <a:cs typeface="Arial" pitchFamily="34" charset="0"/>
                </a:rPr>
                <a:t>(c); </a:t>
              </a:r>
              <a:r>
                <a:rPr lang="en-US" altLang="ko-KR" sz="1200" dirty="0" err="1">
                  <a:solidFill>
                    <a:prstClr val="black">
                      <a:lumMod val="75000"/>
                      <a:lumOff val="25000"/>
                    </a:prstClr>
                  </a:solidFill>
                  <a:latin typeface="Arial"/>
                  <a:cs typeface="Arial" pitchFamily="34" charset="0"/>
                </a:rPr>
                <a:t>stack.pop</a:t>
              </a:r>
              <a:r>
                <a:rPr lang="en-US" altLang="ko-KR" sz="1200" dirty="0">
                  <a:solidFill>
                    <a:prstClr val="black">
                      <a:lumMod val="75000"/>
                      <a:lumOff val="25000"/>
                    </a:prstClr>
                  </a:solidFill>
                  <a:latin typeface="Arial"/>
                  <a:cs typeface="Arial" pitchFamily="34" charset="0"/>
                </a:rPr>
                <a:t>();. </a:t>
              </a:r>
              <a:r>
                <a:rPr lang="en-US" altLang="ko-KR" sz="1200" dirty="0" err="1">
                  <a:solidFill>
                    <a:prstClr val="black">
                      <a:lumMod val="75000"/>
                      <a:lumOff val="25000"/>
                    </a:prstClr>
                  </a:solidFill>
                  <a:latin typeface="Arial"/>
                  <a:cs typeface="Arial" pitchFamily="34" charset="0"/>
                </a:rPr>
                <a:t>stack.isEmpty</a:t>
              </a:r>
              <a:r>
                <a:rPr lang="en-US" altLang="ko-KR" sz="1200" dirty="0">
                  <a:solidFill>
                    <a:prstClr val="black">
                      <a:lumMod val="75000"/>
                      <a:lumOff val="25000"/>
                    </a:prstClr>
                  </a:solidFill>
                  <a:latin typeface="Arial"/>
                  <a:cs typeface="Arial" pitchFamily="34" charset="0"/>
                </a:rPr>
                <a:t>(); </a:t>
              </a:r>
              <a:r>
                <a:rPr lang="en-US" altLang="ko-KR" sz="1200" dirty="0" err="1">
                  <a:solidFill>
                    <a:prstClr val="black">
                      <a:lumMod val="75000"/>
                      <a:lumOff val="25000"/>
                    </a:prstClr>
                  </a:solidFill>
                  <a:latin typeface="Arial"/>
                  <a:cs typeface="Arial" pitchFamily="34" charset="0"/>
                </a:rPr>
                <a:t>stack.peek</a:t>
              </a:r>
              <a:r>
                <a:rPr lang="en-US" altLang="ko-KR" sz="1200" dirty="0">
                  <a:solidFill>
                    <a:prstClr val="black">
                      <a:lumMod val="75000"/>
                      <a:lumOff val="25000"/>
                    </a:prstClr>
                  </a:solidFill>
                  <a:latin typeface="Arial"/>
                  <a:cs typeface="Arial" pitchFamily="34" charset="0"/>
                </a:rPr>
                <a:t>()</a:t>
              </a:r>
            </a:p>
          </p:txBody>
        </p:sp>
        <p:sp>
          <p:nvSpPr>
            <p:cNvPr id="4" name="TextBox 3">
              <a:extLst>
                <a:ext uri="{FF2B5EF4-FFF2-40B4-BE49-F238E27FC236}">
                  <a16:creationId xmlns:a16="http://schemas.microsoft.com/office/drawing/2014/main" id="{D924F3CD-5F3B-4FC4-BB60-8F10B6168D30}"/>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prstClr val="black">
                      <a:lumMod val="65000"/>
                      <a:lumOff val="35000"/>
                    </a:prstClr>
                  </a:solidFill>
                  <a:latin typeface="Arial"/>
                  <a:cs typeface="Arial" pitchFamily="34" charset="0"/>
                </a:rPr>
                <a:t>Basic Stack Operations</a:t>
              </a:r>
              <a:endParaRPr lang="ko-KR" altLang="en-US" sz="1200" b="1" dirty="0">
                <a:solidFill>
                  <a:prstClr val="black">
                    <a:lumMod val="65000"/>
                    <a:lumOff val="35000"/>
                  </a:prstClr>
                </a:solidFill>
                <a:latin typeface="Arial"/>
                <a:cs typeface="Arial" pitchFamily="34" charset="0"/>
              </a:endParaRPr>
            </a:p>
          </p:txBody>
        </p:sp>
      </p:grpSp>
      <p:sp>
        <p:nvSpPr>
          <p:cNvPr id="5" name="Rectangle 64">
            <a:extLst>
              <a:ext uri="{FF2B5EF4-FFF2-40B4-BE49-F238E27FC236}">
                <a16:creationId xmlns:a16="http://schemas.microsoft.com/office/drawing/2014/main" id="{50D23182-ED3F-43E6-89D8-C9D550B47CE0}"/>
              </a:ext>
            </a:extLst>
          </p:cNvPr>
          <p:cNvSpPr/>
          <p:nvPr/>
        </p:nvSpPr>
        <p:spPr>
          <a:xfrm>
            <a:off x="439535" y="762423"/>
            <a:ext cx="594864" cy="594864"/>
          </a:xfrm>
          <a:prstGeom prst="rect">
            <a:avLst/>
          </a:prstGeom>
          <a:solidFill>
            <a:srgbClr val="ED7D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6" name="타원 5">
            <a:extLst>
              <a:ext uri="{FF2B5EF4-FFF2-40B4-BE49-F238E27FC236}">
                <a16:creationId xmlns:a16="http://schemas.microsoft.com/office/drawing/2014/main" id="{83716D1D-1838-4C00-9558-D66AA4AE3F82}"/>
              </a:ext>
            </a:extLst>
          </p:cNvPr>
          <p:cNvSpPr/>
          <p:nvPr/>
        </p:nvSpPr>
        <p:spPr>
          <a:xfrm>
            <a:off x="620443" y="965353"/>
            <a:ext cx="260900" cy="26089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2</a:t>
            </a:r>
          </a:p>
        </p:txBody>
      </p:sp>
      <p:sp>
        <p:nvSpPr>
          <p:cNvPr id="8" name="TextBox 7">
            <a:extLst>
              <a:ext uri="{FF2B5EF4-FFF2-40B4-BE49-F238E27FC236}">
                <a16:creationId xmlns:a16="http://schemas.microsoft.com/office/drawing/2014/main" id="{FBC5570A-E824-4528-B95D-11321175CBBA}"/>
              </a:ext>
            </a:extLst>
          </p:cNvPr>
          <p:cNvSpPr txBox="1"/>
          <p:nvPr/>
        </p:nvSpPr>
        <p:spPr>
          <a:xfrm>
            <a:off x="2771553" y="1426044"/>
            <a:ext cx="6096000" cy="5539978"/>
          </a:xfrm>
          <a:prstGeom prst="rect">
            <a:avLst/>
          </a:prstGeom>
          <a:noFill/>
        </p:spPr>
        <p:txBody>
          <a:bodyPr wrap="square">
            <a:spAutoFit/>
          </a:bodyPr>
          <a:lstStyle/>
          <a:p>
            <a:pPr algn="l"/>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java.util</a:t>
            </a:r>
            <a:r>
              <a:rPr lang="en-US" sz="1200" b="1" dirty="0">
                <a:solidFill>
                  <a:srgbClr val="000000"/>
                </a:solidFill>
                <a:latin typeface="Consolas" panose="020B0609020204030204" pitchFamily="49" charset="0"/>
              </a:rPr>
              <a:t>.*;</a:t>
            </a:r>
          </a:p>
          <a:p>
            <a:pPr algn="l"/>
            <a:endParaRPr lang="en-US" sz="1200" dirty="0">
              <a:latin typeface="Consolas" panose="020B0609020204030204" pitchFamily="49" charset="0"/>
            </a:endParaRP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ICE4_Stack1 {</a:t>
            </a:r>
          </a:p>
          <a:p>
            <a:pPr algn="l"/>
            <a:endParaRPr lang="en-US" sz="1200" dirty="0">
              <a:latin typeface="Consolas" panose="020B0609020204030204" pitchFamily="49" charset="0"/>
            </a:endParaRPr>
          </a:p>
          <a:p>
            <a:pPr algn="l"/>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Stack &lt;Character&gt; </a:t>
            </a:r>
            <a:r>
              <a:rPr lang="en-US" sz="1200" b="1" i="1" dirty="0">
                <a:solidFill>
                  <a:srgbClr val="0000C0"/>
                </a:solidFill>
                <a:latin typeface="Consolas" panose="020B0609020204030204" pitchFamily="49" charset="0"/>
              </a:rPr>
              <a:t>stack</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Stack&lt;&gt;();  </a:t>
            </a:r>
            <a:endParaRPr lang="en-US"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endParaRPr lang="en-US"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char</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 '</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stack</a:t>
            </a:r>
            <a:r>
              <a:rPr lang="en-US" sz="1200" i="1" dirty="0" err="1">
                <a:solidFill>
                  <a:srgbClr val="000000"/>
                </a:solidFill>
                <a:latin typeface="Consolas" panose="020B0609020204030204" pitchFamily="49" charset="0"/>
              </a:rPr>
              <a:t>.push</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'A'</a:t>
            </a:r>
            <a:r>
              <a:rPr lang="en-US" sz="1200" i="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stack</a:t>
            </a:r>
            <a:r>
              <a:rPr lang="en-US" sz="1200" i="1" dirty="0" err="1">
                <a:solidFill>
                  <a:srgbClr val="000000"/>
                </a:solidFill>
                <a:latin typeface="Consolas" panose="020B0609020204030204" pitchFamily="49" charset="0"/>
              </a:rPr>
              <a:t>.push</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'B'</a:t>
            </a:r>
            <a:r>
              <a:rPr lang="en-US" sz="1200"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c</a:t>
            </a:r>
            <a:r>
              <a:rPr lang="en-US" sz="1200" dirty="0">
                <a:solidFill>
                  <a:srgbClr val="000000"/>
                </a:solidFill>
                <a:latin typeface="Consolas" panose="020B0609020204030204" pitchFamily="49" charset="0"/>
              </a:rPr>
              <a:t>=</a:t>
            </a:r>
            <a:r>
              <a:rPr lang="en-US" sz="1200" i="1" dirty="0" err="1">
                <a:solidFill>
                  <a:srgbClr val="0000C0"/>
                </a:solidFill>
                <a:latin typeface="Consolas" panose="020B0609020204030204" pitchFamily="49" charset="0"/>
              </a:rPr>
              <a:t>stack</a:t>
            </a:r>
            <a:r>
              <a:rPr lang="en-US" sz="1200" i="1" dirty="0" err="1">
                <a:solidFill>
                  <a:srgbClr val="000000"/>
                </a:solidFill>
                <a:latin typeface="Consolas" panose="020B0609020204030204" pitchFamily="49" charset="0"/>
              </a:rPr>
              <a:t>.pop</a:t>
            </a:r>
            <a:r>
              <a:rPr lang="en-US" sz="1200"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 B</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c</a:t>
            </a:r>
            <a:r>
              <a:rPr lang="en-US" sz="1200" dirty="0">
                <a:solidFill>
                  <a:srgbClr val="000000"/>
                </a:solidFill>
                <a:latin typeface="Consolas" panose="020B0609020204030204" pitchFamily="49" charset="0"/>
              </a:rPr>
              <a:t>=</a:t>
            </a:r>
            <a:r>
              <a:rPr lang="en-US" sz="1200" i="1" dirty="0" err="1">
                <a:solidFill>
                  <a:srgbClr val="0000C0"/>
                </a:solidFill>
                <a:latin typeface="Consolas" panose="020B0609020204030204" pitchFamily="49" charset="0"/>
              </a:rPr>
              <a:t>stack</a:t>
            </a:r>
            <a:r>
              <a:rPr lang="en-US" sz="1200" i="1" dirty="0" err="1">
                <a:solidFill>
                  <a:srgbClr val="000000"/>
                </a:solidFill>
                <a:latin typeface="Consolas" panose="020B0609020204030204" pitchFamily="49" charset="0"/>
              </a:rPr>
              <a:t>.pop</a:t>
            </a:r>
            <a:r>
              <a:rPr lang="en-US" sz="1200"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 A</a:t>
            </a:r>
          </a:p>
          <a:p>
            <a:pPr algn="l"/>
            <a:endParaRPr lang="en-US" sz="1200" b="1" i="1" dirty="0">
              <a:solidFill>
                <a:srgbClr val="3F7F5F"/>
              </a:solidFill>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err="1">
                <a:solidFill>
                  <a:srgbClr val="0000C0"/>
                </a:solidFill>
                <a:latin typeface="Consolas" panose="020B0609020204030204" pitchFamily="49" charset="0"/>
              </a:rPr>
              <a:t>stack</a:t>
            </a:r>
            <a:r>
              <a:rPr lang="en-US" sz="1200" b="1" i="1" dirty="0" err="1">
                <a:solidFill>
                  <a:srgbClr val="000000"/>
                </a:solidFill>
                <a:latin typeface="Consolas" panose="020B0609020204030204" pitchFamily="49" charset="0"/>
              </a:rPr>
              <a:t>.isEmpty</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 true</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stack</a:t>
            </a:r>
            <a:r>
              <a:rPr lang="en-US" sz="1200" i="1" dirty="0" err="1">
                <a:solidFill>
                  <a:srgbClr val="000000"/>
                </a:solidFill>
                <a:latin typeface="Consolas" panose="020B0609020204030204" pitchFamily="49" charset="0"/>
              </a:rPr>
              <a:t>.push</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'C'</a:t>
            </a:r>
            <a:r>
              <a:rPr lang="en-US" sz="1200"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c</a:t>
            </a:r>
            <a:r>
              <a:rPr lang="en-US" sz="1200" dirty="0">
                <a:solidFill>
                  <a:srgbClr val="000000"/>
                </a:solidFill>
                <a:latin typeface="Consolas" panose="020B0609020204030204" pitchFamily="49" charset="0"/>
              </a:rPr>
              <a:t>=</a:t>
            </a:r>
            <a:r>
              <a:rPr lang="en-US" sz="1200" i="1" dirty="0" err="1">
                <a:solidFill>
                  <a:srgbClr val="0000C0"/>
                </a:solidFill>
                <a:latin typeface="Consolas" panose="020B0609020204030204" pitchFamily="49" charset="0"/>
              </a:rPr>
              <a:t>stack</a:t>
            </a:r>
            <a:r>
              <a:rPr lang="en-US" sz="1200" i="1" dirty="0" err="1">
                <a:solidFill>
                  <a:srgbClr val="000000"/>
                </a:solidFill>
                <a:latin typeface="Consolas" panose="020B0609020204030204" pitchFamily="49" charset="0"/>
              </a:rPr>
              <a:t>.peek</a:t>
            </a:r>
            <a:r>
              <a:rPr lang="en-US" sz="1200"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 C</a:t>
            </a:r>
            <a:endParaRPr lang="en-US" sz="1200" b="1" i="1" dirty="0">
              <a:solidFill>
                <a:srgbClr val="000000"/>
              </a:solidFill>
              <a:latin typeface="Consolas" panose="020B0609020204030204" pitchFamily="49" charset="0"/>
            </a:endParaRPr>
          </a:p>
          <a:p>
            <a:pPr algn="l"/>
            <a:endParaRPr lang="en-US" sz="1200" dirty="0">
              <a:solidFill>
                <a:srgbClr val="000000"/>
              </a:solidFill>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c</a:t>
            </a:r>
            <a:r>
              <a:rPr lang="en-US" sz="1200" dirty="0">
                <a:solidFill>
                  <a:srgbClr val="000000"/>
                </a:solidFill>
                <a:latin typeface="Consolas" panose="020B0609020204030204" pitchFamily="49" charset="0"/>
              </a:rPr>
              <a:t>=</a:t>
            </a:r>
            <a:r>
              <a:rPr lang="en-US" sz="1200" i="1" dirty="0" err="1">
                <a:solidFill>
                  <a:srgbClr val="0000C0"/>
                </a:solidFill>
                <a:latin typeface="Consolas" panose="020B0609020204030204" pitchFamily="49" charset="0"/>
              </a:rPr>
              <a:t>stack</a:t>
            </a:r>
            <a:r>
              <a:rPr lang="en-US" sz="1200" i="1" dirty="0" err="1">
                <a:solidFill>
                  <a:srgbClr val="000000"/>
                </a:solidFill>
                <a:latin typeface="Consolas" panose="020B0609020204030204" pitchFamily="49" charset="0"/>
              </a:rPr>
              <a:t>.pop</a:t>
            </a:r>
            <a:r>
              <a:rPr lang="en-US" sz="1200"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 C</a:t>
            </a:r>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1200" dirty="0"/>
          </a:p>
        </p:txBody>
      </p:sp>
      <p:pic>
        <p:nvPicPr>
          <p:cNvPr id="10" name="그림 9">
            <a:extLst>
              <a:ext uri="{FF2B5EF4-FFF2-40B4-BE49-F238E27FC236}">
                <a16:creationId xmlns:a16="http://schemas.microsoft.com/office/drawing/2014/main" id="{6C4DAEC8-7CC0-4284-ABD1-48EC541220AA}"/>
              </a:ext>
            </a:extLst>
          </p:cNvPr>
          <p:cNvPicPr>
            <a:picLocks noChangeAspect="1"/>
          </p:cNvPicPr>
          <p:nvPr/>
        </p:nvPicPr>
        <p:blipFill>
          <a:blip r:embed="rId2"/>
          <a:stretch>
            <a:fillRect/>
          </a:stretch>
        </p:blipFill>
        <p:spPr>
          <a:xfrm>
            <a:off x="9134965" y="855387"/>
            <a:ext cx="2529206" cy="1756876"/>
          </a:xfrm>
          <a:prstGeom prst="rect">
            <a:avLst/>
          </a:prstGeom>
        </p:spPr>
      </p:pic>
      <p:sp>
        <p:nvSpPr>
          <p:cNvPr id="12" name="TextBox 11">
            <a:extLst>
              <a:ext uri="{FF2B5EF4-FFF2-40B4-BE49-F238E27FC236}">
                <a16:creationId xmlns:a16="http://schemas.microsoft.com/office/drawing/2014/main" id="{CC4B488B-EB2E-4208-8B93-F8D88AC3A152}"/>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pic>
        <p:nvPicPr>
          <p:cNvPr id="13" name="그림 12">
            <a:extLst>
              <a:ext uri="{FF2B5EF4-FFF2-40B4-BE49-F238E27FC236}">
                <a16:creationId xmlns:a16="http://schemas.microsoft.com/office/drawing/2014/main" id="{5C77C008-2D5A-4B65-8583-8D2ABD4C7FCA}"/>
              </a:ext>
            </a:extLst>
          </p:cNvPr>
          <p:cNvPicPr>
            <a:picLocks noChangeAspect="1"/>
          </p:cNvPicPr>
          <p:nvPr/>
        </p:nvPicPr>
        <p:blipFill>
          <a:blip r:embed="rId3"/>
          <a:stretch>
            <a:fillRect/>
          </a:stretch>
        </p:blipFill>
        <p:spPr>
          <a:xfrm>
            <a:off x="7598687" y="267729"/>
            <a:ext cx="4474365" cy="377632"/>
          </a:xfrm>
          <a:prstGeom prst="rect">
            <a:avLst/>
          </a:prstGeom>
        </p:spPr>
      </p:pic>
    </p:spTree>
    <p:extLst>
      <p:ext uri="{BB962C8B-B14F-4D97-AF65-F5344CB8AC3E}">
        <p14:creationId xmlns:p14="http://schemas.microsoft.com/office/powerpoint/2010/main" val="276703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타원 5">
            <a:extLst>
              <a:ext uri="{FF2B5EF4-FFF2-40B4-BE49-F238E27FC236}">
                <a16:creationId xmlns:a16="http://schemas.microsoft.com/office/drawing/2014/main" id="{83716D1D-1838-4C00-9558-D66AA4AE3F82}"/>
              </a:ext>
            </a:extLst>
          </p:cNvPr>
          <p:cNvSpPr/>
          <p:nvPr/>
        </p:nvSpPr>
        <p:spPr>
          <a:xfrm>
            <a:off x="620443" y="944089"/>
            <a:ext cx="260900" cy="26089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2</a:t>
            </a:r>
          </a:p>
        </p:txBody>
      </p:sp>
      <p:grpSp>
        <p:nvGrpSpPr>
          <p:cNvPr id="9" name="Group 56">
            <a:extLst>
              <a:ext uri="{FF2B5EF4-FFF2-40B4-BE49-F238E27FC236}">
                <a16:creationId xmlns:a16="http://schemas.microsoft.com/office/drawing/2014/main" id="{CC777136-C13B-49F9-AA66-78EA1B736566}"/>
              </a:ext>
            </a:extLst>
          </p:cNvPr>
          <p:cNvGrpSpPr/>
          <p:nvPr/>
        </p:nvGrpSpPr>
        <p:grpSpPr>
          <a:xfrm>
            <a:off x="1159413" y="617597"/>
            <a:ext cx="4936587" cy="923331"/>
            <a:chOff x="3017859" y="4283314"/>
            <a:chExt cx="2579765" cy="923330"/>
          </a:xfrm>
        </p:grpSpPr>
        <p:sp>
          <p:nvSpPr>
            <p:cNvPr id="10" name="TextBox 9">
              <a:extLst>
                <a:ext uri="{FF2B5EF4-FFF2-40B4-BE49-F238E27FC236}">
                  <a16:creationId xmlns:a16="http://schemas.microsoft.com/office/drawing/2014/main" id="{ABB03F82-B0C0-40AC-8E88-A02FB3EDB261}"/>
                </a:ext>
              </a:extLst>
            </p:cNvPr>
            <p:cNvSpPr txBox="1"/>
            <p:nvPr/>
          </p:nvSpPr>
          <p:spPr>
            <a:xfrm>
              <a:off x="3021855" y="4560313"/>
              <a:ext cx="2575769" cy="646331"/>
            </a:xfrm>
            <a:prstGeom prst="rect">
              <a:avLst/>
            </a:prstGeom>
            <a:noFill/>
          </p:spPr>
          <p:txBody>
            <a:bodyPr wrap="square" rtlCol="0">
              <a:spAutoFit/>
            </a:bodyPr>
            <a:lstStyle/>
            <a:p>
              <a:r>
                <a:rPr lang="en-US" altLang="ko-KR" sz="1200" dirty="0">
                  <a:solidFill>
                    <a:prstClr val="black">
                      <a:lumMod val="75000"/>
                      <a:lumOff val="25000"/>
                    </a:prstClr>
                  </a:solidFill>
                  <a:latin typeface="Arial"/>
                  <a:cs typeface="Arial" pitchFamily="34" charset="0"/>
                </a:rPr>
                <a:t>HashMap&lt;Integer, String&gt; </a:t>
              </a:r>
              <a:r>
                <a:rPr lang="en-US" altLang="ko-KR" sz="1200" dirty="0" err="1">
                  <a:solidFill>
                    <a:prstClr val="black">
                      <a:lumMod val="75000"/>
                      <a:lumOff val="25000"/>
                    </a:prstClr>
                  </a:solidFill>
                  <a:latin typeface="Arial"/>
                  <a:cs typeface="Arial" pitchFamily="34" charset="0"/>
                </a:rPr>
                <a:t>errorMessage</a:t>
              </a:r>
              <a:r>
                <a:rPr lang="en-US" altLang="ko-KR" sz="1200" dirty="0">
                  <a:solidFill>
                    <a:prstClr val="black">
                      <a:lumMod val="75000"/>
                      <a:lumOff val="25000"/>
                    </a:prstClr>
                  </a:solidFill>
                  <a:latin typeface="Arial"/>
                  <a:cs typeface="Arial" pitchFamily="34" charset="0"/>
                </a:rPr>
                <a:t> = new HashMap&lt;&gt;()</a:t>
              </a:r>
              <a:br>
                <a:rPr lang="en-US" altLang="ko-KR" sz="1200" dirty="0">
                  <a:solidFill>
                    <a:prstClr val="black">
                      <a:lumMod val="75000"/>
                      <a:lumOff val="25000"/>
                    </a:prstClr>
                  </a:solidFill>
                  <a:latin typeface="Arial"/>
                  <a:cs typeface="Arial" pitchFamily="34" charset="0"/>
                </a:rPr>
              </a:br>
              <a:r>
                <a:rPr lang="en-US" altLang="ko-KR" sz="1200" dirty="0" err="1">
                  <a:solidFill>
                    <a:prstClr val="black">
                      <a:lumMod val="75000"/>
                      <a:lumOff val="25000"/>
                    </a:prstClr>
                  </a:solidFill>
                  <a:latin typeface="Arial"/>
                  <a:cs typeface="Arial" pitchFamily="34" charset="0"/>
                </a:rPr>
                <a:t>errorMessage.put</a:t>
              </a:r>
              <a:r>
                <a:rPr lang="en-US" altLang="ko-KR" sz="1200" dirty="0">
                  <a:solidFill>
                    <a:prstClr val="black">
                      <a:lumMod val="75000"/>
                      <a:lumOff val="25000"/>
                    </a:prstClr>
                  </a:solidFill>
                  <a:latin typeface="Arial"/>
                  <a:cs typeface="Arial" pitchFamily="34" charset="0"/>
                </a:rPr>
                <a:t>(1, "} expected");</a:t>
              </a:r>
              <a:br>
                <a:rPr lang="en-US" altLang="ko-KR" sz="1200" dirty="0">
                  <a:solidFill>
                    <a:prstClr val="black">
                      <a:lumMod val="75000"/>
                      <a:lumOff val="25000"/>
                    </a:prstClr>
                  </a:solidFill>
                  <a:latin typeface="Arial"/>
                  <a:cs typeface="Arial" pitchFamily="34" charset="0"/>
                </a:rPr>
              </a:br>
              <a:r>
                <a:rPr lang="de-DE" altLang="ko-KR" sz="1200" dirty="0">
                  <a:solidFill>
                    <a:prstClr val="black">
                      <a:lumMod val="75000"/>
                      <a:lumOff val="25000"/>
                    </a:prstClr>
                  </a:solidFill>
                  <a:latin typeface="Arial"/>
                  <a:cs typeface="Arial" pitchFamily="34" charset="0"/>
                </a:rPr>
                <a:t>System.out.println(errorMessage.get(errorNo));</a:t>
              </a:r>
              <a:r>
                <a:rPr lang="en-US" altLang="ko-KR" sz="1200" dirty="0">
                  <a:solidFill>
                    <a:prstClr val="black">
                      <a:lumMod val="75000"/>
                      <a:lumOff val="25000"/>
                    </a:prstClr>
                  </a:solidFill>
                  <a:latin typeface="Arial"/>
                  <a:cs typeface="Arial" pitchFamily="34" charset="0"/>
                </a:rPr>
                <a:t>. </a:t>
              </a:r>
            </a:p>
          </p:txBody>
        </p:sp>
        <p:sp>
          <p:nvSpPr>
            <p:cNvPr id="11" name="TextBox 10">
              <a:extLst>
                <a:ext uri="{FF2B5EF4-FFF2-40B4-BE49-F238E27FC236}">
                  <a16:creationId xmlns:a16="http://schemas.microsoft.com/office/drawing/2014/main" id="{90C8BCD9-C53A-49C7-887D-648A48810D03}"/>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prstClr val="black">
                      <a:lumMod val="65000"/>
                      <a:lumOff val="35000"/>
                    </a:prstClr>
                  </a:solidFill>
                  <a:latin typeface="Arial"/>
                  <a:cs typeface="Arial" pitchFamily="34" charset="0"/>
                </a:rPr>
                <a:t>How to use HashMap</a:t>
              </a:r>
              <a:endParaRPr lang="ko-KR" altLang="en-US" sz="1200" b="1" dirty="0">
                <a:solidFill>
                  <a:prstClr val="black">
                    <a:lumMod val="65000"/>
                    <a:lumOff val="35000"/>
                  </a:prstClr>
                </a:solidFill>
                <a:latin typeface="Arial"/>
                <a:cs typeface="Arial" pitchFamily="34" charset="0"/>
              </a:endParaRPr>
            </a:p>
          </p:txBody>
        </p:sp>
      </p:grpSp>
      <p:sp>
        <p:nvSpPr>
          <p:cNvPr id="12" name="Rectangle 63">
            <a:extLst>
              <a:ext uri="{FF2B5EF4-FFF2-40B4-BE49-F238E27FC236}">
                <a16:creationId xmlns:a16="http://schemas.microsoft.com/office/drawing/2014/main" id="{FC24AC9C-33D3-448A-A892-A0E3FD189E19}"/>
              </a:ext>
            </a:extLst>
          </p:cNvPr>
          <p:cNvSpPr/>
          <p:nvPr/>
        </p:nvSpPr>
        <p:spPr>
          <a:xfrm>
            <a:off x="443496" y="753898"/>
            <a:ext cx="594864" cy="594864"/>
          </a:xfrm>
          <a:prstGeom prst="rect">
            <a:avLst/>
          </a:prstGeom>
          <a:solidFill>
            <a:srgbClr val="A0C8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1" b="0" i="0" u="none" strike="noStrike" kern="0" cap="none" spc="0" normalizeH="0" baseline="0" noProof="0">
              <a:ln>
                <a:noFill/>
              </a:ln>
              <a:solidFill>
                <a:prstClr val="white"/>
              </a:solidFill>
              <a:effectLst/>
              <a:uLnTx/>
              <a:uFillTx/>
              <a:latin typeface="Arial"/>
              <a:cs typeface="+mn-cs"/>
            </a:endParaRPr>
          </a:p>
        </p:txBody>
      </p:sp>
      <p:sp>
        <p:nvSpPr>
          <p:cNvPr id="13" name="타원 12">
            <a:extLst>
              <a:ext uri="{FF2B5EF4-FFF2-40B4-BE49-F238E27FC236}">
                <a16:creationId xmlns:a16="http://schemas.microsoft.com/office/drawing/2014/main" id="{FCFA617A-5307-4E0F-BAE2-BAD53237A5D4}"/>
              </a:ext>
            </a:extLst>
          </p:cNvPr>
          <p:cNvSpPr/>
          <p:nvPr/>
        </p:nvSpPr>
        <p:spPr>
          <a:xfrm>
            <a:off x="623453" y="936341"/>
            <a:ext cx="260900" cy="26089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3</a:t>
            </a:r>
          </a:p>
        </p:txBody>
      </p:sp>
      <p:sp>
        <p:nvSpPr>
          <p:cNvPr id="16" name="TextBox 15">
            <a:extLst>
              <a:ext uri="{FF2B5EF4-FFF2-40B4-BE49-F238E27FC236}">
                <a16:creationId xmlns:a16="http://schemas.microsoft.com/office/drawing/2014/main" id="{0781B950-D075-49E7-95E5-B505D587ABF4}"/>
              </a:ext>
            </a:extLst>
          </p:cNvPr>
          <p:cNvSpPr txBox="1"/>
          <p:nvPr/>
        </p:nvSpPr>
        <p:spPr>
          <a:xfrm>
            <a:off x="881343" y="1942070"/>
            <a:ext cx="9212580" cy="3231654"/>
          </a:xfrm>
          <a:prstGeom prst="rect">
            <a:avLst/>
          </a:prstGeom>
          <a:noFill/>
        </p:spPr>
        <p:txBody>
          <a:bodyPr wrap="square">
            <a:spAutoFit/>
          </a:bodyPr>
          <a:lstStyle/>
          <a:p>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HashMap&lt;Integer, String&gt; </a:t>
            </a:r>
            <a:r>
              <a:rPr lang="en-US" sz="1200" b="1" i="1" dirty="0" err="1">
                <a:solidFill>
                  <a:srgbClr val="0000C0"/>
                </a:solidFill>
                <a:latin typeface="Consolas" panose="020B0609020204030204" pitchFamily="49" charset="0"/>
              </a:rPr>
              <a:t>errorMessage</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HashMap&lt;&gt;(); </a:t>
            </a:r>
            <a:r>
              <a:rPr lang="en-US" sz="1200" b="1" i="1" dirty="0">
                <a:solidFill>
                  <a:srgbClr val="3F7F5F"/>
                </a:solidFill>
                <a:latin typeface="Consolas" panose="020B0609020204030204" pitchFamily="49" charset="0"/>
              </a:rPr>
              <a:t>// error messages</a:t>
            </a:r>
          </a:p>
          <a:p>
            <a:endParaRPr lang="en-US" sz="1200" i="1" dirty="0">
              <a:solidFill>
                <a:srgbClr val="000000"/>
              </a:solidFill>
              <a:latin typeface="Consolas" panose="020B0609020204030204" pitchFamily="49" charset="0"/>
            </a:endParaRP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loadErrorMessage</a:t>
            </a:r>
            <a:r>
              <a:rPr lang="en-US" sz="1200" b="1" dirty="0">
                <a:solidFill>
                  <a:srgbClr val="000000"/>
                </a:solidFill>
                <a:latin typeface="Consolas" panose="020B0609020204030204" pitchFamily="49" charset="0"/>
              </a:rPr>
              <a:t>() { </a:t>
            </a:r>
            <a:r>
              <a:rPr lang="en-US" sz="1200" b="1" dirty="0">
                <a:solidFill>
                  <a:srgbClr val="3F7F5F"/>
                </a:solidFill>
                <a:latin typeface="Consolas" panose="020B0609020204030204" pitchFamily="49" charset="0"/>
              </a:rPr>
              <a:t>//store the data into the HashMap for the error message</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errorMessage</a:t>
            </a:r>
            <a:r>
              <a:rPr lang="en-US" sz="1200" i="1" dirty="0" err="1">
                <a:solidFill>
                  <a:srgbClr val="000000"/>
                </a:solidFill>
                <a:latin typeface="Consolas" panose="020B0609020204030204" pitchFamily="49" charset="0"/>
              </a:rPr>
              <a:t>.put</a:t>
            </a:r>
            <a:r>
              <a:rPr lang="en-US" sz="1200" i="1" dirty="0">
                <a:solidFill>
                  <a:srgbClr val="000000"/>
                </a:solidFill>
                <a:latin typeface="Consolas" panose="020B0609020204030204" pitchFamily="49" charset="0"/>
              </a:rPr>
              <a:t>(1, </a:t>
            </a:r>
            <a:r>
              <a:rPr lang="en-US" sz="1200" i="1" dirty="0">
                <a:solidFill>
                  <a:srgbClr val="2A00FF"/>
                </a:solidFill>
                <a:latin typeface="Consolas" panose="020B0609020204030204" pitchFamily="49" charset="0"/>
              </a:rPr>
              <a:t>"} expected"</a:t>
            </a:r>
            <a:r>
              <a:rPr lang="en-US" sz="1200"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errorMessage</a:t>
            </a:r>
            <a:r>
              <a:rPr lang="en-US" sz="1200" i="1" dirty="0" err="1">
                <a:solidFill>
                  <a:srgbClr val="000000"/>
                </a:solidFill>
                <a:latin typeface="Consolas" panose="020B0609020204030204" pitchFamily="49" charset="0"/>
              </a:rPr>
              <a:t>.put</a:t>
            </a:r>
            <a:r>
              <a:rPr lang="en-US" sz="1200" i="1" dirty="0">
                <a:solidFill>
                  <a:srgbClr val="000000"/>
                </a:solidFill>
                <a:latin typeface="Consolas" panose="020B0609020204030204" pitchFamily="49" charset="0"/>
              </a:rPr>
              <a:t>(2, </a:t>
            </a:r>
            <a:r>
              <a:rPr lang="en-US" sz="1200" i="1" dirty="0">
                <a:solidFill>
                  <a:srgbClr val="2A00FF"/>
                </a:solidFill>
                <a:latin typeface="Consolas" panose="020B0609020204030204" pitchFamily="49" charset="0"/>
              </a:rPr>
              <a:t>") expected"</a:t>
            </a:r>
            <a:r>
              <a:rPr lang="en-US" sz="1200"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errorMessage</a:t>
            </a:r>
            <a:r>
              <a:rPr lang="en-US" sz="1200" i="1" dirty="0" err="1">
                <a:solidFill>
                  <a:srgbClr val="000000"/>
                </a:solidFill>
                <a:latin typeface="Consolas" panose="020B0609020204030204" pitchFamily="49" charset="0"/>
              </a:rPr>
              <a:t>.put</a:t>
            </a:r>
            <a:r>
              <a:rPr lang="en-US" sz="1200" i="1" dirty="0">
                <a:solidFill>
                  <a:srgbClr val="000000"/>
                </a:solidFill>
                <a:latin typeface="Consolas" panose="020B0609020204030204" pitchFamily="49" charset="0"/>
              </a:rPr>
              <a:t>(3, </a:t>
            </a:r>
            <a:r>
              <a:rPr lang="en-US" sz="1200" i="1" dirty="0">
                <a:solidFill>
                  <a:srgbClr val="2A00FF"/>
                </a:solidFill>
                <a:latin typeface="Consolas" panose="020B0609020204030204" pitchFamily="49" charset="0"/>
              </a:rPr>
              <a:t>"Incomplete Expression"</a:t>
            </a:r>
            <a:r>
              <a:rPr lang="en-US" sz="1200" i="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p>
          <a:p>
            <a:pPr algn="l"/>
            <a:endParaRPr lang="en-US" sz="1200" dirty="0">
              <a:solidFill>
                <a:srgbClr val="000000"/>
              </a:solidFill>
              <a:latin typeface="Consolas" panose="020B0609020204030204" pitchFamily="49" charset="0"/>
            </a:endParaRPr>
          </a:p>
          <a:p>
            <a:pPr algn="l"/>
            <a:br>
              <a:rPr lang="en-US" sz="1200" dirty="0">
                <a:solidFill>
                  <a:srgbClr val="000000"/>
                </a:solidFill>
                <a:latin typeface="Consolas" panose="020B0609020204030204" pitchFamily="49" charset="0"/>
              </a:rPr>
            </a:br>
            <a:endParaRPr lang="en-US" sz="1200" dirty="0">
              <a:solidFill>
                <a:srgbClr val="000000"/>
              </a:solidFill>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br>
              <a:rPr lang="en-US" sz="1200" b="1" dirty="0">
                <a:solidFill>
                  <a:srgbClr val="000000"/>
                </a:solidFill>
                <a:latin typeface="Consolas" panose="020B0609020204030204" pitchFamily="49" charset="0"/>
              </a:rPr>
            </a:br>
            <a:endParaRPr lang="en-US" sz="1200" i="1" dirty="0">
              <a:solidFill>
                <a:srgbClr val="000000"/>
              </a:solidFill>
              <a:latin typeface="Consolas" panose="020B0609020204030204" pitchFamily="49" charset="0"/>
            </a:endParaRPr>
          </a:p>
          <a:p>
            <a:pPr algn="l"/>
            <a:r>
              <a:rPr lang="en-US" sz="1200" i="1"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loadErrorMessage</a:t>
            </a:r>
            <a:r>
              <a:rPr lang="en-US" sz="1200" i="1" dirty="0">
                <a:solidFill>
                  <a:srgbClr val="000000"/>
                </a:solidFill>
                <a:latin typeface="Consolas" panose="020B0609020204030204" pitchFamily="49" charset="0"/>
              </a:rPr>
              <a:t>();</a:t>
            </a:r>
          </a:p>
          <a:p>
            <a:pPr algn="l"/>
            <a:endParaRPr lang="en-US" sz="1200" i="1" dirty="0">
              <a:solidFill>
                <a:srgbClr val="000000"/>
              </a:solidFill>
              <a:latin typeface="Consolas" panose="020B0609020204030204" pitchFamily="49" charset="0"/>
            </a:endParaRPr>
          </a:p>
          <a:p>
            <a:pPr algn="l"/>
            <a:r>
              <a:rPr lang="en-US" sz="1200" i="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errorNo</a:t>
            </a:r>
            <a:r>
              <a:rPr lang="en-US" sz="1200" b="1" dirty="0">
                <a:solidFill>
                  <a:srgbClr val="000000"/>
                </a:solidFill>
                <a:latin typeface="Consolas" panose="020B0609020204030204" pitchFamily="49" charset="0"/>
              </a:rPr>
              <a:t>=1;</a:t>
            </a:r>
            <a:r>
              <a:rPr lang="en-US" sz="1200" i="1" dirty="0">
                <a:solidFill>
                  <a:srgbClr val="000000"/>
                </a:solidFill>
                <a:latin typeface="Consolas" panose="020B0609020204030204" pitchFamily="49" charset="0"/>
              </a:rPr>
              <a:t>    </a:t>
            </a:r>
          </a:p>
          <a:p>
            <a:pPr algn="l"/>
            <a:r>
              <a:rPr lang="en-US" sz="1200" i="1"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err="1">
                <a:solidFill>
                  <a:srgbClr val="0000C0"/>
                </a:solidFill>
                <a:latin typeface="Consolas" panose="020B0609020204030204" pitchFamily="49" charset="0"/>
              </a:rPr>
              <a:t>errorMessage</a:t>
            </a:r>
            <a:r>
              <a:rPr lang="en-US" sz="1200" b="1" i="1" dirty="0" err="1">
                <a:solidFill>
                  <a:srgbClr val="000000"/>
                </a:solidFill>
                <a:latin typeface="Consolas" panose="020B0609020204030204" pitchFamily="49" charset="0"/>
              </a:rPr>
              <a:t>.get</a:t>
            </a:r>
            <a:r>
              <a:rPr lang="en-US" sz="1200" b="1" i="1" dirty="0">
                <a:solidFill>
                  <a:srgbClr val="000000"/>
                </a:solidFill>
                <a:latin typeface="Consolas" panose="020B0609020204030204" pitchFamily="49" charset="0"/>
              </a:rPr>
              <a:t>(</a:t>
            </a:r>
            <a:r>
              <a:rPr lang="en-US" sz="1200" b="1" i="1" dirty="0" err="1">
                <a:solidFill>
                  <a:srgbClr val="6A3E3E"/>
                </a:solidFill>
                <a:latin typeface="Consolas" panose="020B0609020204030204" pitchFamily="49" charset="0"/>
              </a:rPr>
              <a:t>errorNo</a:t>
            </a:r>
            <a:r>
              <a:rPr lang="en-US" sz="1200" b="1" i="1" dirty="0">
                <a:solidFill>
                  <a:srgbClr val="000000"/>
                </a:solidFill>
                <a:latin typeface="Consolas" panose="020B0609020204030204" pitchFamily="49" charset="0"/>
              </a:rPr>
              <a:t>)); </a:t>
            </a:r>
            <a:r>
              <a:rPr lang="en-US" sz="1200" b="1" i="1" dirty="0">
                <a:solidFill>
                  <a:srgbClr val="3F7F5F"/>
                </a:solidFill>
                <a:latin typeface="Consolas" panose="020B0609020204030204" pitchFamily="49" charset="0"/>
              </a:rPr>
              <a:t>//print the error message using </a:t>
            </a:r>
            <a:r>
              <a:rPr lang="en-US" sz="1200" b="1" i="1" dirty="0" err="1">
                <a:solidFill>
                  <a:srgbClr val="3F7F5F"/>
                </a:solidFill>
                <a:latin typeface="Consolas" panose="020B0609020204030204" pitchFamily="49" charset="0"/>
              </a:rPr>
              <a:t>errorNo</a:t>
            </a:r>
            <a:endParaRPr lang="en-US" sz="1200" dirty="0"/>
          </a:p>
          <a:p>
            <a:pPr algn="l"/>
            <a:r>
              <a:rPr lang="en-US" sz="1200" dirty="0"/>
              <a:t>}</a:t>
            </a:r>
          </a:p>
        </p:txBody>
      </p:sp>
      <p:pic>
        <p:nvPicPr>
          <p:cNvPr id="15" name="그림 14">
            <a:extLst>
              <a:ext uri="{FF2B5EF4-FFF2-40B4-BE49-F238E27FC236}">
                <a16:creationId xmlns:a16="http://schemas.microsoft.com/office/drawing/2014/main" id="{B3F303E6-695F-4F77-80A7-0C826FB4F78E}"/>
              </a:ext>
            </a:extLst>
          </p:cNvPr>
          <p:cNvPicPr>
            <a:picLocks noChangeAspect="1"/>
          </p:cNvPicPr>
          <p:nvPr/>
        </p:nvPicPr>
        <p:blipFill>
          <a:blip r:embed="rId2"/>
          <a:stretch>
            <a:fillRect/>
          </a:stretch>
        </p:blipFill>
        <p:spPr>
          <a:xfrm>
            <a:off x="9134965" y="855387"/>
            <a:ext cx="2529206" cy="1756876"/>
          </a:xfrm>
          <a:prstGeom prst="rect">
            <a:avLst/>
          </a:prstGeom>
        </p:spPr>
      </p:pic>
      <p:sp>
        <p:nvSpPr>
          <p:cNvPr id="18" name="TextBox 17">
            <a:extLst>
              <a:ext uri="{FF2B5EF4-FFF2-40B4-BE49-F238E27FC236}">
                <a16:creationId xmlns:a16="http://schemas.microsoft.com/office/drawing/2014/main" id="{35CFC43B-02E1-4473-AC4B-E1B15534BA63}"/>
              </a:ext>
            </a:extLst>
          </p:cNvPr>
          <p:cNvSpPr txBox="1"/>
          <p:nvPr/>
        </p:nvSpPr>
        <p:spPr>
          <a:xfrm>
            <a:off x="10446093" y="6581001"/>
            <a:ext cx="1028038" cy="276999"/>
          </a:xfrm>
          <a:prstGeom prst="rect">
            <a:avLst/>
          </a:prstGeom>
          <a:noFill/>
        </p:spPr>
        <p:txBody>
          <a:bodyPr wrap="none" rtlCol="0">
            <a:spAutoFit/>
          </a:bodyPr>
          <a:lstStyle/>
          <a:p>
            <a:r>
              <a:rPr lang="en-US" sz="1200" dirty="0">
                <a:solidFill>
                  <a:schemeClr val="bg1"/>
                </a:solidFill>
                <a:latin typeface="Calibri (본문)"/>
              </a:rPr>
              <a:t>Assignment 4</a:t>
            </a:r>
          </a:p>
        </p:txBody>
      </p:sp>
      <p:pic>
        <p:nvPicPr>
          <p:cNvPr id="19" name="그림 18">
            <a:extLst>
              <a:ext uri="{FF2B5EF4-FFF2-40B4-BE49-F238E27FC236}">
                <a16:creationId xmlns:a16="http://schemas.microsoft.com/office/drawing/2014/main" id="{BC86C4A7-C9C3-4757-AEEA-B71D7741039F}"/>
              </a:ext>
            </a:extLst>
          </p:cNvPr>
          <p:cNvPicPr>
            <a:picLocks noChangeAspect="1"/>
          </p:cNvPicPr>
          <p:nvPr/>
        </p:nvPicPr>
        <p:blipFill>
          <a:blip r:embed="rId3"/>
          <a:stretch>
            <a:fillRect/>
          </a:stretch>
        </p:blipFill>
        <p:spPr>
          <a:xfrm>
            <a:off x="7598687" y="267729"/>
            <a:ext cx="4474365" cy="377632"/>
          </a:xfrm>
          <a:prstGeom prst="rect">
            <a:avLst/>
          </a:prstGeom>
        </p:spPr>
      </p:pic>
    </p:spTree>
    <p:extLst>
      <p:ext uri="{BB962C8B-B14F-4D97-AF65-F5344CB8AC3E}">
        <p14:creationId xmlns:p14="http://schemas.microsoft.com/office/powerpoint/2010/main" val="4147128732"/>
      </p:ext>
    </p:extLst>
  </p:cSld>
  <p:clrMapOvr>
    <a:masterClrMapping/>
  </p:clrMapOvr>
</p:sld>
</file>

<file path=ppt/theme/theme1.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사용자 지정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FFC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DD2D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7922</TotalTime>
  <Words>3161</Words>
  <Application>Microsoft Office PowerPoint</Application>
  <PresentationFormat>와이드스크린</PresentationFormat>
  <Paragraphs>520</Paragraphs>
  <Slides>33</Slides>
  <Notes>2</Notes>
  <HiddenSlides>0</HiddenSlides>
  <MMClips>0</MMClips>
  <ScaleCrop>false</ScaleCrop>
  <HeadingPairs>
    <vt:vector size="6" baseType="variant">
      <vt:variant>
        <vt:lpstr>사용한 글꼴</vt:lpstr>
      </vt:variant>
      <vt:variant>
        <vt:i4>9</vt:i4>
      </vt:variant>
      <vt:variant>
        <vt:lpstr>테마</vt:lpstr>
      </vt:variant>
      <vt:variant>
        <vt:i4>4</vt:i4>
      </vt:variant>
      <vt:variant>
        <vt:lpstr>슬라이드 제목</vt:lpstr>
      </vt:variant>
      <vt:variant>
        <vt:i4>33</vt:i4>
      </vt:variant>
    </vt:vector>
  </HeadingPairs>
  <TitlesOfParts>
    <vt:vector size="46" baseType="lpstr">
      <vt:lpstr>Calibri (본문)</vt:lpstr>
      <vt:lpstr>Arial</vt:lpstr>
      <vt:lpstr>Calibri</vt:lpstr>
      <vt:lpstr>Calibri Light</vt:lpstr>
      <vt:lpstr>Consolas</vt:lpstr>
      <vt:lpstr>Courier New</vt:lpstr>
      <vt:lpstr>Tahoma</vt:lpstr>
      <vt:lpstr>Trebuchet MS</vt:lpstr>
      <vt:lpstr>Wingdings 3</vt:lpstr>
      <vt:lpstr>Contents Slide Master</vt:lpstr>
      <vt:lpstr>Office 테마</vt:lpstr>
      <vt:lpstr>1_Contents Slide Master</vt:lpstr>
      <vt:lpstr>Facet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Taesik Kim</dc:creator>
  <cp:lastModifiedBy>Taesik Kim</cp:lastModifiedBy>
  <cp:revision>480</cp:revision>
  <dcterms:created xsi:type="dcterms:W3CDTF">2018-04-17T03:32:35Z</dcterms:created>
  <dcterms:modified xsi:type="dcterms:W3CDTF">2021-11-09T20:57:33Z</dcterms:modified>
</cp:coreProperties>
</file>