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0" r:id="rId4"/>
    <p:sldId id="282" r:id="rId5"/>
    <p:sldId id="291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78A5E2-87C7-4E4F-BC1E-CFE80696E00C}">
          <p14:sldIdLst>
            <p14:sldId id="256"/>
            <p14:sldId id="266"/>
            <p14:sldId id="260"/>
            <p14:sldId id="282"/>
            <p14:sldId id="291"/>
            <p14:sldId id="284"/>
            <p14:sldId id="285"/>
            <p14:sldId id="286"/>
            <p14:sldId id="287"/>
            <p14:sldId id="288"/>
            <p14:sldId id="289"/>
            <p14:sldId id="29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5622"/>
    <a:srgbClr val="0D65DB"/>
    <a:srgbClr val="0000CC"/>
    <a:srgbClr val="F1E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6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AE64-95F1-4CA3-BE47-27A053B7A9BD}" type="datetimeFigureOut">
              <a:rPr lang="es-ES" smtClean="0"/>
              <a:pPr/>
              <a:t>05/07/2016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A937C-3C3F-4B0D-BC73-6F1CEDF729E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6000" b="1">
                <a:solidFill>
                  <a:srgbClr val="7C562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 smtClean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5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7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98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D2EB-8DFE-4C40-851F-775FAAD3216E}" type="datetimeFigureOut">
              <a:rPr lang="en-US" smtClean="0"/>
              <a:pPr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7C562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Ciclo de vida</a:t>
            </a:r>
            <a:br>
              <a:rPr lang="es-CO" dirty="0" smtClean="0"/>
            </a:br>
            <a:r>
              <a:rPr lang="es-CO" dirty="0" smtClean="0"/>
              <a:t>Proyecto </a:t>
            </a:r>
            <a:r>
              <a:rPr lang="es-CO" dirty="0" err="1" smtClean="0"/>
              <a:t>Intraweb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710" y="4149080"/>
            <a:ext cx="6400800" cy="9001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dirty="0" smtClean="0">
                <a:solidFill>
                  <a:schemeClr val="bg1"/>
                </a:solidFill>
              </a:rPr>
              <a:t>Excelencia y Mejora</a:t>
            </a:r>
          </a:p>
        </p:txBody>
      </p:sp>
    </p:spTree>
    <p:extLst>
      <p:ext uri="{BB962C8B-B14F-4D97-AF65-F5344CB8AC3E}">
        <p14:creationId xmlns:p14="http://schemas.microsoft.com/office/powerpoint/2010/main" val="3722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/>
              <a:t>Pruebas y capacitaciones.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r>
              <a:rPr lang="es-CO" sz="2200" dirty="0" smtClean="0"/>
              <a:t>Incluye</a:t>
            </a:r>
            <a:r>
              <a:rPr lang="es-CO" sz="2200" dirty="0"/>
              <a:t>:</a:t>
            </a:r>
          </a:p>
          <a:p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/>
              <a:t>Pruebas de funcionalidad.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Pruebas de seguridad.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Pruebas de sobrecarga.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Capacitaciones a los usuarios y divulgación de manuales y videos sobre el uso del sistema.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Campañas de marketing interno promoviendo el uso de la herramienta.</a:t>
            </a:r>
          </a:p>
          <a:p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8537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/>
              <a:t>Entrega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 marL="0" indent="0">
              <a:buClr>
                <a:srgbClr val="7C5622"/>
              </a:buClr>
              <a:buNone/>
            </a:pPr>
            <a:endParaRPr lang="es-CO" sz="2200" dirty="0" smtClean="0"/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Incluye</a:t>
            </a:r>
            <a:r>
              <a:rPr lang="es-CO" sz="2200" dirty="0"/>
              <a:t>:</a:t>
            </a:r>
          </a:p>
          <a:p>
            <a:pPr>
              <a:buClr>
                <a:srgbClr val="7C5622"/>
              </a:buClr>
            </a:pPr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/>
              <a:t>Carga inicial y puesta en funcionamiento del sistema.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Evaluaciones de desempeño.</a:t>
            </a:r>
          </a:p>
          <a:p>
            <a:pPr>
              <a:buClr>
                <a:srgbClr val="7C5622"/>
              </a:buClr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42385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/>
              <a:t>Mantenimiento y escalabilidad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 marL="0" indent="0">
              <a:buClr>
                <a:srgbClr val="7C5622"/>
              </a:buClr>
              <a:buNone/>
            </a:pPr>
            <a:endParaRPr lang="es-CO" sz="2200" dirty="0" smtClean="0"/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Incluye</a:t>
            </a:r>
            <a:r>
              <a:rPr lang="es-CO" sz="2200" dirty="0"/>
              <a:t>:</a:t>
            </a:r>
          </a:p>
          <a:p>
            <a:pPr>
              <a:buClr>
                <a:srgbClr val="7C5622"/>
              </a:buClr>
            </a:pPr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/>
              <a:t>Soporte a usuarios.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Mantenimiento y actualización del sistema.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Retroalimentación y evaluación del sistema.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Nuevas versiones y funcionalidades.</a:t>
            </a:r>
          </a:p>
          <a:p>
            <a:pPr>
              <a:buClr>
                <a:srgbClr val="7C5622"/>
              </a:buClr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9179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5807" y="260648"/>
            <a:ext cx="7472386" cy="639762"/>
          </a:xfrm>
        </p:spPr>
        <p:txBody>
          <a:bodyPr>
            <a:noAutofit/>
          </a:bodyPr>
          <a:lstStyle/>
          <a:p>
            <a:pPr algn="l"/>
            <a:r>
              <a:rPr lang="es-ES" sz="4000" dirty="0" smtClean="0">
                <a:latin typeface="Helvetica" panose="020B0604020202020204" pitchFamily="34" charset="0"/>
              </a:rPr>
              <a:t>Contenido</a:t>
            </a:r>
            <a:endParaRPr lang="es-ES" sz="4000" dirty="0">
              <a:latin typeface="Helvetica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7C5622"/>
              </a:buClr>
            </a:pPr>
            <a:r>
              <a:rPr lang="es-CO" dirty="0" smtClean="0"/>
              <a:t>Ciclo de vida y sus etapas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Situación actual del proyecto.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Resumen documento del ciclo de vida.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Problemas que resuelve la IntraWeb.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Ventajas y beneficios del sistema.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Requisitos globales.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Requisitos destacados.</a:t>
            </a:r>
            <a:endParaRPr lang="es-CO" dirty="0" smtClean="0"/>
          </a:p>
          <a:p>
            <a:pPr>
              <a:buClr>
                <a:srgbClr val="7C5622"/>
              </a:buClr>
            </a:pPr>
            <a:endParaRPr lang="es-CO" dirty="0" smtClean="0"/>
          </a:p>
          <a:p>
            <a:pPr>
              <a:buClr>
                <a:srgbClr val="7C5622"/>
              </a:buClr>
            </a:pP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0142" y="228600"/>
            <a:ext cx="6758006" cy="639762"/>
          </a:xfrm>
        </p:spPr>
        <p:txBody>
          <a:bodyPr>
            <a:noAutofit/>
          </a:bodyPr>
          <a:lstStyle/>
          <a:p>
            <a:r>
              <a:rPr lang="es-ES" sz="2800" dirty="0"/>
              <a:t>Ciclo de vida y desarrollo de la Intranet</a:t>
            </a:r>
            <a:endParaRPr lang="es-ES" sz="2800" dirty="0">
              <a:latin typeface="Helvetica" panose="020B0604020202020204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xfrm>
            <a:off x="395536" y="1196752"/>
            <a:ext cx="8280920" cy="4680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200" dirty="0" smtClean="0"/>
              <a:t>Para </a:t>
            </a:r>
            <a:r>
              <a:rPr lang="es-CO" sz="2200" dirty="0"/>
              <a:t>el desarrollo de la </a:t>
            </a:r>
            <a:r>
              <a:rPr lang="es-CO" sz="2200" dirty="0" smtClean="0"/>
              <a:t>plataforma IntraWeb se </a:t>
            </a:r>
            <a:r>
              <a:rPr lang="es-CO" sz="2200" dirty="0"/>
              <a:t>requiere como cualquier sistema de información, el seguimiento de un ciclo de vida. Este incluye:</a:t>
            </a:r>
          </a:p>
          <a:p>
            <a:pPr marL="0" indent="0" algn="just">
              <a:buNone/>
            </a:pPr>
            <a:endParaRPr lang="es-CO" sz="2200" dirty="0"/>
          </a:p>
          <a:p>
            <a:pPr algn="just">
              <a:buClr>
                <a:srgbClr val="7C5622"/>
              </a:buClr>
            </a:pPr>
            <a:r>
              <a:rPr lang="es-CO" sz="2200" dirty="0"/>
              <a:t>Análisis y creación del grupo de trabajo.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Planteamiento de objetivos y requisitos funcionales.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Plan estratégico para la implementación.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Diseño y arquitectura.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Desarrollo.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Pruebas y capacitaciones.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Entrega.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Mantenimiento y escalabilidad.</a:t>
            </a:r>
          </a:p>
          <a:p>
            <a:pPr marL="0" indent="0" algn="just">
              <a:buNone/>
            </a:pPr>
            <a:endParaRPr lang="es-CO" sz="2200" dirty="0" smtClean="0"/>
          </a:p>
          <a:p>
            <a:pPr marL="0" indent="0" algn="just">
              <a:buNone/>
            </a:pPr>
            <a:endParaRPr lang="es-CO" sz="2200" dirty="0" smtClean="0"/>
          </a:p>
          <a:p>
            <a:pPr marL="0" indent="0">
              <a:buNone/>
            </a:pPr>
            <a:endParaRPr lang="es-CO" sz="2200" dirty="0">
              <a:solidFill>
                <a:srgbClr val="7C562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39136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Situación actual del proyecto.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19256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r>
              <a:rPr lang="es-CO" sz="2200" dirty="0" smtClean="0"/>
              <a:t>Hasta el momento, el proyecto IntraWeb se encuentra en la etapa de análisis, actualmente se han agregado los documentos con los requisitos deducidos de las encuestas a los departamentos junto con los de carácter global.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 smtClean="0"/>
              <a:t>También, se procederá a definir los requisitos funcionales del </a:t>
            </a:r>
            <a:r>
              <a:rPr lang="es-CO" sz="2200" dirty="0"/>
              <a:t>sistema. </a:t>
            </a:r>
            <a:r>
              <a:rPr lang="es-CO" sz="2200" dirty="0" smtClean="0"/>
              <a:t>|</a:t>
            </a:r>
            <a:endParaRPr lang="es-CO" sz="2200" dirty="0"/>
          </a:p>
          <a:p>
            <a:pPr marL="0" indent="0">
              <a:buNone/>
            </a:pPr>
            <a:endParaRPr lang="es-CO" sz="2200" dirty="0"/>
          </a:p>
          <a:p>
            <a:endParaRPr lang="es-ES" sz="2200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7908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39136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Situación actual del proyecto.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19256" cy="4929411"/>
          </a:xfrm>
        </p:spPr>
        <p:txBody>
          <a:bodyPr>
            <a:normAutofit/>
          </a:bodyPr>
          <a:lstStyle/>
          <a:p>
            <a:pPr marL="0" indent="0">
              <a:buClr>
                <a:srgbClr val="7C5622"/>
              </a:buClr>
              <a:buNone/>
            </a:pPr>
            <a:r>
              <a:rPr lang="es-CO" sz="2000" dirty="0" smtClean="0"/>
              <a:t>Avances: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Creación de un repositorio con los documentos.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Documento del ciclo de vida del sistema y la visión general de este.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Definición de metodología de desarrollo.*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Análisis de la situación de los sistemas actuales.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Planteamiento del alcance y objetivos del proyecto.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Función global del proyecto.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Usuarios y tipos de usuarios.*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Definición de requisitos de diseño.*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Realización de las encuestas a las áreas de compras, inventarios, mercadeo, taller, contabilidad.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Requisitos globales y requisitos de las encuestas.</a:t>
            </a:r>
            <a:endParaRPr lang="es-CO" sz="2000" dirty="0"/>
          </a:p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  <a:p>
            <a:endParaRPr lang="es-ES" sz="2200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8996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Autofit/>
          </a:bodyPr>
          <a:lstStyle/>
          <a:p>
            <a:r>
              <a:rPr lang="es-ES" sz="2800" dirty="0" smtClean="0"/>
              <a:t>Resumen del ciclo de vida.</a:t>
            </a:r>
            <a:endParaRPr lang="es-CO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95537" y="1268760"/>
            <a:ext cx="829126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 smtClean="0"/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Incluye</a:t>
            </a:r>
            <a:r>
              <a:rPr lang="es-CO" sz="2200" dirty="0"/>
              <a:t>:</a:t>
            </a:r>
          </a:p>
          <a:p>
            <a:pPr>
              <a:buClr>
                <a:srgbClr val="7C5622"/>
              </a:buClr>
            </a:pPr>
            <a:endParaRPr lang="es-CO" sz="2200" dirty="0" smtClean="0"/>
          </a:p>
          <a:p>
            <a:pPr>
              <a:buClr>
                <a:srgbClr val="7C5622"/>
              </a:buClr>
            </a:pPr>
            <a:r>
              <a:rPr lang="es-CO" sz="2200" dirty="0" smtClean="0"/>
              <a:t>Introducción del proyecto.</a:t>
            </a:r>
          </a:p>
          <a:p>
            <a:pPr>
              <a:buClr>
                <a:srgbClr val="7C5622"/>
              </a:buClr>
            </a:pPr>
            <a:endParaRPr lang="es-CO" sz="2200" dirty="0" smtClean="0"/>
          </a:p>
          <a:p>
            <a:pPr>
              <a:buClr>
                <a:srgbClr val="7C5622"/>
              </a:buClr>
            </a:pPr>
            <a:r>
              <a:rPr lang="es-CO" sz="2200" dirty="0" smtClean="0"/>
              <a:t>Visión del documento del ciclo de vida.</a:t>
            </a:r>
          </a:p>
          <a:p>
            <a:pPr>
              <a:buClr>
                <a:srgbClr val="7C5622"/>
              </a:buClr>
            </a:pPr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 smtClean="0"/>
              <a:t>Análisis con problemática a solucionar, objetivos, alcance, función global del proyecto, características de los usuarios, restricciones de diseño y requisitos.</a:t>
            </a:r>
            <a:endParaRPr lang="es-CO" sz="2200" dirty="0"/>
          </a:p>
          <a:p>
            <a:endParaRPr lang="es-CO" sz="2200" dirty="0"/>
          </a:p>
          <a:p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3399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Autofit/>
          </a:bodyPr>
          <a:lstStyle/>
          <a:p>
            <a:r>
              <a:rPr lang="es-ES" sz="2800" dirty="0" smtClean="0"/>
              <a:t>Introducción del proyecto.</a:t>
            </a:r>
            <a:endParaRPr lang="es-CO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95537" y="1268760"/>
            <a:ext cx="8291264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r>
              <a:rPr lang="es-CO" dirty="0" smtClean="0"/>
              <a:t>Las intranets son una gran herramienta de comunicación interna, que aumenta la eficacia al agilizar todo el proceso de comunicación y tramites entre diferentes departamentos.</a:t>
            </a:r>
          </a:p>
          <a:p>
            <a:pPr>
              <a:buClr>
                <a:srgbClr val="7C5622"/>
              </a:buClr>
            </a:pPr>
            <a:endParaRPr lang="es-CO" dirty="0"/>
          </a:p>
          <a:p>
            <a:pPr>
              <a:buClr>
                <a:srgbClr val="7C5622"/>
              </a:buClr>
            </a:pPr>
            <a:r>
              <a:rPr lang="es-CO" dirty="0" smtClean="0"/>
              <a:t>En la joyería intercontinental, conscientes del potencial de esta herramienta, desarrollará la IntraWeb. </a:t>
            </a:r>
            <a:r>
              <a:rPr lang="es-CO" dirty="0" smtClean="0"/>
              <a:t>La cual solventará problemas </a:t>
            </a:r>
            <a:r>
              <a:rPr lang="es-CO" dirty="0"/>
              <a:t>de comunicación y será </a:t>
            </a:r>
            <a:r>
              <a:rPr lang="es-CO" dirty="0" smtClean="0"/>
              <a:t>un apoyo a </a:t>
            </a:r>
            <a:r>
              <a:rPr lang="es-CO" dirty="0"/>
              <a:t>la productividad, además de ser el complemento perfecto de un sistema ERP dentro de la Joyería.</a:t>
            </a:r>
          </a:p>
          <a:p>
            <a:pPr>
              <a:buClr>
                <a:srgbClr val="7C5622"/>
              </a:buClr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09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Visión del documento del ciclo de vida.</a:t>
            </a:r>
            <a:endParaRPr lang="es-CO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95537" y="1268760"/>
            <a:ext cx="8291264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smtClean="0"/>
          </a:p>
          <a:p>
            <a:pPr>
              <a:buClr>
                <a:srgbClr val="7C5622"/>
              </a:buClr>
            </a:pPr>
            <a:r>
              <a:rPr lang="es-CO" sz="2000" smtClean="0"/>
              <a:t>El </a:t>
            </a:r>
            <a:r>
              <a:rPr lang="es-CO" sz="2000" dirty="0"/>
              <a:t>documento </a:t>
            </a:r>
            <a:r>
              <a:rPr lang="es-CO" sz="2000" dirty="0" smtClean="0"/>
              <a:t>del </a:t>
            </a:r>
            <a:r>
              <a:rPr lang="es-CO" sz="2000" dirty="0"/>
              <a:t>ciclo de vida </a:t>
            </a:r>
            <a:r>
              <a:rPr lang="es-CO" sz="2000" dirty="0" smtClean="0"/>
              <a:t>de la IntraWeb</a:t>
            </a:r>
            <a:r>
              <a:rPr lang="es-CO" sz="2000" dirty="0"/>
              <a:t>, está escrito </a:t>
            </a:r>
            <a:r>
              <a:rPr lang="es-CO" sz="2000" dirty="0" smtClean="0"/>
              <a:t>bajo los </a:t>
            </a:r>
            <a:r>
              <a:rPr lang="es-CO" sz="2000" dirty="0"/>
              <a:t>estándares de la IEEE 830 y </a:t>
            </a:r>
            <a:r>
              <a:rPr lang="es-CO" sz="2000" smtClean="0"/>
              <a:t>1471.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Dicho documento se enfoca en la etapa de análisis y etapas post-construcción con el objetivo de brindar documentación que sirva para entender todo el sistema, desde donde nace y todo su desarrollo.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200" dirty="0" smtClean="0"/>
              <a:t>Para el proyecto se ha definido un modelo SCRUM que se enfoca en la obtención productos que den resultados mas que por procesos, y que permite un alto nivel de retroalimentación.</a:t>
            </a:r>
            <a:endParaRPr lang="es-CO" sz="2200" dirty="0" smtClean="0"/>
          </a:p>
        </p:txBody>
      </p:sp>
    </p:spTree>
    <p:extLst>
      <p:ext uri="{BB962C8B-B14F-4D97-AF65-F5344CB8AC3E}">
        <p14:creationId xmlns:p14="http://schemas.microsoft.com/office/powerpoint/2010/main" val="24781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/>
              <a:t>Desarrollo</a:t>
            </a:r>
            <a:endParaRPr lang="es-CO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95537" y="1268760"/>
            <a:ext cx="829126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r>
              <a:rPr lang="es-CO" sz="2200" dirty="0" smtClean="0"/>
              <a:t>Incluye</a:t>
            </a:r>
            <a:r>
              <a:rPr lang="es-CO" sz="2200" dirty="0"/>
              <a:t>:</a:t>
            </a:r>
          </a:p>
          <a:p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/>
              <a:t>Definición de los módulos a implementar en primeras versiones.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Creación e implementación de las diferentes paginas y la programación de los procesos y flujos de trabajo, incluye las herramientas gerenciales y el portal para clientes.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Integración con bases de datos existentes y creación de bases de datos para contenido de la página.</a:t>
            </a:r>
          </a:p>
          <a:p>
            <a:pPr>
              <a:buClr>
                <a:srgbClr val="7C5622"/>
              </a:buClr>
            </a:pPr>
            <a:r>
              <a:rPr lang="es-CO" sz="2200" dirty="0"/>
              <a:t>Creación del panel de administración.</a:t>
            </a:r>
          </a:p>
          <a:p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493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Joyeria In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Joyeria Inter</Template>
  <TotalTime>3050</TotalTime>
  <Words>636</Words>
  <Application>Microsoft Office PowerPoint</Application>
  <PresentationFormat>Presentación en pantalla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Verdana</vt:lpstr>
      <vt:lpstr>Presentation Joyeria Inter</vt:lpstr>
      <vt:lpstr>Ciclo de vida Proyecto Intraweb</vt:lpstr>
      <vt:lpstr>Contenido</vt:lpstr>
      <vt:lpstr>Ciclo de vida y desarrollo de la Intranet</vt:lpstr>
      <vt:lpstr>Situación actual del proyecto.</vt:lpstr>
      <vt:lpstr>Situación actual del proyecto.</vt:lpstr>
      <vt:lpstr>Resumen del ciclo de vida.</vt:lpstr>
      <vt:lpstr>Introducción del proyecto.</vt:lpstr>
      <vt:lpstr>Visión del documento del ciclo de vida.</vt:lpstr>
      <vt:lpstr>Desarrollo</vt:lpstr>
      <vt:lpstr>Pruebas y capacitaciones.</vt:lpstr>
      <vt:lpstr>Entrega</vt:lpstr>
      <vt:lpstr>Mantenimiento y escalabilidad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lcotalvaro</dc:creator>
  <cp:lastModifiedBy>Mario Ruiz</cp:lastModifiedBy>
  <cp:revision>371</cp:revision>
  <dcterms:created xsi:type="dcterms:W3CDTF">2015-06-22T18:24:34Z</dcterms:created>
  <dcterms:modified xsi:type="dcterms:W3CDTF">2016-07-05T23:14:45Z</dcterms:modified>
</cp:coreProperties>
</file>